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00"/>
    <a:srgbClr val="D1F700"/>
    <a:srgbClr val="FFF58D"/>
    <a:srgbClr val="F0B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6"/>
    <p:restoredTop sz="96327"/>
  </p:normalViewPr>
  <p:slideViewPr>
    <p:cSldViewPr snapToGrid="0">
      <p:cViewPr varScale="1">
        <p:scale>
          <a:sx n="94" d="100"/>
          <a:sy n="94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13DEE-AA1F-F043-A16D-AFCF172EF80D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0F6E5010-18EA-D64A-9339-3E57826859B2}">
      <dgm:prSet phldrT="[Text]" custT="1"/>
      <dgm:spPr/>
      <dgm:t>
        <a:bodyPr/>
        <a:lstStyle/>
        <a:p>
          <a:r>
            <a:rPr lang="en-GB" sz="2000" dirty="0">
              <a:solidFill>
                <a:schemeClr val="bg2"/>
              </a:solidFill>
            </a:rPr>
            <a:t>Dataplicity Online?</a:t>
          </a:r>
        </a:p>
      </dgm:t>
    </dgm:pt>
    <dgm:pt modelId="{13B8D0AA-F52E-904C-A900-F1460F6D8273}" type="parTrans" cxnId="{569002BB-83E1-6844-955B-3A1CDFD94B9C}">
      <dgm:prSet/>
      <dgm:spPr/>
      <dgm:t>
        <a:bodyPr/>
        <a:lstStyle/>
        <a:p>
          <a:endParaRPr lang="en-GB"/>
        </a:p>
      </dgm:t>
    </dgm:pt>
    <dgm:pt modelId="{CFDFD6BB-709E-BF4D-B2E7-63861C299533}" type="sibTrans" cxnId="{569002BB-83E1-6844-955B-3A1CDFD94B9C}">
      <dgm:prSet/>
      <dgm:spPr/>
      <dgm:t>
        <a:bodyPr/>
        <a:lstStyle/>
        <a:p>
          <a:endParaRPr lang="en-GB"/>
        </a:p>
      </dgm:t>
    </dgm:pt>
    <dgm:pt modelId="{6AAA9AAB-F23E-6B41-99F2-1F6D0826B1B3}">
      <dgm:prSet phldrT="[Text]"/>
      <dgm:spPr>
        <a:solidFill>
          <a:srgbClr val="F0B351"/>
        </a:solidFill>
      </dgm:spPr>
      <dgm:t>
        <a:bodyPr/>
        <a:lstStyle/>
        <a:p>
          <a:r>
            <a:rPr lang="en-GB" dirty="0">
              <a:solidFill>
                <a:schemeClr val="bg2"/>
              </a:solidFill>
            </a:rPr>
            <a:t>Latest data logs on platform is </a:t>
          </a:r>
          <a:r>
            <a:rPr lang="en-GB" b="1" dirty="0">
              <a:solidFill>
                <a:schemeClr val="bg2"/>
              </a:solidFill>
            </a:rPr>
            <a:t>WITHIN_HOURS </a:t>
          </a:r>
          <a:r>
            <a:rPr lang="en-GB" dirty="0">
              <a:solidFill>
                <a:schemeClr val="bg2"/>
              </a:solidFill>
            </a:rPr>
            <a:t>ago?</a:t>
          </a:r>
        </a:p>
      </dgm:t>
    </dgm:pt>
    <dgm:pt modelId="{5C623F13-EE43-5544-800C-B0E381264A41}" type="parTrans" cxnId="{E5A124B7-7F69-A743-9F33-8F1A8825670E}">
      <dgm:prSet/>
      <dgm:spPr/>
      <dgm:t>
        <a:bodyPr/>
        <a:lstStyle/>
        <a:p>
          <a:endParaRPr lang="en-GB"/>
        </a:p>
      </dgm:t>
    </dgm:pt>
    <dgm:pt modelId="{E57E3114-0226-E541-8F8B-E5311331C0B7}" type="sibTrans" cxnId="{E5A124B7-7F69-A743-9F33-8F1A8825670E}">
      <dgm:prSet/>
      <dgm:spPr/>
      <dgm:t>
        <a:bodyPr/>
        <a:lstStyle/>
        <a:p>
          <a:endParaRPr lang="en-GB"/>
        </a:p>
      </dgm:t>
    </dgm:pt>
    <dgm:pt modelId="{6E9D22F4-F37F-DF4A-AF4C-2337C6CDA69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OFFLINE</a:t>
          </a:r>
        </a:p>
      </dgm:t>
    </dgm:pt>
    <dgm:pt modelId="{D22218B3-9D95-E042-B0B0-602DC88083D2}" type="parTrans" cxnId="{DF577796-77D5-F644-9155-B96EFF021F62}">
      <dgm:prSet/>
      <dgm:spPr/>
      <dgm:t>
        <a:bodyPr/>
        <a:lstStyle/>
        <a:p>
          <a:endParaRPr lang="en-GB"/>
        </a:p>
      </dgm:t>
    </dgm:pt>
    <dgm:pt modelId="{4A4F52A2-D3B0-8644-B2B9-B85C35A115E3}" type="sibTrans" cxnId="{DF577796-77D5-F644-9155-B96EFF021F62}">
      <dgm:prSet/>
      <dgm:spPr/>
      <dgm:t>
        <a:bodyPr/>
        <a:lstStyle/>
        <a:p>
          <a:endParaRPr lang="en-GB"/>
        </a:p>
      </dgm:t>
    </dgm:pt>
    <dgm:pt modelId="{FC7E61BD-5F85-5040-957D-38F8C30A02C5}">
      <dgm:prSet custT="1"/>
      <dgm:spPr>
        <a:solidFill>
          <a:schemeClr val="accent2">
            <a:lumMod val="75000"/>
          </a:schemeClr>
        </a:solidFill>
        <a:effectLst>
          <a:softEdge rad="0"/>
        </a:effectLst>
      </dgm:spPr>
      <dgm:t>
        <a:bodyPr/>
        <a:lstStyle/>
        <a:p>
          <a:r>
            <a:rPr lang="en-GB" sz="2000" b="1" dirty="0"/>
            <a:t>ONLINE</a:t>
          </a:r>
        </a:p>
      </dgm:t>
    </dgm:pt>
    <dgm:pt modelId="{2EB7E76B-3239-E041-8321-9F5C514A7FC9}" type="parTrans" cxnId="{64C13580-35F9-2444-ACCD-A629C1E4F42C}">
      <dgm:prSet/>
      <dgm:spPr/>
      <dgm:t>
        <a:bodyPr/>
        <a:lstStyle/>
        <a:p>
          <a:endParaRPr lang="en-GB"/>
        </a:p>
      </dgm:t>
    </dgm:pt>
    <dgm:pt modelId="{E3068554-6735-224D-8565-DF27EC944C6D}" type="sibTrans" cxnId="{64C13580-35F9-2444-ACCD-A629C1E4F42C}">
      <dgm:prSet/>
      <dgm:spPr/>
      <dgm:t>
        <a:bodyPr/>
        <a:lstStyle/>
        <a:p>
          <a:endParaRPr lang="en-GB"/>
        </a:p>
      </dgm:t>
    </dgm:pt>
    <dgm:pt modelId="{CE9E1962-FEFD-BC4E-8E9C-825522A09D45}">
      <dgm:prSet/>
      <dgm:spPr>
        <a:solidFill>
          <a:srgbClr val="F0B351"/>
        </a:solidFill>
      </dgm:spPr>
      <dgm:t>
        <a:bodyPr/>
        <a:lstStyle/>
        <a:p>
          <a:r>
            <a:rPr lang="en-GB" dirty="0">
              <a:solidFill>
                <a:schemeClr val="bg2"/>
              </a:solidFill>
            </a:rPr>
            <a:t>Latest data logs on platform is </a:t>
          </a:r>
          <a:r>
            <a:rPr lang="en-GB" b="1" dirty="0">
              <a:solidFill>
                <a:schemeClr val="bg2"/>
              </a:solidFill>
            </a:rPr>
            <a:t>WITHIN_DAYS </a:t>
          </a:r>
          <a:r>
            <a:rPr lang="en-GB" dirty="0">
              <a:solidFill>
                <a:schemeClr val="bg2"/>
              </a:solidFill>
            </a:rPr>
            <a:t>ago?</a:t>
          </a:r>
        </a:p>
      </dgm:t>
    </dgm:pt>
    <dgm:pt modelId="{6329AAB0-4CF7-3944-8981-B993267C24E1}" type="parTrans" cxnId="{9A76534A-3D31-3A4F-B803-45F75B76CD84}">
      <dgm:prSet/>
      <dgm:spPr/>
      <dgm:t>
        <a:bodyPr/>
        <a:lstStyle/>
        <a:p>
          <a:endParaRPr lang="en-GB"/>
        </a:p>
      </dgm:t>
    </dgm:pt>
    <dgm:pt modelId="{1C81AC2A-F983-7D4F-B77A-ACAB039E50ED}" type="sibTrans" cxnId="{9A76534A-3D31-3A4F-B803-45F75B76CD84}">
      <dgm:prSet/>
      <dgm:spPr/>
      <dgm:t>
        <a:bodyPr/>
        <a:lstStyle/>
        <a:p>
          <a:endParaRPr lang="en-GB"/>
        </a:p>
      </dgm:t>
    </dgm:pt>
    <dgm:pt modelId="{3A5BDEA9-7298-314A-871D-261DA028D0A9}">
      <dgm:prSet custT="1"/>
      <dgm:spPr>
        <a:solidFill>
          <a:srgbClr val="FBE200"/>
        </a:solidFill>
      </dgm:spPr>
      <dgm:t>
        <a:bodyPr/>
        <a:lstStyle/>
        <a:p>
          <a:r>
            <a:rPr lang="en-GB" sz="2000" b="1" dirty="0"/>
            <a:t>PARTIAL</a:t>
          </a:r>
        </a:p>
      </dgm:t>
    </dgm:pt>
    <dgm:pt modelId="{78BF0C9A-8C39-5B4E-899E-A346C11B43CE}" type="parTrans" cxnId="{1BC6EEBF-392D-DB4E-807F-AE54D41F943D}">
      <dgm:prSet/>
      <dgm:spPr/>
      <dgm:t>
        <a:bodyPr/>
        <a:lstStyle/>
        <a:p>
          <a:endParaRPr lang="en-GB"/>
        </a:p>
      </dgm:t>
    </dgm:pt>
    <dgm:pt modelId="{D8182C96-DCC0-2C4F-98E2-C7FAD514DDC9}" type="sibTrans" cxnId="{1BC6EEBF-392D-DB4E-807F-AE54D41F943D}">
      <dgm:prSet/>
      <dgm:spPr/>
      <dgm:t>
        <a:bodyPr/>
        <a:lstStyle/>
        <a:p>
          <a:endParaRPr lang="en-GB"/>
        </a:p>
      </dgm:t>
    </dgm:pt>
    <dgm:pt modelId="{8F796AF9-6B41-F642-BC9E-733F79F92128}">
      <dgm:prSet custT="1"/>
      <dgm:spPr>
        <a:solidFill>
          <a:srgbClr val="FF0000"/>
        </a:solidFill>
      </dgm:spPr>
      <dgm:t>
        <a:bodyPr/>
        <a:lstStyle/>
        <a:p>
          <a:r>
            <a:rPr lang="en-GB" sz="2000" b="1" dirty="0"/>
            <a:t>OFFLINE</a:t>
          </a:r>
        </a:p>
      </dgm:t>
    </dgm:pt>
    <dgm:pt modelId="{9883BBE7-454D-544D-9E52-A33733873D61}" type="parTrans" cxnId="{13048E78-8191-064A-86AC-3CFFD61F41EF}">
      <dgm:prSet/>
      <dgm:spPr/>
      <dgm:t>
        <a:bodyPr/>
        <a:lstStyle/>
        <a:p>
          <a:endParaRPr lang="en-GB"/>
        </a:p>
      </dgm:t>
    </dgm:pt>
    <dgm:pt modelId="{D6DDE9B3-F6F5-F748-A47D-8D4180EE3341}" type="sibTrans" cxnId="{13048E78-8191-064A-86AC-3CFFD61F41EF}">
      <dgm:prSet/>
      <dgm:spPr/>
      <dgm:t>
        <a:bodyPr/>
        <a:lstStyle/>
        <a:p>
          <a:endParaRPr lang="en-GB"/>
        </a:p>
      </dgm:t>
    </dgm:pt>
    <dgm:pt modelId="{9D130FB3-C419-D04B-BE9C-0CC85B9B626F}" type="pres">
      <dgm:prSet presAssocID="{86913DEE-AA1F-F043-A16D-AFCF172EF80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164396-87CA-2C49-BCCF-D4787B6BB9D3}" type="pres">
      <dgm:prSet presAssocID="{0F6E5010-18EA-D64A-9339-3E57826859B2}" presName="root1" presStyleCnt="0"/>
      <dgm:spPr/>
    </dgm:pt>
    <dgm:pt modelId="{D6AC6745-2F0F-DE40-8A0B-E40DC577834B}" type="pres">
      <dgm:prSet presAssocID="{0F6E5010-18EA-D64A-9339-3E57826859B2}" presName="LevelOneTextNode" presStyleLbl="node0" presStyleIdx="0" presStyleCnt="1">
        <dgm:presLayoutVars>
          <dgm:chPref val="3"/>
        </dgm:presLayoutVars>
      </dgm:prSet>
      <dgm:spPr/>
    </dgm:pt>
    <dgm:pt modelId="{AF613F9D-A192-EF4E-AD0E-882FF1C662E7}" type="pres">
      <dgm:prSet presAssocID="{0F6E5010-18EA-D64A-9339-3E57826859B2}" presName="level2hierChild" presStyleCnt="0"/>
      <dgm:spPr/>
    </dgm:pt>
    <dgm:pt modelId="{B21A5963-2810-EE43-889B-4CFA465306B1}" type="pres">
      <dgm:prSet presAssocID="{5C623F13-EE43-5544-800C-B0E381264A41}" presName="conn2-1" presStyleLbl="parChTrans1D2" presStyleIdx="0" presStyleCnt="2"/>
      <dgm:spPr/>
    </dgm:pt>
    <dgm:pt modelId="{A7E7D389-0CFB-6B47-94DF-A499EB642B7B}" type="pres">
      <dgm:prSet presAssocID="{5C623F13-EE43-5544-800C-B0E381264A41}" presName="connTx" presStyleLbl="parChTrans1D2" presStyleIdx="0" presStyleCnt="2"/>
      <dgm:spPr/>
    </dgm:pt>
    <dgm:pt modelId="{9079E8F4-8A4A-D046-93A2-A59B1792BC81}" type="pres">
      <dgm:prSet presAssocID="{6AAA9AAB-F23E-6B41-99F2-1F6D0826B1B3}" presName="root2" presStyleCnt="0"/>
      <dgm:spPr/>
    </dgm:pt>
    <dgm:pt modelId="{8530F995-F2AB-4B47-859E-7E50CBB7F4AB}" type="pres">
      <dgm:prSet presAssocID="{6AAA9AAB-F23E-6B41-99F2-1F6D0826B1B3}" presName="LevelTwoTextNode" presStyleLbl="node2" presStyleIdx="0" presStyleCnt="2">
        <dgm:presLayoutVars>
          <dgm:chPref val="3"/>
        </dgm:presLayoutVars>
      </dgm:prSet>
      <dgm:spPr/>
    </dgm:pt>
    <dgm:pt modelId="{28E98C1F-F707-5D49-BC84-A2F68487ACF2}" type="pres">
      <dgm:prSet presAssocID="{6AAA9AAB-F23E-6B41-99F2-1F6D0826B1B3}" presName="level3hierChild" presStyleCnt="0"/>
      <dgm:spPr/>
    </dgm:pt>
    <dgm:pt modelId="{64FEF174-94A5-9440-A103-F59F3B076BC1}" type="pres">
      <dgm:prSet presAssocID="{2EB7E76B-3239-E041-8321-9F5C514A7FC9}" presName="conn2-1" presStyleLbl="parChTrans1D3" presStyleIdx="0" presStyleCnt="2"/>
      <dgm:spPr/>
    </dgm:pt>
    <dgm:pt modelId="{57734C49-CF65-0745-AE2D-639AEAE6D1DF}" type="pres">
      <dgm:prSet presAssocID="{2EB7E76B-3239-E041-8321-9F5C514A7FC9}" presName="connTx" presStyleLbl="parChTrans1D3" presStyleIdx="0" presStyleCnt="2"/>
      <dgm:spPr/>
    </dgm:pt>
    <dgm:pt modelId="{28AA7C6A-927A-F041-9EFE-F1BF3ACFA1B8}" type="pres">
      <dgm:prSet presAssocID="{FC7E61BD-5F85-5040-957D-38F8C30A02C5}" presName="root2" presStyleCnt="0"/>
      <dgm:spPr/>
    </dgm:pt>
    <dgm:pt modelId="{2446BD03-EAEF-4546-BAFE-C495FCA6DA06}" type="pres">
      <dgm:prSet presAssocID="{FC7E61BD-5F85-5040-957D-38F8C30A02C5}" presName="LevelTwoTextNode" presStyleLbl="node3" presStyleIdx="0" presStyleCnt="2" custScaleX="93298" custScaleY="94315" custLinFactY="27753" custLinFactNeighborX="-3079" custLinFactNeighborY="100000">
        <dgm:presLayoutVars>
          <dgm:chPref val="3"/>
        </dgm:presLayoutVars>
      </dgm:prSet>
      <dgm:spPr/>
    </dgm:pt>
    <dgm:pt modelId="{967BB598-48FD-024A-A593-BB80BEED36A1}" type="pres">
      <dgm:prSet presAssocID="{FC7E61BD-5F85-5040-957D-38F8C30A02C5}" presName="level3hierChild" presStyleCnt="0"/>
      <dgm:spPr/>
    </dgm:pt>
    <dgm:pt modelId="{339DAD1E-6C68-FC4A-8E74-D9ADBA5CC201}" type="pres">
      <dgm:prSet presAssocID="{6329AAB0-4CF7-3944-8981-B993267C24E1}" presName="conn2-1" presStyleLbl="parChTrans1D3" presStyleIdx="1" presStyleCnt="2"/>
      <dgm:spPr/>
    </dgm:pt>
    <dgm:pt modelId="{7991C7B9-058F-664B-B9E1-310802C1F51B}" type="pres">
      <dgm:prSet presAssocID="{6329AAB0-4CF7-3944-8981-B993267C24E1}" presName="connTx" presStyleLbl="parChTrans1D3" presStyleIdx="1" presStyleCnt="2"/>
      <dgm:spPr/>
    </dgm:pt>
    <dgm:pt modelId="{AADB108C-4CD5-3F4E-9E47-0CE21020D240}" type="pres">
      <dgm:prSet presAssocID="{CE9E1962-FEFD-BC4E-8E9C-825522A09D45}" presName="root2" presStyleCnt="0"/>
      <dgm:spPr/>
    </dgm:pt>
    <dgm:pt modelId="{07EA9D1D-9AA4-094D-87EC-D897C0561AAB}" type="pres">
      <dgm:prSet presAssocID="{CE9E1962-FEFD-BC4E-8E9C-825522A09D45}" presName="LevelTwoTextNode" presStyleLbl="node3" presStyleIdx="1" presStyleCnt="2" custScaleX="92286" custLinFactY="-23699" custLinFactNeighborX="-2631" custLinFactNeighborY="-100000">
        <dgm:presLayoutVars>
          <dgm:chPref val="3"/>
        </dgm:presLayoutVars>
      </dgm:prSet>
      <dgm:spPr/>
    </dgm:pt>
    <dgm:pt modelId="{2443740B-1BAD-DD4C-96EE-D3B6E8F943FC}" type="pres">
      <dgm:prSet presAssocID="{CE9E1962-FEFD-BC4E-8E9C-825522A09D45}" presName="level3hierChild" presStyleCnt="0"/>
      <dgm:spPr/>
    </dgm:pt>
    <dgm:pt modelId="{537BB59C-0970-CE47-B840-05D9D1AFF6DF}" type="pres">
      <dgm:prSet presAssocID="{78BF0C9A-8C39-5B4E-899E-A346C11B43CE}" presName="conn2-1" presStyleLbl="parChTrans1D4" presStyleIdx="0" presStyleCnt="2"/>
      <dgm:spPr/>
    </dgm:pt>
    <dgm:pt modelId="{7F96DD72-D859-B948-89C8-C076C5B1AA2E}" type="pres">
      <dgm:prSet presAssocID="{78BF0C9A-8C39-5B4E-899E-A346C11B43CE}" presName="connTx" presStyleLbl="parChTrans1D4" presStyleIdx="0" presStyleCnt="2"/>
      <dgm:spPr/>
    </dgm:pt>
    <dgm:pt modelId="{15435B62-A026-AE48-BA9D-8934BF625D8B}" type="pres">
      <dgm:prSet presAssocID="{3A5BDEA9-7298-314A-871D-261DA028D0A9}" presName="root2" presStyleCnt="0"/>
      <dgm:spPr/>
    </dgm:pt>
    <dgm:pt modelId="{DF2F1774-37E6-8445-8F09-3A05C665F7D5}" type="pres">
      <dgm:prSet presAssocID="{3A5BDEA9-7298-314A-871D-261DA028D0A9}" presName="LevelTwoTextNode" presStyleLbl="node4" presStyleIdx="0" presStyleCnt="2" custScaleY="93560" custLinFactY="-18377" custLinFactNeighborX="5381" custLinFactNeighborY="-100000">
        <dgm:presLayoutVars>
          <dgm:chPref val="3"/>
        </dgm:presLayoutVars>
      </dgm:prSet>
      <dgm:spPr/>
    </dgm:pt>
    <dgm:pt modelId="{1A24398B-AA36-5941-BB19-75CB56268115}" type="pres">
      <dgm:prSet presAssocID="{3A5BDEA9-7298-314A-871D-261DA028D0A9}" presName="level3hierChild" presStyleCnt="0"/>
      <dgm:spPr/>
    </dgm:pt>
    <dgm:pt modelId="{3C63CFEC-BB66-E343-A059-CF9F14CACDCA}" type="pres">
      <dgm:prSet presAssocID="{9883BBE7-454D-544D-9E52-A33733873D61}" presName="conn2-1" presStyleLbl="parChTrans1D4" presStyleIdx="1" presStyleCnt="2"/>
      <dgm:spPr/>
    </dgm:pt>
    <dgm:pt modelId="{607CBE67-7B90-F047-BE6A-73563A4C5622}" type="pres">
      <dgm:prSet presAssocID="{9883BBE7-454D-544D-9E52-A33733873D61}" presName="connTx" presStyleLbl="parChTrans1D4" presStyleIdx="1" presStyleCnt="2"/>
      <dgm:spPr/>
    </dgm:pt>
    <dgm:pt modelId="{2F0472B8-FC1E-4B4B-83E7-0103B36387F9}" type="pres">
      <dgm:prSet presAssocID="{8F796AF9-6B41-F642-BC9E-733F79F92128}" presName="root2" presStyleCnt="0"/>
      <dgm:spPr/>
    </dgm:pt>
    <dgm:pt modelId="{C9E56A62-2761-1842-81BF-D2C015CDE83E}" type="pres">
      <dgm:prSet presAssocID="{8F796AF9-6B41-F642-BC9E-733F79F92128}" presName="LevelTwoTextNode" presStyleLbl="node4" presStyleIdx="1" presStyleCnt="2" custLinFactY="-1781" custLinFactNeighborX="1406" custLinFactNeighborY="-100000">
        <dgm:presLayoutVars>
          <dgm:chPref val="3"/>
        </dgm:presLayoutVars>
      </dgm:prSet>
      <dgm:spPr/>
    </dgm:pt>
    <dgm:pt modelId="{42DBFE2E-421F-4F40-8943-6815021FE190}" type="pres">
      <dgm:prSet presAssocID="{8F796AF9-6B41-F642-BC9E-733F79F92128}" presName="level3hierChild" presStyleCnt="0"/>
      <dgm:spPr/>
    </dgm:pt>
    <dgm:pt modelId="{C0083D08-DF1D-6C4D-AF6C-A06147B7C466}" type="pres">
      <dgm:prSet presAssocID="{D22218B3-9D95-E042-B0B0-602DC88083D2}" presName="conn2-1" presStyleLbl="parChTrans1D2" presStyleIdx="1" presStyleCnt="2"/>
      <dgm:spPr/>
    </dgm:pt>
    <dgm:pt modelId="{5F321BD0-1144-B040-9D50-5D5E4C032C3B}" type="pres">
      <dgm:prSet presAssocID="{D22218B3-9D95-E042-B0B0-602DC88083D2}" presName="connTx" presStyleLbl="parChTrans1D2" presStyleIdx="1" presStyleCnt="2"/>
      <dgm:spPr/>
    </dgm:pt>
    <dgm:pt modelId="{AE37FBBB-025E-7741-9B90-60C9B1078FCA}" type="pres">
      <dgm:prSet presAssocID="{6E9D22F4-F37F-DF4A-AF4C-2337C6CDA696}" presName="root2" presStyleCnt="0"/>
      <dgm:spPr/>
    </dgm:pt>
    <dgm:pt modelId="{78886836-06FB-3841-92A7-D2C3F0CD6FEC}" type="pres">
      <dgm:prSet presAssocID="{6E9D22F4-F37F-DF4A-AF4C-2337C6CDA696}" presName="LevelTwoTextNode" presStyleLbl="node2" presStyleIdx="1" presStyleCnt="2">
        <dgm:presLayoutVars>
          <dgm:chPref val="3"/>
        </dgm:presLayoutVars>
      </dgm:prSet>
      <dgm:spPr/>
    </dgm:pt>
    <dgm:pt modelId="{2ED758F0-CDF6-B747-9680-61F4E648B52E}" type="pres">
      <dgm:prSet presAssocID="{6E9D22F4-F37F-DF4A-AF4C-2337C6CDA696}" presName="level3hierChild" presStyleCnt="0"/>
      <dgm:spPr/>
    </dgm:pt>
  </dgm:ptLst>
  <dgm:cxnLst>
    <dgm:cxn modelId="{97A4450B-53BD-414B-BF1F-5002413EBDEE}" type="presOf" srcId="{5C623F13-EE43-5544-800C-B0E381264A41}" destId="{A7E7D389-0CFB-6B47-94DF-A499EB642B7B}" srcOrd="1" destOrd="0" presId="urn:microsoft.com/office/officeart/2005/8/layout/hierarchy2"/>
    <dgm:cxn modelId="{53A40717-3173-8549-8E1B-3F2AFEA160EE}" type="presOf" srcId="{2EB7E76B-3239-E041-8321-9F5C514A7FC9}" destId="{64FEF174-94A5-9440-A103-F59F3B076BC1}" srcOrd="0" destOrd="0" presId="urn:microsoft.com/office/officeart/2005/8/layout/hierarchy2"/>
    <dgm:cxn modelId="{AFED5826-433C-C141-AF9B-1372B99C413D}" type="presOf" srcId="{6E9D22F4-F37F-DF4A-AF4C-2337C6CDA696}" destId="{78886836-06FB-3841-92A7-D2C3F0CD6FEC}" srcOrd="0" destOrd="0" presId="urn:microsoft.com/office/officeart/2005/8/layout/hierarchy2"/>
    <dgm:cxn modelId="{2DEE3638-11D1-DA4A-A272-1C539236C841}" type="presOf" srcId="{8F796AF9-6B41-F642-BC9E-733F79F92128}" destId="{C9E56A62-2761-1842-81BF-D2C015CDE83E}" srcOrd="0" destOrd="0" presId="urn:microsoft.com/office/officeart/2005/8/layout/hierarchy2"/>
    <dgm:cxn modelId="{44F04A3C-9C2F-F640-A697-45CB632F2DBE}" type="presOf" srcId="{D22218B3-9D95-E042-B0B0-602DC88083D2}" destId="{5F321BD0-1144-B040-9D50-5D5E4C032C3B}" srcOrd="1" destOrd="0" presId="urn:microsoft.com/office/officeart/2005/8/layout/hierarchy2"/>
    <dgm:cxn modelId="{10CCD342-7254-004A-BF0A-280E17B7AAF9}" type="presOf" srcId="{3A5BDEA9-7298-314A-871D-261DA028D0A9}" destId="{DF2F1774-37E6-8445-8F09-3A05C665F7D5}" srcOrd="0" destOrd="0" presId="urn:microsoft.com/office/officeart/2005/8/layout/hierarchy2"/>
    <dgm:cxn modelId="{99609D47-BF75-5B4C-B430-E5412354ED33}" type="presOf" srcId="{CE9E1962-FEFD-BC4E-8E9C-825522A09D45}" destId="{07EA9D1D-9AA4-094D-87EC-D897C0561AAB}" srcOrd="0" destOrd="0" presId="urn:microsoft.com/office/officeart/2005/8/layout/hierarchy2"/>
    <dgm:cxn modelId="{9A76534A-3D31-3A4F-B803-45F75B76CD84}" srcId="{6AAA9AAB-F23E-6B41-99F2-1F6D0826B1B3}" destId="{CE9E1962-FEFD-BC4E-8E9C-825522A09D45}" srcOrd="1" destOrd="0" parTransId="{6329AAB0-4CF7-3944-8981-B993267C24E1}" sibTransId="{1C81AC2A-F983-7D4F-B77A-ACAB039E50ED}"/>
    <dgm:cxn modelId="{FFCB955B-60AF-7448-B1B8-675044B7B8FB}" type="presOf" srcId="{78BF0C9A-8C39-5B4E-899E-A346C11B43CE}" destId="{7F96DD72-D859-B948-89C8-C076C5B1AA2E}" srcOrd="1" destOrd="0" presId="urn:microsoft.com/office/officeart/2005/8/layout/hierarchy2"/>
    <dgm:cxn modelId="{BECEA364-CD6C-0744-90EB-9E52028CD30D}" type="presOf" srcId="{6329AAB0-4CF7-3944-8981-B993267C24E1}" destId="{7991C7B9-058F-664B-B9E1-310802C1F51B}" srcOrd="1" destOrd="0" presId="urn:microsoft.com/office/officeart/2005/8/layout/hierarchy2"/>
    <dgm:cxn modelId="{94A07D74-4B62-D347-88A0-22AC6C56537B}" type="presOf" srcId="{6329AAB0-4CF7-3944-8981-B993267C24E1}" destId="{339DAD1E-6C68-FC4A-8E74-D9ADBA5CC201}" srcOrd="0" destOrd="0" presId="urn:microsoft.com/office/officeart/2005/8/layout/hierarchy2"/>
    <dgm:cxn modelId="{13048E78-8191-064A-86AC-3CFFD61F41EF}" srcId="{CE9E1962-FEFD-BC4E-8E9C-825522A09D45}" destId="{8F796AF9-6B41-F642-BC9E-733F79F92128}" srcOrd="1" destOrd="0" parTransId="{9883BBE7-454D-544D-9E52-A33733873D61}" sibTransId="{D6DDE9B3-F6F5-F748-A47D-8D4180EE3341}"/>
    <dgm:cxn modelId="{0AF2C87F-72E6-F54F-A9BB-18F9A5109E23}" type="presOf" srcId="{86913DEE-AA1F-F043-A16D-AFCF172EF80D}" destId="{9D130FB3-C419-D04B-BE9C-0CC85B9B626F}" srcOrd="0" destOrd="0" presId="urn:microsoft.com/office/officeart/2005/8/layout/hierarchy2"/>
    <dgm:cxn modelId="{64C13580-35F9-2444-ACCD-A629C1E4F42C}" srcId="{6AAA9AAB-F23E-6B41-99F2-1F6D0826B1B3}" destId="{FC7E61BD-5F85-5040-957D-38F8C30A02C5}" srcOrd="0" destOrd="0" parTransId="{2EB7E76B-3239-E041-8321-9F5C514A7FC9}" sibTransId="{E3068554-6735-224D-8565-DF27EC944C6D}"/>
    <dgm:cxn modelId="{29528986-8176-C44F-97F3-8E0847F27029}" type="presOf" srcId="{9883BBE7-454D-544D-9E52-A33733873D61}" destId="{607CBE67-7B90-F047-BE6A-73563A4C5622}" srcOrd="1" destOrd="0" presId="urn:microsoft.com/office/officeart/2005/8/layout/hierarchy2"/>
    <dgm:cxn modelId="{89CE9494-7268-114D-B4CD-24130D706F2C}" type="presOf" srcId="{78BF0C9A-8C39-5B4E-899E-A346C11B43CE}" destId="{537BB59C-0970-CE47-B840-05D9D1AFF6DF}" srcOrd="0" destOrd="0" presId="urn:microsoft.com/office/officeart/2005/8/layout/hierarchy2"/>
    <dgm:cxn modelId="{DF577796-77D5-F644-9155-B96EFF021F62}" srcId="{0F6E5010-18EA-D64A-9339-3E57826859B2}" destId="{6E9D22F4-F37F-DF4A-AF4C-2337C6CDA696}" srcOrd="1" destOrd="0" parTransId="{D22218B3-9D95-E042-B0B0-602DC88083D2}" sibTransId="{4A4F52A2-D3B0-8644-B2B9-B85C35A115E3}"/>
    <dgm:cxn modelId="{FD7716A9-CF78-5442-80A2-83FF97F50353}" type="presOf" srcId="{5C623F13-EE43-5544-800C-B0E381264A41}" destId="{B21A5963-2810-EE43-889B-4CFA465306B1}" srcOrd="0" destOrd="0" presId="urn:microsoft.com/office/officeart/2005/8/layout/hierarchy2"/>
    <dgm:cxn modelId="{DD4B7FAE-42FC-7C46-8881-AF430D41B0DF}" type="presOf" srcId="{6AAA9AAB-F23E-6B41-99F2-1F6D0826B1B3}" destId="{8530F995-F2AB-4B47-859E-7E50CBB7F4AB}" srcOrd="0" destOrd="0" presId="urn:microsoft.com/office/officeart/2005/8/layout/hierarchy2"/>
    <dgm:cxn modelId="{E5A124B7-7F69-A743-9F33-8F1A8825670E}" srcId="{0F6E5010-18EA-D64A-9339-3E57826859B2}" destId="{6AAA9AAB-F23E-6B41-99F2-1F6D0826B1B3}" srcOrd="0" destOrd="0" parTransId="{5C623F13-EE43-5544-800C-B0E381264A41}" sibTransId="{E57E3114-0226-E541-8F8B-E5311331C0B7}"/>
    <dgm:cxn modelId="{569002BB-83E1-6844-955B-3A1CDFD94B9C}" srcId="{86913DEE-AA1F-F043-A16D-AFCF172EF80D}" destId="{0F6E5010-18EA-D64A-9339-3E57826859B2}" srcOrd="0" destOrd="0" parTransId="{13B8D0AA-F52E-904C-A900-F1460F6D8273}" sibTransId="{CFDFD6BB-709E-BF4D-B2E7-63861C299533}"/>
    <dgm:cxn modelId="{1BC6EEBF-392D-DB4E-807F-AE54D41F943D}" srcId="{CE9E1962-FEFD-BC4E-8E9C-825522A09D45}" destId="{3A5BDEA9-7298-314A-871D-261DA028D0A9}" srcOrd="0" destOrd="0" parTransId="{78BF0C9A-8C39-5B4E-899E-A346C11B43CE}" sibTransId="{D8182C96-DCC0-2C4F-98E2-C7FAD514DDC9}"/>
    <dgm:cxn modelId="{45E023CA-6DDE-D341-8159-202B88924123}" type="presOf" srcId="{9883BBE7-454D-544D-9E52-A33733873D61}" destId="{3C63CFEC-BB66-E343-A059-CF9F14CACDCA}" srcOrd="0" destOrd="0" presId="urn:microsoft.com/office/officeart/2005/8/layout/hierarchy2"/>
    <dgm:cxn modelId="{405268D0-7128-CF4F-973B-297AFCB87DB1}" type="presOf" srcId="{2EB7E76B-3239-E041-8321-9F5C514A7FC9}" destId="{57734C49-CF65-0745-AE2D-639AEAE6D1DF}" srcOrd="1" destOrd="0" presId="urn:microsoft.com/office/officeart/2005/8/layout/hierarchy2"/>
    <dgm:cxn modelId="{6DCDFFEA-8169-9942-A894-928A18317A1C}" type="presOf" srcId="{D22218B3-9D95-E042-B0B0-602DC88083D2}" destId="{C0083D08-DF1D-6C4D-AF6C-A06147B7C466}" srcOrd="0" destOrd="0" presId="urn:microsoft.com/office/officeart/2005/8/layout/hierarchy2"/>
    <dgm:cxn modelId="{04625FF1-53A9-6B48-A592-76261821EC77}" type="presOf" srcId="{0F6E5010-18EA-D64A-9339-3E57826859B2}" destId="{D6AC6745-2F0F-DE40-8A0B-E40DC577834B}" srcOrd="0" destOrd="0" presId="urn:microsoft.com/office/officeart/2005/8/layout/hierarchy2"/>
    <dgm:cxn modelId="{00584EF7-6AE3-E94F-BE51-293BE5035BD3}" type="presOf" srcId="{FC7E61BD-5F85-5040-957D-38F8C30A02C5}" destId="{2446BD03-EAEF-4546-BAFE-C495FCA6DA06}" srcOrd="0" destOrd="0" presId="urn:microsoft.com/office/officeart/2005/8/layout/hierarchy2"/>
    <dgm:cxn modelId="{B0230467-DC4B-474A-87E2-3A1593067FC9}" type="presParOf" srcId="{9D130FB3-C419-D04B-BE9C-0CC85B9B626F}" destId="{93164396-87CA-2C49-BCCF-D4787B6BB9D3}" srcOrd="0" destOrd="0" presId="urn:microsoft.com/office/officeart/2005/8/layout/hierarchy2"/>
    <dgm:cxn modelId="{55FB7594-D3C3-4542-A481-AD769CD51E81}" type="presParOf" srcId="{93164396-87CA-2C49-BCCF-D4787B6BB9D3}" destId="{D6AC6745-2F0F-DE40-8A0B-E40DC577834B}" srcOrd="0" destOrd="0" presId="urn:microsoft.com/office/officeart/2005/8/layout/hierarchy2"/>
    <dgm:cxn modelId="{264D6EDC-D698-8542-A641-B9AC2A1F7212}" type="presParOf" srcId="{93164396-87CA-2C49-BCCF-D4787B6BB9D3}" destId="{AF613F9D-A192-EF4E-AD0E-882FF1C662E7}" srcOrd="1" destOrd="0" presId="urn:microsoft.com/office/officeart/2005/8/layout/hierarchy2"/>
    <dgm:cxn modelId="{3D8728C1-2712-E849-A74E-0D076EB4A700}" type="presParOf" srcId="{AF613F9D-A192-EF4E-AD0E-882FF1C662E7}" destId="{B21A5963-2810-EE43-889B-4CFA465306B1}" srcOrd="0" destOrd="0" presId="urn:microsoft.com/office/officeart/2005/8/layout/hierarchy2"/>
    <dgm:cxn modelId="{76E8013F-6C21-4544-932E-0F0F98CC9029}" type="presParOf" srcId="{B21A5963-2810-EE43-889B-4CFA465306B1}" destId="{A7E7D389-0CFB-6B47-94DF-A499EB642B7B}" srcOrd="0" destOrd="0" presId="urn:microsoft.com/office/officeart/2005/8/layout/hierarchy2"/>
    <dgm:cxn modelId="{03B26F8C-ED20-C04B-9DF0-0255177475BD}" type="presParOf" srcId="{AF613F9D-A192-EF4E-AD0E-882FF1C662E7}" destId="{9079E8F4-8A4A-D046-93A2-A59B1792BC81}" srcOrd="1" destOrd="0" presId="urn:microsoft.com/office/officeart/2005/8/layout/hierarchy2"/>
    <dgm:cxn modelId="{176FA9F7-6BDC-7245-95FD-275822AF6B01}" type="presParOf" srcId="{9079E8F4-8A4A-D046-93A2-A59B1792BC81}" destId="{8530F995-F2AB-4B47-859E-7E50CBB7F4AB}" srcOrd="0" destOrd="0" presId="urn:microsoft.com/office/officeart/2005/8/layout/hierarchy2"/>
    <dgm:cxn modelId="{BDB1232B-7CE8-7F45-B26F-8C5A64E8D076}" type="presParOf" srcId="{9079E8F4-8A4A-D046-93A2-A59B1792BC81}" destId="{28E98C1F-F707-5D49-BC84-A2F68487ACF2}" srcOrd="1" destOrd="0" presId="urn:microsoft.com/office/officeart/2005/8/layout/hierarchy2"/>
    <dgm:cxn modelId="{51CE85C8-8F63-DA41-B7B9-12B290396501}" type="presParOf" srcId="{28E98C1F-F707-5D49-BC84-A2F68487ACF2}" destId="{64FEF174-94A5-9440-A103-F59F3B076BC1}" srcOrd="0" destOrd="0" presId="urn:microsoft.com/office/officeart/2005/8/layout/hierarchy2"/>
    <dgm:cxn modelId="{377837A2-2530-844D-9111-6674406A12CF}" type="presParOf" srcId="{64FEF174-94A5-9440-A103-F59F3B076BC1}" destId="{57734C49-CF65-0745-AE2D-639AEAE6D1DF}" srcOrd="0" destOrd="0" presId="urn:microsoft.com/office/officeart/2005/8/layout/hierarchy2"/>
    <dgm:cxn modelId="{0680B7DC-A8AF-AE45-B4E0-34CF96474ABB}" type="presParOf" srcId="{28E98C1F-F707-5D49-BC84-A2F68487ACF2}" destId="{28AA7C6A-927A-F041-9EFE-F1BF3ACFA1B8}" srcOrd="1" destOrd="0" presId="urn:microsoft.com/office/officeart/2005/8/layout/hierarchy2"/>
    <dgm:cxn modelId="{C9D7FC63-7A52-2846-976E-8E7D34387E48}" type="presParOf" srcId="{28AA7C6A-927A-F041-9EFE-F1BF3ACFA1B8}" destId="{2446BD03-EAEF-4546-BAFE-C495FCA6DA06}" srcOrd="0" destOrd="0" presId="urn:microsoft.com/office/officeart/2005/8/layout/hierarchy2"/>
    <dgm:cxn modelId="{8050E514-BB7F-354F-AA5B-26B6D7C37309}" type="presParOf" srcId="{28AA7C6A-927A-F041-9EFE-F1BF3ACFA1B8}" destId="{967BB598-48FD-024A-A593-BB80BEED36A1}" srcOrd="1" destOrd="0" presId="urn:microsoft.com/office/officeart/2005/8/layout/hierarchy2"/>
    <dgm:cxn modelId="{63F33946-A274-8B47-B05D-23900D248D42}" type="presParOf" srcId="{28E98C1F-F707-5D49-BC84-A2F68487ACF2}" destId="{339DAD1E-6C68-FC4A-8E74-D9ADBA5CC201}" srcOrd="2" destOrd="0" presId="urn:microsoft.com/office/officeart/2005/8/layout/hierarchy2"/>
    <dgm:cxn modelId="{6A02E35C-E4D6-144B-8A0F-754F30A23208}" type="presParOf" srcId="{339DAD1E-6C68-FC4A-8E74-D9ADBA5CC201}" destId="{7991C7B9-058F-664B-B9E1-310802C1F51B}" srcOrd="0" destOrd="0" presId="urn:microsoft.com/office/officeart/2005/8/layout/hierarchy2"/>
    <dgm:cxn modelId="{F77DE6DC-6ECD-E54D-B4ED-E715658674E7}" type="presParOf" srcId="{28E98C1F-F707-5D49-BC84-A2F68487ACF2}" destId="{AADB108C-4CD5-3F4E-9E47-0CE21020D240}" srcOrd="3" destOrd="0" presId="urn:microsoft.com/office/officeart/2005/8/layout/hierarchy2"/>
    <dgm:cxn modelId="{781C6D6B-A77F-2D4A-8594-75E38484334E}" type="presParOf" srcId="{AADB108C-4CD5-3F4E-9E47-0CE21020D240}" destId="{07EA9D1D-9AA4-094D-87EC-D897C0561AAB}" srcOrd="0" destOrd="0" presId="urn:microsoft.com/office/officeart/2005/8/layout/hierarchy2"/>
    <dgm:cxn modelId="{25879B7F-FE61-C64A-8EBD-42F9CA193A45}" type="presParOf" srcId="{AADB108C-4CD5-3F4E-9E47-0CE21020D240}" destId="{2443740B-1BAD-DD4C-96EE-D3B6E8F943FC}" srcOrd="1" destOrd="0" presId="urn:microsoft.com/office/officeart/2005/8/layout/hierarchy2"/>
    <dgm:cxn modelId="{869E909B-448B-3A40-A5F5-E10656F319DF}" type="presParOf" srcId="{2443740B-1BAD-DD4C-96EE-D3B6E8F943FC}" destId="{537BB59C-0970-CE47-B840-05D9D1AFF6DF}" srcOrd="0" destOrd="0" presId="urn:microsoft.com/office/officeart/2005/8/layout/hierarchy2"/>
    <dgm:cxn modelId="{9A008A12-239E-044D-A59B-8C15780051CA}" type="presParOf" srcId="{537BB59C-0970-CE47-B840-05D9D1AFF6DF}" destId="{7F96DD72-D859-B948-89C8-C076C5B1AA2E}" srcOrd="0" destOrd="0" presId="urn:microsoft.com/office/officeart/2005/8/layout/hierarchy2"/>
    <dgm:cxn modelId="{2253F0C7-7687-2B4F-A0C4-960CCA7D519E}" type="presParOf" srcId="{2443740B-1BAD-DD4C-96EE-D3B6E8F943FC}" destId="{15435B62-A026-AE48-BA9D-8934BF625D8B}" srcOrd="1" destOrd="0" presId="urn:microsoft.com/office/officeart/2005/8/layout/hierarchy2"/>
    <dgm:cxn modelId="{6D607D4F-CC48-D145-B4B6-0FB3B687FEEF}" type="presParOf" srcId="{15435B62-A026-AE48-BA9D-8934BF625D8B}" destId="{DF2F1774-37E6-8445-8F09-3A05C665F7D5}" srcOrd="0" destOrd="0" presId="urn:microsoft.com/office/officeart/2005/8/layout/hierarchy2"/>
    <dgm:cxn modelId="{72DB6673-21AE-6B4C-AF52-79F3F2FF2364}" type="presParOf" srcId="{15435B62-A026-AE48-BA9D-8934BF625D8B}" destId="{1A24398B-AA36-5941-BB19-75CB56268115}" srcOrd="1" destOrd="0" presId="urn:microsoft.com/office/officeart/2005/8/layout/hierarchy2"/>
    <dgm:cxn modelId="{D9A2B4F8-0892-5E40-AD1F-C47C161B89CE}" type="presParOf" srcId="{2443740B-1BAD-DD4C-96EE-D3B6E8F943FC}" destId="{3C63CFEC-BB66-E343-A059-CF9F14CACDCA}" srcOrd="2" destOrd="0" presId="urn:microsoft.com/office/officeart/2005/8/layout/hierarchy2"/>
    <dgm:cxn modelId="{9AA2A37C-9F78-2A49-BEBA-C80AC569DE5F}" type="presParOf" srcId="{3C63CFEC-BB66-E343-A059-CF9F14CACDCA}" destId="{607CBE67-7B90-F047-BE6A-73563A4C5622}" srcOrd="0" destOrd="0" presId="urn:microsoft.com/office/officeart/2005/8/layout/hierarchy2"/>
    <dgm:cxn modelId="{D14F1CDC-C687-CF46-BD35-83A0D51B4D79}" type="presParOf" srcId="{2443740B-1BAD-DD4C-96EE-D3B6E8F943FC}" destId="{2F0472B8-FC1E-4B4B-83E7-0103B36387F9}" srcOrd="3" destOrd="0" presId="urn:microsoft.com/office/officeart/2005/8/layout/hierarchy2"/>
    <dgm:cxn modelId="{31DDC64F-75DB-3B4C-B315-76EC98E7A44F}" type="presParOf" srcId="{2F0472B8-FC1E-4B4B-83E7-0103B36387F9}" destId="{C9E56A62-2761-1842-81BF-D2C015CDE83E}" srcOrd="0" destOrd="0" presId="urn:microsoft.com/office/officeart/2005/8/layout/hierarchy2"/>
    <dgm:cxn modelId="{B39485F6-11B6-A943-A5DF-233C7AC35036}" type="presParOf" srcId="{2F0472B8-FC1E-4B4B-83E7-0103B36387F9}" destId="{42DBFE2E-421F-4F40-8943-6815021FE190}" srcOrd="1" destOrd="0" presId="urn:microsoft.com/office/officeart/2005/8/layout/hierarchy2"/>
    <dgm:cxn modelId="{80134AF4-AD85-2247-9453-39E5D5844560}" type="presParOf" srcId="{AF613F9D-A192-EF4E-AD0E-882FF1C662E7}" destId="{C0083D08-DF1D-6C4D-AF6C-A06147B7C466}" srcOrd="2" destOrd="0" presId="urn:microsoft.com/office/officeart/2005/8/layout/hierarchy2"/>
    <dgm:cxn modelId="{BD14FEBF-F952-B248-AA0F-5826ADDC3932}" type="presParOf" srcId="{C0083D08-DF1D-6C4D-AF6C-A06147B7C466}" destId="{5F321BD0-1144-B040-9D50-5D5E4C032C3B}" srcOrd="0" destOrd="0" presId="urn:microsoft.com/office/officeart/2005/8/layout/hierarchy2"/>
    <dgm:cxn modelId="{E003FB17-EF9B-CD45-9F90-92A4E9EC2789}" type="presParOf" srcId="{AF613F9D-A192-EF4E-AD0E-882FF1C662E7}" destId="{AE37FBBB-025E-7741-9B90-60C9B1078FCA}" srcOrd="3" destOrd="0" presId="urn:microsoft.com/office/officeart/2005/8/layout/hierarchy2"/>
    <dgm:cxn modelId="{49F49916-4FB6-4B49-AF5E-44324E704EB9}" type="presParOf" srcId="{AE37FBBB-025E-7741-9B90-60C9B1078FCA}" destId="{78886836-06FB-3841-92A7-D2C3F0CD6FEC}" srcOrd="0" destOrd="0" presId="urn:microsoft.com/office/officeart/2005/8/layout/hierarchy2"/>
    <dgm:cxn modelId="{D35358A6-8C1C-8B4E-A7CD-C0253E413C2B}" type="presParOf" srcId="{AE37FBBB-025E-7741-9B90-60C9B1078FCA}" destId="{2ED758F0-CDF6-B747-9680-61F4E648B52E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C6745-2F0F-DE40-8A0B-E40DC577834B}">
      <dsp:nvSpPr>
        <dsp:cNvPr id="0" name=""/>
        <dsp:cNvSpPr/>
      </dsp:nvSpPr>
      <dsp:spPr>
        <a:xfrm>
          <a:off x="1678" y="2157579"/>
          <a:ext cx="2059463" cy="10297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bg2"/>
              </a:solidFill>
            </a:rPr>
            <a:t>Dataplicity Online?</a:t>
          </a:r>
        </a:p>
      </dsp:txBody>
      <dsp:txXfrm>
        <a:off x="31838" y="2187739"/>
        <a:ext cx="1999143" cy="969411"/>
      </dsp:txXfrm>
    </dsp:sp>
    <dsp:sp modelId="{B21A5963-2810-EE43-889B-4CFA465306B1}">
      <dsp:nvSpPr>
        <dsp:cNvPr id="0" name=""/>
        <dsp:cNvSpPr/>
      </dsp:nvSpPr>
      <dsp:spPr>
        <a:xfrm rot="19457599">
          <a:off x="1965787" y="2357017"/>
          <a:ext cx="101449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14494" y="1937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47672" y="2351035"/>
        <a:ext cx="50724" cy="50724"/>
      </dsp:txXfrm>
    </dsp:sp>
    <dsp:sp modelId="{8530F995-F2AB-4B47-859E-7E50CBB7F4AB}">
      <dsp:nvSpPr>
        <dsp:cNvPr id="0" name=""/>
        <dsp:cNvSpPr/>
      </dsp:nvSpPr>
      <dsp:spPr>
        <a:xfrm>
          <a:off x="2884927" y="1565483"/>
          <a:ext cx="2059463" cy="1029731"/>
        </a:xfrm>
        <a:prstGeom prst="roundRect">
          <a:avLst>
            <a:gd name="adj" fmla="val 10000"/>
          </a:avLst>
        </a:prstGeom>
        <a:solidFill>
          <a:srgbClr val="F0B35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bg2"/>
              </a:solidFill>
            </a:rPr>
            <a:t>Latest data logs on platform is </a:t>
          </a:r>
          <a:r>
            <a:rPr lang="en-GB" sz="1600" b="1" kern="1200" dirty="0">
              <a:solidFill>
                <a:schemeClr val="bg2"/>
              </a:solidFill>
            </a:rPr>
            <a:t>WITHIN_HOURS </a:t>
          </a:r>
          <a:r>
            <a:rPr lang="en-GB" sz="1600" kern="1200" dirty="0">
              <a:solidFill>
                <a:schemeClr val="bg2"/>
              </a:solidFill>
            </a:rPr>
            <a:t>ago?</a:t>
          </a:r>
        </a:p>
      </dsp:txBody>
      <dsp:txXfrm>
        <a:off x="2915087" y="1595643"/>
        <a:ext cx="1999143" cy="969411"/>
      </dsp:txXfrm>
    </dsp:sp>
    <dsp:sp modelId="{64FEF174-94A5-9440-A103-F59F3B076BC1}">
      <dsp:nvSpPr>
        <dsp:cNvPr id="0" name=""/>
        <dsp:cNvSpPr/>
      </dsp:nvSpPr>
      <dsp:spPr>
        <a:xfrm rot="2614393">
          <a:off x="4799815" y="2422678"/>
          <a:ext cx="104952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49524" y="1937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98339" y="2415820"/>
        <a:ext cx="52476" cy="52476"/>
      </dsp:txXfrm>
    </dsp:sp>
    <dsp:sp modelId="{2446BD03-EAEF-4546-BAFE-C495FCA6DA06}">
      <dsp:nvSpPr>
        <dsp:cNvPr id="0" name=""/>
        <dsp:cNvSpPr/>
      </dsp:nvSpPr>
      <dsp:spPr>
        <a:xfrm>
          <a:off x="5704765" y="2318171"/>
          <a:ext cx="1921438" cy="97119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ONLINE</a:t>
          </a:r>
        </a:p>
      </dsp:txBody>
      <dsp:txXfrm>
        <a:off x="5733210" y="2346616"/>
        <a:ext cx="1864548" cy="914301"/>
      </dsp:txXfrm>
    </dsp:sp>
    <dsp:sp modelId="{339DAD1E-6C68-FC4A-8E74-D9ADBA5CC201}">
      <dsp:nvSpPr>
        <dsp:cNvPr id="0" name=""/>
        <dsp:cNvSpPr/>
      </dsp:nvSpPr>
      <dsp:spPr>
        <a:xfrm rot="19036131">
          <a:off x="4805329" y="1705498"/>
          <a:ext cx="1047723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47723" y="1937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302998" y="1698685"/>
        <a:ext cx="52386" cy="52386"/>
      </dsp:txXfrm>
    </dsp:sp>
    <dsp:sp modelId="{07EA9D1D-9AA4-094D-87EC-D897C0561AAB}">
      <dsp:nvSpPr>
        <dsp:cNvPr id="0" name=""/>
        <dsp:cNvSpPr/>
      </dsp:nvSpPr>
      <dsp:spPr>
        <a:xfrm>
          <a:off x="5713991" y="854541"/>
          <a:ext cx="1900596" cy="1029731"/>
        </a:xfrm>
        <a:prstGeom prst="roundRect">
          <a:avLst>
            <a:gd name="adj" fmla="val 10000"/>
          </a:avLst>
        </a:prstGeom>
        <a:solidFill>
          <a:srgbClr val="F0B35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bg2"/>
              </a:solidFill>
            </a:rPr>
            <a:t>Latest data logs on platform is </a:t>
          </a:r>
          <a:r>
            <a:rPr lang="en-GB" sz="1600" b="1" kern="1200" dirty="0">
              <a:solidFill>
                <a:schemeClr val="bg2"/>
              </a:solidFill>
            </a:rPr>
            <a:t>WITHIN_DAYS </a:t>
          </a:r>
          <a:r>
            <a:rPr lang="en-GB" sz="1600" kern="1200" dirty="0">
              <a:solidFill>
                <a:schemeClr val="bg2"/>
              </a:solidFill>
            </a:rPr>
            <a:t>ago?</a:t>
          </a:r>
        </a:p>
      </dsp:txBody>
      <dsp:txXfrm>
        <a:off x="5744151" y="884701"/>
        <a:ext cx="1840276" cy="969411"/>
      </dsp:txXfrm>
    </dsp:sp>
    <dsp:sp modelId="{537BB59C-0970-CE47-B840-05D9D1AFF6DF}">
      <dsp:nvSpPr>
        <dsp:cNvPr id="0" name=""/>
        <dsp:cNvSpPr/>
      </dsp:nvSpPr>
      <dsp:spPr>
        <a:xfrm rot="19714993">
          <a:off x="7539032" y="1081380"/>
          <a:ext cx="1030759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30759" y="1937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028643" y="1074991"/>
        <a:ext cx="51537" cy="51537"/>
      </dsp:txXfrm>
    </dsp:sp>
    <dsp:sp modelId="{DF2F1774-37E6-8445-8F09-3A05C665F7D5}">
      <dsp:nvSpPr>
        <dsp:cNvPr id="0" name=""/>
        <dsp:cNvSpPr/>
      </dsp:nvSpPr>
      <dsp:spPr>
        <a:xfrm>
          <a:off x="8494236" y="350405"/>
          <a:ext cx="2059463" cy="963417"/>
        </a:xfrm>
        <a:prstGeom prst="roundRect">
          <a:avLst>
            <a:gd name="adj" fmla="val 10000"/>
          </a:avLst>
        </a:prstGeom>
        <a:solidFill>
          <a:srgbClr val="FBE2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PARTIAL</a:t>
          </a:r>
        </a:p>
      </dsp:txBody>
      <dsp:txXfrm>
        <a:off x="8522454" y="378623"/>
        <a:ext cx="2003027" cy="906981"/>
      </dsp:txXfrm>
    </dsp:sp>
    <dsp:sp modelId="{3C63CFEC-BB66-E343-A059-CF9F14CACDCA}">
      <dsp:nvSpPr>
        <dsp:cNvPr id="0" name=""/>
        <dsp:cNvSpPr/>
      </dsp:nvSpPr>
      <dsp:spPr>
        <a:xfrm rot="2503953">
          <a:off x="7465041" y="1742344"/>
          <a:ext cx="1178742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178742" y="1937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024943" y="1732256"/>
        <a:ext cx="58937" cy="58937"/>
      </dsp:txXfrm>
    </dsp:sp>
    <dsp:sp modelId="{C9E56A62-2761-1842-81BF-D2C015CDE83E}">
      <dsp:nvSpPr>
        <dsp:cNvPr id="0" name=""/>
        <dsp:cNvSpPr/>
      </dsp:nvSpPr>
      <dsp:spPr>
        <a:xfrm>
          <a:off x="8494236" y="1639176"/>
          <a:ext cx="2059463" cy="1029731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OFFLINE</a:t>
          </a:r>
        </a:p>
      </dsp:txBody>
      <dsp:txXfrm>
        <a:off x="8524396" y="1669336"/>
        <a:ext cx="1999143" cy="969411"/>
      </dsp:txXfrm>
    </dsp:sp>
    <dsp:sp modelId="{C0083D08-DF1D-6C4D-AF6C-A06147B7C466}">
      <dsp:nvSpPr>
        <dsp:cNvPr id="0" name=""/>
        <dsp:cNvSpPr/>
      </dsp:nvSpPr>
      <dsp:spPr>
        <a:xfrm rot="2142401">
          <a:off x="1965787" y="2949113"/>
          <a:ext cx="101449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14494" y="1937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447672" y="2943130"/>
        <a:ext cx="50724" cy="50724"/>
      </dsp:txXfrm>
    </dsp:sp>
    <dsp:sp modelId="{78886836-06FB-3841-92A7-D2C3F0CD6FEC}">
      <dsp:nvSpPr>
        <dsp:cNvPr id="0" name=""/>
        <dsp:cNvSpPr/>
      </dsp:nvSpPr>
      <dsp:spPr>
        <a:xfrm>
          <a:off x="2884927" y="2749675"/>
          <a:ext cx="2059463" cy="1029731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OFFLINE</a:t>
          </a:r>
        </a:p>
      </dsp:txBody>
      <dsp:txXfrm>
        <a:off x="2915087" y="2779835"/>
        <a:ext cx="1999143" cy="969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B5B-CA3C-6F80-0843-CA8388088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40879-A109-72CC-DBA7-91FEE52EF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A000326-1593-0701-D27E-4CFB9A54D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127650"/>
              </p:ext>
            </p:extLst>
          </p:nvPr>
        </p:nvGraphicFramePr>
        <p:xfrm>
          <a:off x="254535" y="2075935"/>
          <a:ext cx="10553700" cy="478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419FE6-D301-E879-A719-E35257A0FB0A}"/>
              </a:ext>
            </a:extLst>
          </p:cNvPr>
          <p:cNvSpPr/>
          <p:nvPr/>
        </p:nvSpPr>
        <p:spPr>
          <a:xfrm>
            <a:off x="504967" y="0"/>
            <a:ext cx="5691117" cy="17605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ERROR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Likely an issue with the platform’s server – API fails to get large amount of data.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Refresh logs data page on platform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Reduce </a:t>
            </a:r>
            <a:r>
              <a:rPr lang="en-US" b="1" dirty="0">
                <a:solidFill>
                  <a:schemeClr val="bg1"/>
                </a:solidFill>
              </a:rPr>
              <a:t>WITHIN_DAYS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CC5AD2-DD82-DE95-DBAA-B78608717E7F}"/>
              </a:ext>
            </a:extLst>
          </p:cNvPr>
          <p:cNvSpPr/>
          <p:nvPr/>
        </p:nvSpPr>
        <p:spPr>
          <a:xfrm>
            <a:off x="7588155" y="177421"/>
            <a:ext cx="4098878" cy="14057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bg1"/>
                </a:solidFill>
              </a:rPr>
              <a:t>Default Data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WITHIN_HOURS – 2 hours</a:t>
            </a:r>
          </a:p>
          <a:p>
            <a:r>
              <a:rPr lang="en-US" b="1" dirty="0">
                <a:solidFill>
                  <a:schemeClr val="bg1"/>
                </a:solidFill>
              </a:rPr>
              <a:t>WITHIN_DAYS – 30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CE8DC-0196-37EF-F125-AD246612C657}"/>
              </a:ext>
            </a:extLst>
          </p:cNvPr>
          <p:cNvSpPr txBox="1"/>
          <p:nvPr/>
        </p:nvSpPr>
        <p:spPr>
          <a:xfrm>
            <a:off x="2320119" y="5104263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223AA-F310-3266-122B-CE436069E710}"/>
              </a:ext>
            </a:extLst>
          </p:cNvPr>
          <p:cNvSpPr txBox="1"/>
          <p:nvPr/>
        </p:nvSpPr>
        <p:spPr>
          <a:xfrm>
            <a:off x="5224310" y="3244334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964D0-73EF-1E0B-E58E-D41668947D3B}"/>
              </a:ext>
            </a:extLst>
          </p:cNvPr>
          <p:cNvSpPr txBox="1"/>
          <p:nvPr/>
        </p:nvSpPr>
        <p:spPr>
          <a:xfrm>
            <a:off x="2320119" y="3977185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E2601-0154-87BD-2B9B-CC0B490CF689}"/>
              </a:ext>
            </a:extLst>
          </p:cNvPr>
          <p:cNvSpPr txBox="1"/>
          <p:nvPr/>
        </p:nvSpPr>
        <p:spPr>
          <a:xfrm>
            <a:off x="5210662" y="4681835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BBC7D-3F04-686D-93A0-40CF496BEC8E}"/>
              </a:ext>
            </a:extLst>
          </p:cNvPr>
          <p:cNvSpPr txBox="1"/>
          <p:nvPr/>
        </p:nvSpPr>
        <p:spPr>
          <a:xfrm>
            <a:off x="7915191" y="4007787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F05B1-F884-56F3-680E-2B1EF8EB4BF1}"/>
              </a:ext>
            </a:extLst>
          </p:cNvPr>
          <p:cNvSpPr txBox="1"/>
          <p:nvPr/>
        </p:nvSpPr>
        <p:spPr>
          <a:xfrm>
            <a:off x="7915190" y="2672529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9584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435</TotalTime>
  <Words>79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Status Definition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MADS API query</dc:title>
  <dc:creator>Xu Che</dc:creator>
  <cp:lastModifiedBy>Andre Lin Huikai</cp:lastModifiedBy>
  <cp:revision>7</cp:revision>
  <dcterms:created xsi:type="dcterms:W3CDTF">2022-09-12T03:42:43Z</dcterms:created>
  <dcterms:modified xsi:type="dcterms:W3CDTF">2023-04-03T06:40:17Z</dcterms:modified>
</cp:coreProperties>
</file>