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5C7FF0-1058-42DB-9CF9-E22BFE2EB222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rna sree" initials="ss" lastIdx="3" clrIdx="0">
    <p:extLst>
      <p:ext uri="{19B8F6BF-5375-455C-9EA6-DF929625EA0E}">
        <p15:presenceInfo xmlns:p15="http://schemas.microsoft.com/office/powerpoint/2012/main" userId="cefb9c5a7cc40e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F2BD9-0AF7-33F4-5E36-5ECEB79A4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C5819-6A51-B807-7869-FB5310BEE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BFF6B-AE3D-25F0-D798-C1B0D52F2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FBF0-48FB-4783-B32E-538F6EDA986A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9E9DA-A342-BB0C-E4EE-721706D8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C183A-7D58-860D-E6AF-566E0C86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AA65-4A5C-4DBC-A40D-DFEAAF13A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00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7273-E165-9888-3C1B-4435307B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07A85-7FFC-3461-5756-3851EBC2C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D5E5C-A906-129F-89C7-39DA661E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FBF0-48FB-4783-B32E-538F6EDA986A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91BC4-7015-5E40-9222-9006B1CA4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D0B22-8662-ABB9-6ECD-F9D4D3239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AA65-4A5C-4DBC-A40D-DFEAAF13A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96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FA227C-F6F6-41F3-87E5-B3E6EB76A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541C6-9767-56BC-46F0-06687DBD1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A2637-A1FA-57E0-16F4-910A3DAC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FBF0-48FB-4783-B32E-538F6EDA986A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1C15B-78CC-2041-CEBF-DCA90561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EB61A-66B0-AFAB-BEA8-0EA1DF0B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AA65-4A5C-4DBC-A40D-DFEAAF13A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23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25452-5DA1-2852-F404-240FA2C80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C0096-CF26-235A-594D-8901F7005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3886B-FBD9-4519-86DB-434C0AA2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FBF0-48FB-4783-B32E-538F6EDA986A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1D302-6A87-AE11-355A-0E5AAD590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D641F-4615-5DF0-5181-3E46C43D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AA65-4A5C-4DBC-A40D-DFEAAF13A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2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ACB43-582D-4034-98D5-F24CDC09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DE099-2694-57F9-CB72-CD727FBC7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B06A5-1C29-11C4-06BF-E046EF337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FBF0-48FB-4783-B32E-538F6EDA986A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32626-6A75-847D-5A67-9F8CF83A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D7D30-587E-E287-B35E-168793984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AA65-4A5C-4DBC-A40D-DFEAAF13A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126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AEF4-B30E-7D15-1ACB-28B4A472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1EF92-FE35-42F1-5436-B16977195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94241-C565-4929-BA40-BCB39386D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E209C-EF9C-8F0A-B6FD-84803327B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FBF0-48FB-4783-B32E-538F6EDA986A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7C12C-064E-AA8A-93B1-AEFE2D2D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75D7D-74ED-170D-748B-C0B748E44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AA65-4A5C-4DBC-A40D-DFEAAF13A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83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FC097-429E-B068-BE30-ACAE911D3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FA9D9-22C8-579D-DEDC-E4280A5E1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A2D3A-88B1-5AAB-87FD-579C9C3A0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5DE8F1-AEE9-5446-B3D9-C91F2DE64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72BE5-0AA4-43F7-190A-04AA368AF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15A09-43F7-5CD8-6318-6A0E7497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FBF0-48FB-4783-B32E-538F6EDA986A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2AC7B2-CB6D-BAB7-0014-DEFF8F3E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83E083-739D-11B7-C4AB-770B3A36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AA65-4A5C-4DBC-A40D-DFEAAF13A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65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AD0D1-E8DA-7908-FA8E-0B4F3F77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11FA33-B57F-3687-9CD3-4DC94E42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FBF0-48FB-4783-B32E-538F6EDA986A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4F503-FDDD-BDA1-740A-4C733591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B199A-99A5-8148-9E8E-6966F3DD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AA65-4A5C-4DBC-A40D-DFEAAF13A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404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7A3BAF-B0EF-B72A-207C-84173CFA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FBF0-48FB-4783-B32E-538F6EDA986A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4083A-256F-E3BA-6AA0-65F9A240C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F9FE6-C3BC-3001-FF7C-EB8B30F4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AA65-4A5C-4DBC-A40D-DFEAAF13A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73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26AF2-06BC-C5D0-8B63-05C1C54FB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8AA3-88A1-61D4-92EF-9C854E671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D33F0-377C-DCEC-7268-08D8FAC99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2D34B-BA2F-4734-CD9E-970ADF238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FBF0-48FB-4783-B32E-538F6EDA986A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632B7-DFD6-064E-EB0F-8E5168531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15BBD-C768-A367-A2DD-9F59FB29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AA65-4A5C-4DBC-A40D-DFEAAF13A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70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5EA1-30AB-82B9-9221-684E2862C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98808-A380-46BB-16D0-62401993B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ABA91-AB18-384C-DC55-A0EA8EC75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E5A6B-4000-CE0F-3340-4DA7DF0A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FBF0-48FB-4783-B32E-538F6EDA986A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86F49-B75F-27E5-7702-04FB7423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27B3C-9674-2903-6412-85F703DC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AA65-4A5C-4DBC-A40D-DFEAAF13A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3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E0DEAF-E4D3-B0A0-5117-D6C36EE7B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C1C22-C2FB-88B6-B051-29AFAD5B9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E003E-1BF1-8F38-C638-F388B49B7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3FBF0-48FB-4783-B32E-538F6EDA986A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A4A72-92C3-8CD6-0450-FC3CEF1D9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B42CE-9BC2-36FA-FCCD-393BE9554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9AA65-4A5C-4DBC-A40D-DFEAAF13A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00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E6BD9C-C8F1-1963-CBE8-E620993F0497}"/>
              </a:ext>
            </a:extLst>
          </p:cNvPr>
          <p:cNvSpPr/>
          <p:nvPr/>
        </p:nvSpPr>
        <p:spPr>
          <a:xfrm>
            <a:off x="4829452" y="123399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D4E923-D112-6A51-9451-F453574A5EC1}"/>
              </a:ext>
            </a:extLst>
          </p:cNvPr>
          <p:cNvSpPr/>
          <p:nvPr/>
        </p:nvSpPr>
        <p:spPr>
          <a:xfrm>
            <a:off x="4537696" y="689634"/>
            <a:ext cx="1886186" cy="7698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wedding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952F12-12E9-FA0A-C683-0424719D7F24}"/>
              </a:ext>
            </a:extLst>
          </p:cNvPr>
          <p:cNvSpPr/>
          <p:nvPr/>
        </p:nvSpPr>
        <p:spPr>
          <a:xfrm>
            <a:off x="482422" y="3235464"/>
            <a:ext cx="1781907" cy="10058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Invitation</a:t>
            </a:r>
            <a:endParaRPr lang="en-IN" sz="2000" b="1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AEC639-7124-5715-B48D-5CF74CC8678F}"/>
              </a:ext>
            </a:extLst>
          </p:cNvPr>
          <p:cNvSpPr/>
          <p:nvPr/>
        </p:nvSpPr>
        <p:spPr>
          <a:xfrm>
            <a:off x="2634375" y="3142562"/>
            <a:ext cx="1781907" cy="11064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catering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C989BDC-D72C-6231-4443-D52BE9017DB4}"/>
              </a:ext>
            </a:extLst>
          </p:cNvPr>
          <p:cNvSpPr/>
          <p:nvPr/>
        </p:nvSpPr>
        <p:spPr>
          <a:xfrm>
            <a:off x="4015856" y="2013457"/>
            <a:ext cx="2924823" cy="76985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Determine your Budget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2591F9D-BB10-9097-0C9C-21A51541DCE4}"/>
              </a:ext>
            </a:extLst>
          </p:cNvPr>
          <p:cNvSpPr/>
          <p:nvPr/>
        </p:nvSpPr>
        <p:spPr>
          <a:xfrm>
            <a:off x="4713497" y="3283519"/>
            <a:ext cx="1710385" cy="9654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Venue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207B765-B638-CE5F-6AC2-021D1B4E7B92}"/>
              </a:ext>
            </a:extLst>
          </p:cNvPr>
          <p:cNvSpPr/>
          <p:nvPr/>
        </p:nvSpPr>
        <p:spPr>
          <a:xfrm>
            <a:off x="6685321" y="3190268"/>
            <a:ext cx="2069187" cy="96529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2">
                    <a:lumMod val="10000"/>
                  </a:schemeClr>
                </a:solidFill>
              </a:rPr>
              <a:t>Photography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1ECC837-4803-4656-9F55-F27819E96C1A}"/>
              </a:ext>
            </a:extLst>
          </p:cNvPr>
          <p:cNvSpPr/>
          <p:nvPr/>
        </p:nvSpPr>
        <p:spPr>
          <a:xfrm>
            <a:off x="9224832" y="3108293"/>
            <a:ext cx="1960098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Decoration</a:t>
            </a:r>
            <a:endParaRPr lang="en-IN" b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C43E05-7BE0-2AFA-CCD1-AB31BA7BF7B2}"/>
              </a:ext>
            </a:extLst>
          </p:cNvPr>
          <p:cNvCxnSpPr>
            <a:stCxn id="7" idx="2"/>
            <a:endCxn id="7" idx="2"/>
          </p:cNvCxnSpPr>
          <p:nvPr/>
        </p:nvCxnSpPr>
        <p:spPr>
          <a:xfrm>
            <a:off x="5480789" y="145948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1D43679-3454-DDB2-2E77-F785F609D5A2}"/>
              </a:ext>
            </a:extLst>
          </p:cNvPr>
          <p:cNvCxnSpPr>
            <a:stCxn id="7" idx="2"/>
            <a:endCxn id="7" idx="2"/>
          </p:cNvCxnSpPr>
          <p:nvPr/>
        </p:nvCxnSpPr>
        <p:spPr>
          <a:xfrm>
            <a:off x="5480789" y="145948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83A63DF-2179-ECA4-9322-D1ED8DAB090A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 flipH="1">
            <a:off x="5478268" y="1459489"/>
            <a:ext cx="2521" cy="553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2F48A24-A8FA-0023-688A-0EB41007D546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6940679" y="2375664"/>
            <a:ext cx="3264202" cy="22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F64384C-8D4A-2074-20E7-5B713B848A9B}"/>
              </a:ext>
            </a:extLst>
          </p:cNvPr>
          <p:cNvCxnSpPr>
            <a:cxnSpLocks/>
            <a:stCxn id="20" idx="0"/>
          </p:cNvCxnSpPr>
          <p:nvPr/>
        </p:nvCxnSpPr>
        <p:spPr>
          <a:xfrm>
            <a:off x="7719915" y="3190268"/>
            <a:ext cx="356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3FE857C-14ED-E80A-E0F4-D118D755A093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7719914" y="2387024"/>
            <a:ext cx="1" cy="80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85221BE-0048-0268-16D7-6CFDF2121065}"/>
              </a:ext>
            </a:extLst>
          </p:cNvPr>
          <p:cNvCxnSpPr/>
          <p:nvPr/>
        </p:nvCxnSpPr>
        <p:spPr>
          <a:xfrm flipH="1">
            <a:off x="10163157" y="2398384"/>
            <a:ext cx="41724" cy="4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803490F-6975-5041-9193-11010094828C}"/>
              </a:ext>
            </a:extLst>
          </p:cNvPr>
          <p:cNvCxnSpPr>
            <a:cxnSpLocks/>
          </p:cNvCxnSpPr>
          <p:nvPr/>
        </p:nvCxnSpPr>
        <p:spPr>
          <a:xfrm flipH="1" flipV="1">
            <a:off x="10195116" y="2375664"/>
            <a:ext cx="9765" cy="657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53EC253-D94D-A2E5-CCF2-C7FE79E78C00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1459489" y="2375664"/>
            <a:ext cx="2556367" cy="22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00D9858-0673-4D3C-48FC-2CF4B5E57B16}"/>
              </a:ext>
            </a:extLst>
          </p:cNvPr>
          <p:cNvCxnSpPr/>
          <p:nvPr/>
        </p:nvCxnSpPr>
        <p:spPr>
          <a:xfrm>
            <a:off x="1459489" y="2375664"/>
            <a:ext cx="0" cy="85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FE5A3C4-4504-F81D-0272-94EB99857F1C}"/>
              </a:ext>
            </a:extLst>
          </p:cNvPr>
          <p:cNvCxnSpPr>
            <a:endCxn id="15" idx="0"/>
          </p:cNvCxnSpPr>
          <p:nvPr/>
        </p:nvCxnSpPr>
        <p:spPr>
          <a:xfrm>
            <a:off x="3525328" y="2387024"/>
            <a:ext cx="1" cy="755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A76B2EF-92E7-44E5-E4E0-92883136BAF5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478267" y="2783312"/>
            <a:ext cx="1" cy="50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DAD30DB3-F47A-C087-EF5A-695464982558}"/>
              </a:ext>
            </a:extLst>
          </p:cNvPr>
          <p:cNvSpPr/>
          <p:nvPr/>
        </p:nvSpPr>
        <p:spPr>
          <a:xfrm>
            <a:off x="587858" y="4805705"/>
            <a:ext cx="1554611" cy="7253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Guest list</a:t>
            </a:r>
            <a:r>
              <a:rPr lang="en-IN" dirty="0"/>
              <a:t> 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6CD72B2-7659-4BAC-A1BA-FCCC695ED266}"/>
              </a:ext>
            </a:extLst>
          </p:cNvPr>
          <p:cNvSpPr/>
          <p:nvPr/>
        </p:nvSpPr>
        <p:spPr>
          <a:xfrm>
            <a:off x="2546116" y="4596710"/>
            <a:ext cx="1938897" cy="934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contact  food coordinator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DCCBC03-2E78-B51F-EB67-1FE9808FEDBA}"/>
              </a:ext>
            </a:extLst>
          </p:cNvPr>
          <p:cNvSpPr/>
          <p:nvPr/>
        </p:nvSpPr>
        <p:spPr>
          <a:xfrm>
            <a:off x="2581526" y="5692716"/>
            <a:ext cx="1881079" cy="96533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Count family members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EC682BC-CA2A-047F-8445-929B0B5B42EE}"/>
              </a:ext>
            </a:extLst>
          </p:cNvPr>
          <p:cNvCxnSpPr>
            <a:cxnSpLocks/>
            <a:stCxn id="86" idx="0"/>
            <a:endCxn id="15" idx="4"/>
          </p:cNvCxnSpPr>
          <p:nvPr/>
        </p:nvCxnSpPr>
        <p:spPr>
          <a:xfrm flipV="1">
            <a:off x="3515565" y="4248986"/>
            <a:ext cx="9764" cy="347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F0965B4-5C82-785E-28F8-620D5F38DAC9}"/>
              </a:ext>
            </a:extLst>
          </p:cNvPr>
          <p:cNvCxnSpPr>
            <a:cxnSpLocks/>
            <a:stCxn id="86" idx="4"/>
            <a:endCxn id="86" idx="4"/>
          </p:cNvCxnSpPr>
          <p:nvPr/>
        </p:nvCxnSpPr>
        <p:spPr>
          <a:xfrm>
            <a:off x="3515565" y="553101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E1C70FE-D395-85BB-07DA-25854C0C1DE5}"/>
              </a:ext>
            </a:extLst>
          </p:cNvPr>
          <p:cNvCxnSpPr>
            <a:cxnSpLocks/>
            <a:endCxn id="86" idx="4"/>
          </p:cNvCxnSpPr>
          <p:nvPr/>
        </p:nvCxnSpPr>
        <p:spPr>
          <a:xfrm flipH="1" flipV="1">
            <a:off x="3515565" y="5531011"/>
            <a:ext cx="9763" cy="392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648BD253-F77E-587B-16F4-747207F098DE}"/>
              </a:ext>
            </a:extLst>
          </p:cNvPr>
          <p:cNvSpPr/>
          <p:nvPr/>
        </p:nvSpPr>
        <p:spPr>
          <a:xfrm>
            <a:off x="4778404" y="4605294"/>
            <a:ext cx="1618916" cy="87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  </a:t>
            </a:r>
            <a:r>
              <a:rPr lang="en-IN" b="1" dirty="0"/>
              <a:t>contact wedding hall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B58856A-F564-BE82-5CE4-9D16AAF43221}"/>
              </a:ext>
            </a:extLst>
          </p:cNvPr>
          <p:cNvCxnSpPr>
            <a:cxnSpLocks/>
            <a:stCxn id="14" idx="4"/>
            <a:endCxn id="14" idx="4"/>
          </p:cNvCxnSpPr>
          <p:nvPr/>
        </p:nvCxnSpPr>
        <p:spPr>
          <a:xfrm>
            <a:off x="1373376" y="424130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586ADDA-DF2C-7951-1300-47A0475C81C8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1373376" y="4241304"/>
            <a:ext cx="0" cy="685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9EE605B-AE25-4526-3D44-7BC32696055A}"/>
              </a:ext>
            </a:extLst>
          </p:cNvPr>
          <p:cNvCxnSpPr>
            <a:cxnSpLocks/>
            <a:stCxn id="105" idx="0"/>
            <a:endCxn id="19" idx="4"/>
          </p:cNvCxnSpPr>
          <p:nvPr/>
        </p:nvCxnSpPr>
        <p:spPr>
          <a:xfrm flipH="1" flipV="1">
            <a:off x="5568690" y="4248986"/>
            <a:ext cx="19172" cy="356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DE138D6B-F123-AC31-462A-8F0C1CC43FDE}"/>
              </a:ext>
            </a:extLst>
          </p:cNvPr>
          <p:cNvSpPr/>
          <p:nvPr/>
        </p:nvSpPr>
        <p:spPr>
          <a:xfrm>
            <a:off x="4697813" y="5780474"/>
            <a:ext cx="1881079" cy="877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Hall reservation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8372AC8-ED9E-96C5-D9F6-CDC11FCBF60B}"/>
              </a:ext>
            </a:extLst>
          </p:cNvPr>
          <p:cNvCxnSpPr>
            <a:cxnSpLocks/>
            <a:endCxn id="105" idx="4"/>
          </p:cNvCxnSpPr>
          <p:nvPr/>
        </p:nvCxnSpPr>
        <p:spPr>
          <a:xfrm flipV="1">
            <a:off x="5587862" y="5482920"/>
            <a:ext cx="0" cy="440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EB15A210-BFC7-A3C5-394C-FABD38C44FC9}"/>
              </a:ext>
            </a:extLst>
          </p:cNvPr>
          <p:cNvSpPr/>
          <p:nvPr/>
        </p:nvSpPr>
        <p:spPr>
          <a:xfrm>
            <a:off x="9512006" y="4418426"/>
            <a:ext cx="1619915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Contact </a:t>
            </a:r>
            <a:r>
              <a:rPr lang="en-IN" dirty="0" err="1"/>
              <a:t>decration</a:t>
            </a:r>
            <a:endParaRPr lang="en-IN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75DCCE9-3C32-6B15-E5C6-51C3CC794AE7}"/>
              </a:ext>
            </a:extLst>
          </p:cNvPr>
          <p:cNvSpPr/>
          <p:nvPr/>
        </p:nvSpPr>
        <p:spPr>
          <a:xfrm>
            <a:off x="9484409" y="5736592"/>
            <a:ext cx="1710072" cy="96533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Decide over all themes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CFB80CA-2DC9-E3AE-6D02-F448FC94D4AB}"/>
              </a:ext>
            </a:extLst>
          </p:cNvPr>
          <p:cNvCxnSpPr>
            <a:cxnSpLocks/>
            <a:endCxn id="21" idx="4"/>
          </p:cNvCxnSpPr>
          <p:nvPr/>
        </p:nvCxnSpPr>
        <p:spPr>
          <a:xfrm flipV="1">
            <a:off x="10204881" y="4022693"/>
            <a:ext cx="0" cy="561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3A6CAD9-0B59-04B2-48B0-F359A23C3F5F}"/>
              </a:ext>
            </a:extLst>
          </p:cNvPr>
          <p:cNvCxnSpPr>
            <a:cxnSpLocks/>
            <a:endCxn id="122" idx="0"/>
          </p:cNvCxnSpPr>
          <p:nvPr/>
        </p:nvCxnSpPr>
        <p:spPr>
          <a:xfrm>
            <a:off x="10339445" y="5278521"/>
            <a:ext cx="0" cy="458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30FF1368-F2C2-5B42-5B12-D3743ABCBE8B}"/>
              </a:ext>
            </a:extLst>
          </p:cNvPr>
          <p:cNvSpPr/>
          <p:nvPr/>
        </p:nvSpPr>
        <p:spPr>
          <a:xfrm>
            <a:off x="6838585" y="4669312"/>
            <a:ext cx="1881079" cy="797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Contact 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7DF9551E-7C68-148E-F094-E4B03A166366}"/>
              </a:ext>
            </a:extLst>
          </p:cNvPr>
          <p:cNvSpPr/>
          <p:nvPr/>
        </p:nvSpPr>
        <p:spPr>
          <a:xfrm>
            <a:off x="6737888" y="5676248"/>
            <a:ext cx="2276106" cy="106182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Deside</a:t>
            </a:r>
            <a:r>
              <a:rPr lang="en-IN" dirty="0"/>
              <a:t> Location outdoor photos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171BE8D-EC50-F719-A337-833E3880195C}"/>
              </a:ext>
            </a:extLst>
          </p:cNvPr>
          <p:cNvCxnSpPr>
            <a:cxnSpLocks/>
            <a:endCxn id="20" idx="4"/>
          </p:cNvCxnSpPr>
          <p:nvPr/>
        </p:nvCxnSpPr>
        <p:spPr>
          <a:xfrm flipH="1" flipV="1">
            <a:off x="7719915" y="4155560"/>
            <a:ext cx="17808" cy="650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74437DE-5725-8E10-86BE-80E3769ED819}"/>
              </a:ext>
            </a:extLst>
          </p:cNvPr>
          <p:cNvCxnSpPr>
            <a:stCxn id="129" idx="4"/>
            <a:endCxn id="129" idx="4"/>
          </p:cNvCxnSpPr>
          <p:nvPr/>
        </p:nvCxnSpPr>
        <p:spPr>
          <a:xfrm>
            <a:off x="7779125" y="546707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6456459-C020-7242-C226-6D3F29AA9211}"/>
              </a:ext>
            </a:extLst>
          </p:cNvPr>
          <p:cNvCxnSpPr>
            <a:cxnSpLocks/>
            <a:endCxn id="129" idx="4"/>
          </p:cNvCxnSpPr>
          <p:nvPr/>
        </p:nvCxnSpPr>
        <p:spPr>
          <a:xfrm flipV="1">
            <a:off x="7779124" y="5467074"/>
            <a:ext cx="1" cy="347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itle 149">
            <a:extLst>
              <a:ext uri="{FF2B5EF4-FFF2-40B4-BE49-F238E27FC236}">
                <a16:creationId xmlns:a16="http://schemas.microsoft.com/office/drawing/2014/main" id="{E122C813-41DC-16EF-1E4A-D028F9220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1727"/>
            <a:ext cx="11353800" cy="1578962"/>
          </a:xfrm>
        </p:spPr>
        <p:txBody>
          <a:bodyPr>
            <a:normAutofit/>
          </a:bodyPr>
          <a:lstStyle/>
          <a:p>
            <a:r>
              <a:rPr lang="en-IN" sz="2400" b="1" dirty="0"/>
              <a:t>Structure Diagram:</a:t>
            </a:r>
            <a:br>
              <a:rPr lang="en-IN" sz="2400" b="1" dirty="0"/>
            </a:br>
            <a:br>
              <a:rPr lang="en-IN" sz="2400" b="1" dirty="0"/>
            </a:br>
            <a:br>
              <a:rPr lang="en-IN" sz="2400" b="1" dirty="0"/>
            </a:b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62548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5EAC411-808A-BE99-196B-F485D4752D4C}"/>
              </a:ext>
            </a:extLst>
          </p:cNvPr>
          <p:cNvSpPr/>
          <p:nvPr/>
        </p:nvSpPr>
        <p:spPr>
          <a:xfrm>
            <a:off x="4627275" y="-18157"/>
            <a:ext cx="2069187" cy="6543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Hotel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516E4AAC-8FC0-8E53-31DE-B1D9F5A9D092}"/>
              </a:ext>
            </a:extLst>
          </p:cNvPr>
          <p:cNvSpPr/>
          <p:nvPr/>
        </p:nvSpPr>
        <p:spPr>
          <a:xfrm>
            <a:off x="376004" y="1138899"/>
            <a:ext cx="2044468" cy="1554611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Online Booking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F94BEC9E-9E7C-6D74-D20A-1DAAFCF12FE7}"/>
              </a:ext>
            </a:extLst>
          </p:cNvPr>
          <p:cNvSpPr/>
          <p:nvPr/>
        </p:nvSpPr>
        <p:spPr>
          <a:xfrm>
            <a:off x="6195777" y="4058392"/>
            <a:ext cx="2069398" cy="965337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Room</a:t>
            </a:r>
          </a:p>
          <a:p>
            <a:pPr algn="ctr"/>
            <a:r>
              <a:rPr lang="en-IN" b="1" dirty="0"/>
              <a:t>Availability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D5D0D6-6E7D-6A90-46CE-0F5AC1460EE6}"/>
              </a:ext>
            </a:extLst>
          </p:cNvPr>
          <p:cNvCxnSpPr>
            <a:cxnSpLocks/>
          </p:cNvCxnSpPr>
          <p:nvPr/>
        </p:nvCxnSpPr>
        <p:spPr>
          <a:xfrm>
            <a:off x="2380156" y="1881525"/>
            <a:ext cx="886942" cy="6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1569B6-3CCE-3880-5F2A-FEB7E4D812C6}"/>
              </a:ext>
            </a:extLst>
          </p:cNvPr>
          <p:cNvCxnSpPr>
            <a:cxnSpLocks/>
          </p:cNvCxnSpPr>
          <p:nvPr/>
        </p:nvCxnSpPr>
        <p:spPr>
          <a:xfrm>
            <a:off x="5872970" y="203645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iamond 19">
            <a:extLst>
              <a:ext uri="{FF2B5EF4-FFF2-40B4-BE49-F238E27FC236}">
                <a16:creationId xmlns:a16="http://schemas.microsoft.com/office/drawing/2014/main" id="{A23E79C2-7FEC-D824-BE9C-264D10A04FDA}"/>
              </a:ext>
            </a:extLst>
          </p:cNvPr>
          <p:cNvSpPr/>
          <p:nvPr/>
        </p:nvSpPr>
        <p:spPr>
          <a:xfrm>
            <a:off x="6027768" y="1039653"/>
            <a:ext cx="2276338" cy="1710072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Person Booking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07C2AD8-6BC2-1EB5-F2D4-8E78D1A3DE6D}"/>
              </a:ext>
            </a:extLst>
          </p:cNvPr>
          <p:cNvSpPr/>
          <p:nvPr/>
        </p:nvSpPr>
        <p:spPr>
          <a:xfrm>
            <a:off x="376004" y="3264375"/>
            <a:ext cx="2356438" cy="463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Choose Filters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C6C346-27CE-8424-7763-0F8771CF7750}"/>
              </a:ext>
            </a:extLst>
          </p:cNvPr>
          <p:cNvSpPr/>
          <p:nvPr/>
        </p:nvSpPr>
        <p:spPr>
          <a:xfrm>
            <a:off x="3219339" y="3155063"/>
            <a:ext cx="2156108" cy="624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Dial Hotel’s Official phone Number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A7668CF-553F-D676-903F-FFCDA52B8B00}"/>
              </a:ext>
            </a:extLst>
          </p:cNvPr>
          <p:cNvSpPr/>
          <p:nvPr/>
        </p:nvSpPr>
        <p:spPr>
          <a:xfrm>
            <a:off x="5892567" y="3138561"/>
            <a:ext cx="2503717" cy="687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Ask front Desk Staff it Rooms are </a:t>
            </a:r>
            <a:r>
              <a:rPr lang="en-IN" b="1" dirty="0" err="1"/>
              <a:t>Avalable</a:t>
            </a:r>
            <a:r>
              <a:rPr lang="en-IN" b="1" dirty="0"/>
              <a:t> 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FA62406-31AD-CE20-2745-887CBEE6AF5E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398238" y="2693510"/>
            <a:ext cx="0" cy="539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6BB942C-453A-9FBE-8EEC-6AA78FA60339}"/>
              </a:ext>
            </a:extLst>
          </p:cNvPr>
          <p:cNvCxnSpPr/>
          <p:nvPr/>
        </p:nvCxnSpPr>
        <p:spPr>
          <a:xfrm>
            <a:off x="8670664" y="2398955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DB938C8-5A49-276D-7C1B-67C9172E9D2B}"/>
              </a:ext>
            </a:extLst>
          </p:cNvPr>
          <p:cNvCxnSpPr>
            <a:cxnSpLocks/>
          </p:cNvCxnSpPr>
          <p:nvPr/>
        </p:nvCxnSpPr>
        <p:spPr>
          <a:xfrm>
            <a:off x="4261377" y="293018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C7C227E-43CF-D27B-182C-B5490F630D29}"/>
              </a:ext>
            </a:extLst>
          </p:cNvPr>
          <p:cNvCxnSpPr>
            <a:cxnSpLocks/>
          </p:cNvCxnSpPr>
          <p:nvPr/>
        </p:nvCxnSpPr>
        <p:spPr>
          <a:xfrm>
            <a:off x="4261377" y="293018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4552C74-511B-0021-5136-4EFE67962BF4}"/>
              </a:ext>
            </a:extLst>
          </p:cNvPr>
          <p:cNvCxnSpPr>
            <a:cxnSpLocks/>
            <a:stCxn id="74" idx="0"/>
          </p:cNvCxnSpPr>
          <p:nvPr/>
        </p:nvCxnSpPr>
        <p:spPr>
          <a:xfrm flipH="1" flipV="1">
            <a:off x="4261086" y="2608141"/>
            <a:ext cx="36307" cy="546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6C02C20-77A1-7C2F-1A8B-0045BAA4DEA8}"/>
              </a:ext>
            </a:extLst>
          </p:cNvPr>
          <p:cNvCxnSpPr>
            <a:cxnSpLocks/>
          </p:cNvCxnSpPr>
          <p:nvPr/>
        </p:nvCxnSpPr>
        <p:spPr>
          <a:xfrm flipV="1">
            <a:off x="7198211" y="2703682"/>
            <a:ext cx="0" cy="483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8386E4AA-4B58-9E29-670A-AA0E2801D139}"/>
              </a:ext>
            </a:extLst>
          </p:cNvPr>
          <p:cNvSpPr/>
          <p:nvPr/>
        </p:nvSpPr>
        <p:spPr>
          <a:xfrm>
            <a:off x="380123" y="4148203"/>
            <a:ext cx="2395350" cy="538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Search for Hotels 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05D35BB-3388-B408-8D2E-0E72B10AE374}"/>
              </a:ext>
            </a:extLst>
          </p:cNvPr>
          <p:cNvSpPr/>
          <p:nvPr/>
        </p:nvSpPr>
        <p:spPr>
          <a:xfrm>
            <a:off x="3237542" y="4133773"/>
            <a:ext cx="2087493" cy="59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Call to Ask if Rooms are available </a:t>
            </a:r>
          </a:p>
        </p:txBody>
      </p:sp>
      <p:sp>
        <p:nvSpPr>
          <p:cNvPr id="125" name="Diamond 124">
            <a:extLst>
              <a:ext uri="{FF2B5EF4-FFF2-40B4-BE49-F238E27FC236}">
                <a16:creationId xmlns:a16="http://schemas.microsoft.com/office/drawing/2014/main" id="{7FF95B73-DB66-4C5B-45BE-046AFB5428BA}"/>
              </a:ext>
            </a:extLst>
          </p:cNvPr>
          <p:cNvSpPr/>
          <p:nvPr/>
        </p:nvSpPr>
        <p:spPr>
          <a:xfrm>
            <a:off x="3270323" y="1151067"/>
            <a:ext cx="2090297" cy="1490039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Phone Booking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0636EF9-3AC7-0CC4-D6BA-1B606BD76DC1}"/>
              </a:ext>
            </a:extLst>
          </p:cNvPr>
          <p:cNvCxnSpPr>
            <a:cxnSpLocks/>
            <a:stCxn id="125" idx="3"/>
            <a:endCxn id="125" idx="3"/>
          </p:cNvCxnSpPr>
          <p:nvPr/>
        </p:nvCxnSpPr>
        <p:spPr>
          <a:xfrm>
            <a:off x="5360620" y="189608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2665E6B-D6C9-1161-4955-59E6895D6618}"/>
              </a:ext>
            </a:extLst>
          </p:cNvPr>
          <p:cNvCxnSpPr>
            <a:stCxn id="20" idx="1"/>
            <a:endCxn id="20" idx="1"/>
          </p:cNvCxnSpPr>
          <p:nvPr/>
        </p:nvCxnSpPr>
        <p:spPr>
          <a:xfrm>
            <a:off x="6027768" y="189468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9EDD0F8-A0DF-4FEC-5D33-EB9885353043}"/>
              </a:ext>
            </a:extLst>
          </p:cNvPr>
          <p:cNvCxnSpPr>
            <a:stCxn id="20" idx="1"/>
            <a:endCxn id="20" idx="1"/>
          </p:cNvCxnSpPr>
          <p:nvPr/>
        </p:nvCxnSpPr>
        <p:spPr>
          <a:xfrm>
            <a:off x="6027768" y="189468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CBFD32C-1C6D-6753-CA0A-AC5B4E9AD0FD}"/>
              </a:ext>
            </a:extLst>
          </p:cNvPr>
          <p:cNvCxnSpPr>
            <a:cxnSpLocks/>
          </p:cNvCxnSpPr>
          <p:nvPr/>
        </p:nvCxnSpPr>
        <p:spPr>
          <a:xfrm flipV="1">
            <a:off x="1398238" y="3728089"/>
            <a:ext cx="0" cy="398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0595BAB6-1503-03EE-DA05-FDCD377005B5}"/>
              </a:ext>
            </a:extLst>
          </p:cNvPr>
          <p:cNvCxnSpPr>
            <a:cxnSpLocks/>
            <a:endCxn id="74" idx="2"/>
          </p:cNvCxnSpPr>
          <p:nvPr/>
        </p:nvCxnSpPr>
        <p:spPr>
          <a:xfrm flipV="1">
            <a:off x="4297393" y="3779611"/>
            <a:ext cx="0" cy="731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8806BD4B-2E50-4F9C-0212-83290B454FB4}"/>
              </a:ext>
            </a:extLst>
          </p:cNvPr>
          <p:cNvCxnSpPr>
            <a:stCxn id="75" idx="2"/>
            <a:endCxn id="75" idx="2"/>
          </p:cNvCxnSpPr>
          <p:nvPr/>
        </p:nvCxnSpPr>
        <p:spPr>
          <a:xfrm>
            <a:off x="7144426" y="382556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EB08503-EF05-48AC-225D-462C5614CAB4}"/>
              </a:ext>
            </a:extLst>
          </p:cNvPr>
          <p:cNvCxnSpPr>
            <a:stCxn id="75" idx="2"/>
            <a:endCxn id="75" idx="2"/>
          </p:cNvCxnSpPr>
          <p:nvPr/>
        </p:nvCxnSpPr>
        <p:spPr>
          <a:xfrm>
            <a:off x="7144426" y="382556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78C9AAA-64C1-1AEA-9334-70AB240DBB50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7230476" y="3650518"/>
            <a:ext cx="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D8238918-EB0E-A11C-A29D-46027C426D2E}"/>
              </a:ext>
            </a:extLst>
          </p:cNvPr>
          <p:cNvSpPr/>
          <p:nvPr/>
        </p:nvSpPr>
        <p:spPr>
          <a:xfrm>
            <a:off x="341619" y="6172734"/>
            <a:ext cx="2503717" cy="544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 Reservation</a:t>
            </a:r>
          </a:p>
        </p:txBody>
      </p:sp>
      <p:sp>
        <p:nvSpPr>
          <p:cNvPr id="165" name="Diamond 164">
            <a:extLst>
              <a:ext uri="{FF2B5EF4-FFF2-40B4-BE49-F238E27FC236}">
                <a16:creationId xmlns:a16="http://schemas.microsoft.com/office/drawing/2014/main" id="{D93033F7-A845-A99F-2036-D1C2648D8E09}"/>
              </a:ext>
            </a:extLst>
          </p:cNvPr>
          <p:cNvSpPr/>
          <p:nvPr/>
        </p:nvSpPr>
        <p:spPr>
          <a:xfrm>
            <a:off x="588392" y="4956779"/>
            <a:ext cx="1653945" cy="1104224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Hotel Availability</a:t>
            </a:r>
          </a:p>
        </p:txBody>
      </p:sp>
      <p:sp>
        <p:nvSpPr>
          <p:cNvPr id="166" name="Diamond 165">
            <a:extLst>
              <a:ext uri="{FF2B5EF4-FFF2-40B4-BE49-F238E27FC236}">
                <a16:creationId xmlns:a16="http://schemas.microsoft.com/office/drawing/2014/main" id="{4DE7D3F4-88A5-7DD2-449D-13E96930E7E7}"/>
              </a:ext>
            </a:extLst>
          </p:cNvPr>
          <p:cNvSpPr/>
          <p:nvPr/>
        </p:nvSpPr>
        <p:spPr>
          <a:xfrm>
            <a:off x="3206642" y="4982215"/>
            <a:ext cx="2038952" cy="965337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Rooms Availability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34E137D-D166-CC45-553B-B5C40A0FFBC9}"/>
              </a:ext>
            </a:extLst>
          </p:cNvPr>
          <p:cNvCxnSpPr>
            <a:cxnSpLocks/>
            <a:endCxn id="111" idx="2"/>
          </p:cNvCxnSpPr>
          <p:nvPr/>
        </p:nvCxnSpPr>
        <p:spPr>
          <a:xfrm flipH="1" flipV="1">
            <a:off x="1577798" y="4686249"/>
            <a:ext cx="15679" cy="477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9A28CE03-9878-0256-D7FE-A09539D53D12}"/>
              </a:ext>
            </a:extLst>
          </p:cNvPr>
          <p:cNvCxnSpPr>
            <a:stCxn id="112" idx="2"/>
          </p:cNvCxnSpPr>
          <p:nvPr/>
        </p:nvCxnSpPr>
        <p:spPr>
          <a:xfrm flipH="1">
            <a:off x="4261086" y="4733204"/>
            <a:ext cx="20203" cy="290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068B27E-8ADF-F5DA-1C4F-158AF6F37373}"/>
              </a:ext>
            </a:extLst>
          </p:cNvPr>
          <p:cNvSpPr/>
          <p:nvPr/>
        </p:nvSpPr>
        <p:spPr>
          <a:xfrm>
            <a:off x="3155587" y="6061003"/>
            <a:ext cx="2276106" cy="72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Apologies for Unavailability of Rooms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CFDCE3A-72AA-46B4-EF23-23F98EAA143B}"/>
              </a:ext>
            </a:extLst>
          </p:cNvPr>
          <p:cNvSpPr/>
          <p:nvPr/>
        </p:nvSpPr>
        <p:spPr>
          <a:xfrm>
            <a:off x="6113945" y="5131550"/>
            <a:ext cx="2276106" cy="59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Customer Details Token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F226C57-349C-760F-1AE3-21AF5FF1F450}"/>
              </a:ext>
            </a:extLst>
          </p:cNvPr>
          <p:cNvSpPr/>
          <p:nvPr/>
        </p:nvSpPr>
        <p:spPr>
          <a:xfrm>
            <a:off x="6092431" y="6071129"/>
            <a:ext cx="2276106" cy="65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Check in Guest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2F484D3B-0B85-FFE1-ECB8-700D83BC8617}"/>
              </a:ext>
            </a:extLst>
          </p:cNvPr>
          <p:cNvCxnSpPr>
            <a:stCxn id="7" idx="2"/>
            <a:endCxn id="7" idx="2"/>
          </p:cNvCxnSpPr>
          <p:nvPr/>
        </p:nvCxnSpPr>
        <p:spPr>
          <a:xfrm>
            <a:off x="7230476" y="50237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5CD55D43-3D7D-E855-76FD-479E8CB7B212}"/>
              </a:ext>
            </a:extLst>
          </p:cNvPr>
          <p:cNvCxnSpPr>
            <a:cxnSpLocks/>
          </p:cNvCxnSpPr>
          <p:nvPr/>
        </p:nvCxnSpPr>
        <p:spPr>
          <a:xfrm>
            <a:off x="7325958" y="5818347"/>
            <a:ext cx="0" cy="35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E3829AEA-4106-DC6D-C402-399966BFED64}"/>
              </a:ext>
            </a:extLst>
          </p:cNvPr>
          <p:cNvCxnSpPr>
            <a:stCxn id="172" idx="0"/>
            <a:endCxn id="172" idx="0"/>
          </p:cNvCxnSpPr>
          <p:nvPr/>
        </p:nvCxnSpPr>
        <p:spPr>
          <a:xfrm>
            <a:off x="4293640" y="606100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3E46A48-F6AC-932F-B834-95B9091000CC}"/>
              </a:ext>
            </a:extLst>
          </p:cNvPr>
          <p:cNvCxnSpPr>
            <a:cxnSpLocks/>
            <a:endCxn id="165" idx="2"/>
          </p:cNvCxnSpPr>
          <p:nvPr/>
        </p:nvCxnSpPr>
        <p:spPr>
          <a:xfrm flipH="1" flipV="1">
            <a:off x="1415365" y="6061003"/>
            <a:ext cx="113567" cy="329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C13EAFEE-8ACA-CD71-1406-67F77D39D1C5}"/>
              </a:ext>
            </a:extLst>
          </p:cNvPr>
          <p:cNvCxnSpPr>
            <a:cxnSpLocks/>
            <a:endCxn id="166" idx="2"/>
          </p:cNvCxnSpPr>
          <p:nvPr/>
        </p:nvCxnSpPr>
        <p:spPr>
          <a:xfrm flipH="1" flipV="1">
            <a:off x="4226118" y="5947552"/>
            <a:ext cx="34968" cy="313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1E1C93B-15E6-2F94-5C4F-030382C4D14D}"/>
              </a:ext>
            </a:extLst>
          </p:cNvPr>
          <p:cNvCxnSpPr>
            <a:cxnSpLocks/>
          </p:cNvCxnSpPr>
          <p:nvPr/>
        </p:nvCxnSpPr>
        <p:spPr>
          <a:xfrm>
            <a:off x="7325958" y="5023729"/>
            <a:ext cx="0" cy="249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B78F9EAA-550F-EE5A-2CE2-77E390E1C1DE}"/>
              </a:ext>
            </a:extLst>
          </p:cNvPr>
          <p:cNvCxnSpPr>
            <a:cxnSpLocks/>
            <a:endCxn id="165" idx="3"/>
          </p:cNvCxnSpPr>
          <p:nvPr/>
        </p:nvCxnSpPr>
        <p:spPr>
          <a:xfrm rot="10800000">
            <a:off x="2242338" y="5508892"/>
            <a:ext cx="868351" cy="6638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1A66B6AB-D6C8-4901-A12F-737DAB4FB65E}"/>
              </a:ext>
            </a:extLst>
          </p:cNvPr>
          <p:cNvCxnSpPr>
            <a:cxnSpLocks/>
            <a:endCxn id="166" idx="3"/>
          </p:cNvCxnSpPr>
          <p:nvPr/>
        </p:nvCxnSpPr>
        <p:spPr>
          <a:xfrm rot="10800000">
            <a:off x="5245594" y="5464885"/>
            <a:ext cx="782174" cy="6062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itle 232">
            <a:extLst>
              <a:ext uri="{FF2B5EF4-FFF2-40B4-BE49-F238E27FC236}">
                <a16:creationId xmlns:a16="http://schemas.microsoft.com/office/drawing/2014/main" id="{E7F6A6F5-D134-93CC-9F00-4E879004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207" y="-472887"/>
            <a:ext cx="10515600" cy="1325563"/>
          </a:xfrm>
        </p:spPr>
        <p:txBody>
          <a:bodyPr>
            <a:normAutofit/>
          </a:bodyPr>
          <a:lstStyle/>
          <a:p>
            <a:r>
              <a:rPr lang="en-IN" sz="2400" b="1" dirty="0"/>
              <a:t>Hotel Booking </a:t>
            </a:r>
            <a:r>
              <a:rPr lang="en-IN" sz="2400" b="1" dirty="0" err="1"/>
              <a:t>FlowChart</a:t>
            </a:r>
            <a:r>
              <a:rPr lang="en-IN" sz="2400" dirty="0"/>
              <a:t>:</a:t>
            </a:r>
          </a:p>
        </p:txBody>
      </p: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6E94AC9A-4F2E-87D4-7029-9D2C212D3AFB}"/>
              </a:ext>
            </a:extLst>
          </p:cNvPr>
          <p:cNvCxnSpPr>
            <a:stCxn id="3" idx="2"/>
          </p:cNvCxnSpPr>
          <p:nvPr/>
        </p:nvCxnSpPr>
        <p:spPr>
          <a:xfrm flipH="1">
            <a:off x="5657850" y="636174"/>
            <a:ext cx="4019" cy="15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78ABE0C1-9AB3-C4D6-F204-65AD3091C565}"/>
              </a:ext>
            </a:extLst>
          </p:cNvPr>
          <p:cNvCxnSpPr/>
          <p:nvPr/>
        </p:nvCxnSpPr>
        <p:spPr>
          <a:xfrm flipV="1">
            <a:off x="1398238" y="755135"/>
            <a:ext cx="5726462" cy="84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7B1B8E85-B4DF-EA7E-C4C5-B08E755A32AB}"/>
              </a:ext>
            </a:extLst>
          </p:cNvPr>
          <p:cNvCxnSpPr>
            <a:cxnSpLocks/>
            <a:stCxn id="20" idx="0"/>
          </p:cNvCxnSpPr>
          <p:nvPr/>
        </p:nvCxnSpPr>
        <p:spPr>
          <a:xfrm flipH="1">
            <a:off x="7124700" y="1039653"/>
            <a:ext cx="41237" cy="52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00120A33-36EC-1A77-5662-420D04192803}"/>
              </a:ext>
            </a:extLst>
          </p:cNvPr>
          <p:cNvCxnSpPr>
            <a:cxnSpLocks/>
          </p:cNvCxnSpPr>
          <p:nvPr/>
        </p:nvCxnSpPr>
        <p:spPr>
          <a:xfrm flipV="1">
            <a:off x="7124700" y="752475"/>
            <a:ext cx="9525" cy="447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E9950A8-CDBA-8F7D-C104-9C03ACDF63F6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4271187" y="732573"/>
            <a:ext cx="44285" cy="418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F105EE47-2272-B6B8-181A-71215B9BED2E}"/>
              </a:ext>
            </a:extLst>
          </p:cNvPr>
          <p:cNvCxnSpPr>
            <a:endCxn id="4" idx="0"/>
          </p:cNvCxnSpPr>
          <p:nvPr/>
        </p:nvCxnSpPr>
        <p:spPr>
          <a:xfrm>
            <a:off x="1398238" y="790575"/>
            <a:ext cx="0" cy="348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F3FE47D2-41FA-B52E-769D-B6CF2072D693}"/>
              </a:ext>
            </a:extLst>
          </p:cNvPr>
          <p:cNvCxnSpPr>
            <a:stCxn id="125" idx="3"/>
            <a:endCxn id="20" idx="1"/>
          </p:cNvCxnSpPr>
          <p:nvPr/>
        </p:nvCxnSpPr>
        <p:spPr>
          <a:xfrm flipV="1">
            <a:off x="5360620" y="1894689"/>
            <a:ext cx="667148" cy="1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12370EE6-CE60-DFDE-316E-1F8F469C23DA}"/>
              </a:ext>
            </a:extLst>
          </p:cNvPr>
          <p:cNvSpPr txBox="1"/>
          <p:nvPr/>
        </p:nvSpPr>
        <p:spPr>
          <a:xfrm>
            <a:off x="2461070" y="1444846"/>
            <a:ext cx="52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              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98301FAE-2B43-84E5-928C-157C3C6CA877}"/>
              </a:ext>
            </a:extLst>
          </p:cNvPr>
          <p:cNvSpPr txBox="1"/>
          <p:nvPr/>
        </p:nvSpPr>
        <p:spPr>
          <a:xfrm>
            <a:off x="5366349" y="1466850"/>
            <a:ext cx="49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4121BB79-5BCE-B70A-E6C7-94BF1DE724A9}"/>
              </a:ext>
            </a:extLst>
          </p:cNvPr>
          <p:cNvSpPr txBox="1"/>
          <p:nvPr/>
        </p:nvSpPr>
        <p:spPr>
          <a:xfrm>
            <a:off x="7272609" y="2644535"/>
            <a:ext cx="87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F0D3B35A-4E49-0BC3-A131-81CC585377E3}"/>
              </a:ext>
            </a:extLst>
          </p:cNvPr>
          <p:cNvSpPr txBox="1"/>
          <p:nvPr/>
        </p:nvSpPr>
        <p:spPr>
          <a:xfrm>
            <a:off x="2258850" y="5117619"/>
            <a:ext cx="55423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95AEF836-365E-F8B8-7984-4BCA3F2D000F}"/>
              </a:ext>
            </a:extLst>
          </p:cNvPr>
          <p:cNvSpPr txBox="1"/>
          <p:nvPr/>
        </p:nvSpPr>
        <p:spPr>
          <a:xfrm>
            <a:off x="5096504" y="5052042"/>
            <a:ext cx="96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D1694F00-4E9C-E164-DBEB-0E027C090CD1}"/>
              </a:ext>
            </a:extLst>
          </p:cNvPr>
          <p:cNvSpPr txBox="1"/>
          <p:nvPr/>
        </p:nvSpPr>
        <p:spPr>
          <a:xfrm>
            <a:off x="866775" y="5857875"/>
            <a:ext cx="62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CEA69C5D-D3CE-DE71-630C-F639B2C2D18C}"/>
              </a:ext>
            </a:extLst>
          </p:cNvPr>
          <p:cNvSpPr txBox="1"/>
          <p:nvPr/>
        </p:nvSpPr>
        <p:spPr>
          <a:xfrm>
            <a:off x="7402597" y="4783080"/>
            <a:ext cx="84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41685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3419D3A-D24B-9DD3-F048-A9913E16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C61A896-88A7-3C7F-63F2-A7C5CAE16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      A sequence is an ordered list of numbers.</a:t>
            </a:r>
          </a:p>
          <a:p>
            <a:r>
              <a:rPr lang="en-IN" dirty="0"/>
              <a:t>       It cannot be change.</a:t>
            </a:r>
          </a:p>
          <a:p>
            <a:r>
              <a:rPr lang="en-IN" dirty="0"/>
              <a:t>      The three dots mean to continue forward in the pattern established.</a:t>
            </a:r>
          </a:p>
          <a:p>
            <a:r>
              <a:rPr lang="en-IN" dirty="0"/>
              <a:t>Example:</a:t>
            </a:r>
          </a:p>
          <a:p>
            <a:r>
              <a:rPr lang="en-IN" dirty="0"/>
              <a:t>            1,2,3,4……………100</a:t>
            </a:r>
          </a:p>
          <a:p>
            <a:r>
              <a:rPr lang="en-IN" dirty="0"/>
              <a:t>             Alphabets (</a:t>
            </a:r>
            <a:r>
              <a:rPr lang="en-IN" dirty="0" err="1"/>
              <a:t>a,b,c</a:t>
            </a:r>
            <a:r>
              <a:rPr lang="en-IN" dirty="0"/>
              <a:t>……………..z)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13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F50A-01E1-1F53-A0DD-AE8E513E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B90FB-5E0C-1721-1029-DB635F3A9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Parallel Events or </a:t>
            </a:r>
            <a:r>
              <a:rPr lang="en-IN" dirty="0" err="1"/>
              <a:t>situtions</a:t>
            </a:r>
            <a:r>
              <a:rPr lang="en-IN" dirty="0"/>
              <a:t> happen at the same time as one another, or are similar to one another.</a:t>
            </a:r>
          </a:p>
          <a:p>
            <a:r>
              <a:rPr lang="en-IN" dirty="0"/>
              <a:t>Lying and watching in the movie in a same time</a:t>
            </a:r>
          </a:p>
          <a:p>
            <a:r>
              <a:rPr lang="en-IN" dirty="0"/>
              <a:t>Train track are parallel.</a:t>
            </a:r>
          </a:p>
        </p:txBody>
      </p:sp>
    </p:spTree>
    <p:extLst>
      <p:ext uri="{BB962C8B-B14F-4D97-AF65-F5344CB8AC3E}">
        <p14:creationId xmlns:p14="http://schemas.microsoft.com/office/powerpoint/2010/main" val="127380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4D8C-21FD-5D85-96DF-CBA10508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Going to movie:</a:t>
            </a:r>
            <a:br>
              <a:rPr lang="en-IN" sz="2400" b="1" dirty="0"/>
            </a:br>
            <a:br>
              <a:rPr lang="en-IN" sz="1800" b="1" dirty="0"/>
            </a:br>
            <a:br>
              <a:rPr lang="en-IN" sz="1800" b="1" dirty="0"/>
            </a:br>
            <a:endParaRPr lang="en-IN" sz="1800" b="1" dirty="0"/>
          </a:p>
        </p:txBody>
      </p:sp>
      <p:sp>
        <p:nvSpPr>
          <p:cNvPr id="4" name="Action Button: Blank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0F99E7C-0D70-A28A-ABF1-603FC5BA6801}"/>
              </a:ext>
            </a:extLst>
          </p:cNvPr>
          <p:cNvSpPr/>
          <p:nvPr/>
        </p:nvSpPr>
        <p:spPr>
          <a:xfrm>
            <a:off x="4101773" y="265107"/>
            <a:ext cx="1710072" cy="877579"/>
          </a:xfrm>
          <a:prstGeom prst="actionButtonBlan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movie</a:t>
            </a:r>
          </a:p>
        </p:txBody>
      </p:sp>
      <p:sp>
        <p:nvSpPr>
          <p:cNvPr id="5" name="Action Button: Blank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7F85FA4-B2AC-E436-6061-5DBC3AFAE849}"/>
              </a:ext>
            </a:extLst>
          </p:cNvPr>
          <p:cNvSpPr/>
          <p:nvPr/>
        </p:nvSpPr>
        <p:spPr>
          <a:xfrm>
            <a:off x="1008942" y="1107006"/>
            <a:ext cx="1353967" cy="686351"/>
          </a:xfrm>
          <a:prstGeom prst="actionButtonBlan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Theater</a:t>
            </a:r>
            <a:endParaRPr lang="en-IN" dirty="0"/>
          </a:p>
        </p:txBody>
      </p:sp>
      <p:sp>
        <p:nvSpPr>
          <p:cNvPr id="6" name="Action Button: Blank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1E87D66-0838-0F08-51C5-BCD046F54034}"/>
              </a:ext>
            </a:extLst>
          </p:cNvPr>
          <p:cNvSpPr/>
          <p:nvPr/>
        </p:nvSpPr>
        <p:spPr>
          <a:xfrm>
            <a:off x="7391400" y="853613"/>
            <a:ext cx="1628777" cy="754986"/>
          </a:xfrm>
          <a:prstGeom prst="actionButtonBlan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Our Home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38406C-F737-F4A0-D53B-EFD5B8152DE6}"/>
              </a:ext>
            </a:extLst>
          </p:cNvPr>
          <p:cNvSpPr/>
          <p:nvPr/>
        </p:nvSpPr>
        <p:spPr>
          <a:xfrm>
            <a:off x="838534" y="3581400"/>
            <a:ext cx="2242104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Count the family members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D2926F-B62F-8A59-9628-9615B896B0EB}"/>
              </a:ext>
            </a:extLst>
          </p:cNvPr>
          <p:cNvSpPr/>
          <p:nvPr/>
        </p:nvSpPr>
        <p:spPr>
          <a:xfrm>
            <a:off x="7400926" y="3299453"/>
            <a:ext cx="1781174" cy="943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Netflix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6CC957-EF92-2F98-12AF-75793C0A8138}"/>
              </a:ext>
            </a:extLst>
          </p:cNvPr>
          <p:cNvSpPr/>
          <p:nvPr/>
        </p:nvSpPr>
        <p:spPr>
          <a:xfrm>
            <a:off x="2255336" y="2270891"/>
            <a:ext cx="1553475" cy="100221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Online Booking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C49EEF-7264-1A6E-2CDE-EB7FFB49AF4E}"/>
              </a:ext>
            </a:extLst>
          </p:cNvPr>
          <p:cNvSpPr/>
          <p:nvPr/>
        </p:nvSpPr>
        <p:spPr>
          <a:xfrm>
            <a:off x="322356" y="2318859"/>
            <a:ext cx="1472279" cy="9535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Person Booking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F106F2-5DEB-C39F-954F-42DBFB694DFD}"/>
              </a:ext>
            </a:extLst>
          </p:cNvPr>
          <p:cNvSpPr/>
          <p:nvPr/>
        </p:nvSpPr>
        <p:spPr>
          <a:xfrm>
            <a:off x="7391399" y="2105152"/>
            <a:ext cx="1677995" cy="9480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Select </a:t>
            </a:r>
            <a:r>
              <a:rPr lang="en-IN" dirty="0" err="1"/>
              <a:t>tlhe</a:t>
            </a:r>
            <a:r>
              <a:rPr lang="en-IN" dirty="0"/>
              <a:t> movie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B9D8B06-11FF-EF92-2319-848D2FA3F6C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0800000" flipV="1">
            <a:off x="2362909" y="703896"/>
            <a:ext cx="1738864" cy="7462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D33AC61-C562-B8DB-BB76-9AFD75D17786}"/>
              </a:ext>
            </a:extLst>
          </p:cNvPr>
          <p:cNvCxnSpPr>
            <a:stCxn id="4" idx="0"/>
          </p:cNvCxnSpPr>
          <p:nvPr/>
        </p:nvCxnSpPr>
        <p:spPr>
          <a:xfrm>
            <a:off x="5811845" y="703897"/>
            <a:ext cx="1484305" cy="6391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26DBAA-B58E-1657-BDCF-DA5537EED52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229600" y="1690688"/>
            <a:ext cx="797" cy="41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5E8457-AD5F-29E3-684C-75AF4CF10BF0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8229600" y="3053227"/>
            <a:ext cx="797" cy="375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74D392-2F21-12AD-6BEA-F6CE1E7060C1}"/>
              </a:ext>
            </a:extLst>
          </p:cNvPr>
          <p:cNvCxnSpPr>
            <a:cxnSpLocks/>
            <a:stCxn id="5" idx="1"/>
            <a:endCxn id="5" idx="1"/>
          </p:cNvCxnSpPr>
          <p:nvPr/>
        </p:nvCxnSpPr>
        <p:spPr>
          <a:xfrm>
            <a:off x="1685926" y="179335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7784450-3DA1-3413-1A6D-1314A35AD96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22358" y="1758263"/>
            <a:ext cx="624305" cy="7969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ED4E99A-353B-BF35-D706-9CDE7060DCA1}"/>
              </a:ext>
            </a:extLst>
          </p:cNvPr>
          <p:cNvCxnSpPr>
            <a:cxnSpLocks/>
          </p:cNvCxnSpPr>
          <p:nvPr/>
        </p:nvCxnSpPr>
        <p:spPr>
          <a:xfrm flipH="1">
            <a:off x="1611424" y="2021367"/>
            <a:ext cx="11283" cy="437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EA4C089-AB4C-4AA6-F20D-858456F60D07}"/>
              </a:ext>
            </a:extLst>
          </p:cNvPr>
          <p:cNvSpPr/>
          <p:nvPr/>
        </p:nvSpPr>
        <p:spPr>
          <a:xfrm>
            <a:off x="1017982" y="4819650"/>
            <a:ext cx="1781907" cy="895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 money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3FE1BCD-D500-CF58-6F79-F9DA7BF84D4A}"/>
              </a:ext>
            </a:extLst>
          </p:cNvPr>
          <p:cNvSpPr/>
          <p:nvPr/>
        </p:nvSpPr>
        <p:spPr>
          <a:xfrm>
            <a:off x="1071195" y="5829300"/>
            <a:ext cx="178191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Watch Movie 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D87A3B9-0F39-FE7E-3AAD-7F42A2BEB0DC}"/>
              </a:ext>
            </a:extLst>
          </p:cNvPr>
          <p:cNvCxnSpPr>
            <a:cxnSpLocks/>
            <a:stCxn id="7" idx="0"/>
            <a:endCxn id="10" idx="6"/>
          </p:cNvCxnSpPr>
          <p:nvPr/>
        </p:nvCxnSpPr>
        <p:spPr>
          <a:xfrm rot="16200000" flipV="1">
            <a:off x="1484217" y="3106030"/>
            <a:ext cx="785788" cy="1649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5176553-A98F-C8C8-543B-F106EB8BF69F}"/>
              </a:ext>
            </a:extLst>
          </p:cNvPr>
          <p:cNvCxnSpPr>
            <a:stCxn id="9" idx="2"/>
          </p:cNvCxnSpPr>
          <p:nvPr/>
        </p:nvCxnSpPr>
        <p:spPr>
          <a:xfrm rot="10800000" flipV="1">
            <a:off x="1959586" y="2771998"/>
            <a:ext cx="295750" cy="9993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B45678-1493-977A-792D-E799845EF642}"/>
              </a:ext>
            </a:extLst>
          </p:cNvPr>
          <p:cNvCxnSpPr>
            <a:stCxn id="7" idx="4"/>
          </p:cNvCxnSpPr>
          <p:nvPr/>
        </p:nvCxnSpPr>
        <p:spPr>
          <a:xfrm flipH="1">
            <a:off x="1908935" y="4495800"/>
            <a:ext cx="50651" cy="771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EC7424C-C2C0-602C-91D3-0ACDF0FCEC2C}"/>
              </a:ext>
            </a:extLst>
          </p:cNvPr>
          <p:cNvCxnSpPr>
            <a:stCxn id="34" idx="4"/>
          </p:cNvCxnSpPr>
          <p:nvPr/>
        </p:nvCxnSpPr>
        <p:spPr>
          <a:xfrm flipH="1">
            <a:off x="1877111" y="5715000"/>
            <a:ext cx="31825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6DE4E17B-06FF-3A9B-7AD2-DBFBEFF073D8}"/>
              </a:ext>
            </a:extLst>
          </p:cNvPr>
          <p:cNvSpPr/>
          <p:nvPr/>
        </p:nvSpPr>
        <p:spPr>
          <a:xfrm>
            <a:off x="7495843" y="4799838"/>
            <a:ext cx="1619915" cy="1106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Watch movie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6DB249-2867-0F5B-B0C3-3F94BA953CC4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8229600" y="4243279"/>
            <a:ext cx="61913" cy="1024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76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218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Structure Diagram:   </vt:lpstr>
      <vt:lpstr>Hotel Booking FlowChart:</vt:lpstr>
      <vt:lpstr>Sequence:</vt:lpstr>
      <vt:lpstr>Parallel:</vt:lpstr>
      <vt:lpstr>Going to movie: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sorna sree</dc:creator>
  <cp:lastModifiedBy>sorna sree</cp:lastModifiedBy>
  <cp:revision>2</cp:revision>
  <dcterms:created xsi:type="dcterms:W3CDTF">2022-08-09T08:09:52Z</dcterms:created>
  <dcterms:modified xsi:type="dcterms:W3CDTF">2022-08-09T13:41:10Z</dcterms:modified>
</cp:coreProperties>
</file>