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6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E46C5-197B-DF51-E5AA-39159BA1EB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796E63-A113-A4F2-9BB1-768B18B7AB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26793-AC42-D887-5354-2BC06371B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C3DC-6DDF-4399-8759-20FAAB51611D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D789C-378A-15A4-694C-B39599793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88802-88EC-D67F-B23D-B0688032D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47EC-DC1F-420C-8171-F7A5A4BD0A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313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61E41-20EE-92E6-65D5-B91CB57C4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D66AA3-BA1B-5166-20E9-D2FA768F53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5DB55-09CF-C044-AAFA-8AB8CDAB6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C3DC-6DDF-4399-8759-20FAAB51611D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AF4E4-34D0-2236-B2C6-22324F61D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4CC67-E3B1-DFE6-601B-70ED7AFBF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47EC-DC1F-420C-8171-F7A5A4BD0A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723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CEA691-CBD7-17D1-DC01-0A179A3D14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B2ECE-1341-3EDA-0E71-F518574912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359FB-E301-03DA-1949-C6FB054FE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C3DC-6DDF-4399-8759-20FAAB51611D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84CE0-66D3-E4E2-67C9-8463F09CD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D76C3-82E7-FCF1-D66F-3CCE5A57B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47EC-DC1F-420C-8171-F7A5A4BD0A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60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3D4A5-7DD0-877A-1EA2-4133EA3C9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A200C-3B95-341B-C5A4-1231997FD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8A37E-4B7F-38F6-EB6E-986ECE1EA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C3DC-6DDF-4399-8759-20FAAB51611D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52DFB-9B18-1417-7202-7FB6D012E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F3204-A26D-3484-1E00-719864A26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47EC-DC1F-420C-8171-F7A5A4BD0A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406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AC4C0-5187-800B-3697-8EFA65D52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19828-6105-FCC0-EEFE-D143DF51D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0D5E5-9BD6-DEDC-B259-E1CB868DB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C3DC-6DDF-4399-8759-20FAAB51611D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6D0AD-3EE8-BD25-D0FE-F5E5FB5B2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101BC-87A9-2450-2F87-7AD38757B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47EC-DC1F-420C-8171-F7A5A4BD0A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098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70E1E-917F-5A1B-6A98-32FCE0E2C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9E3A7-46FE-7C49-418A-DC5732C71B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A436E7-A5EC-F2A3-C7B3-A49F2060B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B380E-9C2D-B408-A98F-F4813E8DD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C3DC-6DDF-4399-8759-20FAAB51611D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DD2A39-D706-854B-DEE4-95F1A79CA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388AAE-2A84-714D-6316-D1CC7BBCC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47EC-DC1F-420C-8171-F7A5A4BD0A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917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D04D7-3C13-107C-7805-7EC74524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B5BE6-AEDC-BCA9-C9BC-7177ADA83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FC9AB4-1A7C-06FF-E649-3EC696B0D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079B1F-34E7-5526-1ADF-177A2370C1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89C0C1-E168-47EF-D669-6A92287C29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CCA5E-007E-0415-A8E6-2B5760BD4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C3DC-6DDF-4399-8759-20FAAB51611D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CDB51C-265D-0B4E-D987-0FAADDFF9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E71A7F-6380-C689-2AB6-999522647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47EC-DC1F-420C-8171-F7A5A4BD0A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548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3289A-A8C7-531A-ECC8-78A0BDF97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2AD1AE-31BB-BD94-978C-CE9AD165B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C3DC-6DDF-4399-8759-20FAAB51611D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30A922-661A-954E-2A4E-ADD1E0735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A02FEB-E69C-0F62-9314-C622B89CA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47EC-DC1F-420C-8171-F7A5A4BD0A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607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B1F9C3-65DC-D4E0-8FDD-46A1D0AD9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C3DC-6DDF-4399-8759-20FAAB51611D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5BF0F5-ABC7-ED6D-2ED7-C595D8115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EF1CB5-6826-1F8F-87BE-FC5FA7EC9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47EC-DC1F-420C-8171-F7A5A4BD0A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715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631E7-918E-EFBA-DDC6-388BB5157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28880-82FE-9879-6CE3-AF0A6B02E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999A83-CA83-D7F6-BDD8-590C53B39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7867CE-68D3-AC0C-B389-3A5B5D913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C3DC-6DDF-4399-8759-20FAAB51611D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ADE821-ECA3-3119-5C27-C00C3425A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FACCB-CC51-5C56-16BA-93FC04ADA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47EC-DC1F-420C-8171-F7A5A4BD0A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734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511E5-4BA6-B725-A210-A2FF2A438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8708BC-4CA6-3F49-3E0A-04F7B42A19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31CCAD-3873-08F5-F4AC-20EDCD344A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73EEF9-6347-A6AF-E46D-088F82C86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C3DC-6DDF-4399-8759-20FAAB51611D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BD431A-A271-3B6D-0A91-D19C604C1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86C89-2484-F66E-F133-353C4B51C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47EC-DC1F-420C-8171-F7A5A4BD0A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775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4BCD5C-AD25-CA1A-651B-EE7FDB516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2E092-2FBF-91EC-6DCC-1095EF7B1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C4ED3-A2AE-A54F-3263-99B1DADE1F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2C3DC-6DDF-4399-8759-20FAAB51611D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C53BF-A717-99BC-F5F8-516613E01D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8E32D-E6A8-39F5-7F6B-029968193F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E47EC-DC1F-420C-8171-F7A5A4BD0A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354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D7D8C-172C-89EE-AEB2-90F458C90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en-IN" b="1" dirty="0"/>
              <a:t>NOISE POLLUTION MONITORING</a:t>
            </a:r>
          </a:p>
        </p:txBody>
      </p:sp>
    </p:spTree>
    <p:extLst>
      <p:ext uri="{BB962C8B-B14F-4D97-AF65-F5344CB8AC3E}">
        <p14:creationId xmlns:p14="http://schemas.microsoft.com/office/powerpoint/2010/main" val="1596212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1EEC2-AA1B-2F13-BC3A-B8F091CB0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0"/>
            <a:ext cx="10515600" cy="1325563"/>
          </a:xfrm>
        </p:spPr>
        <p:txBody>
          <a:bodyPr>
            <a:normAutofit/>
          </a:bodyPr>
          <a:lstStyle/>
          <a:p>
            <a:r>
              <a:rPr lang="en-IN" sz="2800" b="1" dirty="0"/>
              <a:t>Overcoming project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83A68-5C60-F723-F810-F9F1F89D3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187071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b="1" dirty="0"/>
              <a:t>1.Sensor Calibration and Accuracy: </a:t>
            </a:r>
          </a:p>
          <a:p>
            <a:pPr marL="0" indent="0">
              <a:buNone/>
            </a:pPr>
            <a:r>
              <a:rPr lang="en-IN" sz="1800" b="1" i="1" dirty="0"/>
              <a:t>Challenge: </a:t>
            </a:r>
            <a:r>
              <a:rPr lang="en-IN" sz="1800" dirty="0"/>
              <a:t>Ensuring the accuracy and calibration of noise sensors.  </a:t>
            </a:r>
          </a:p>
          <a:p>
            <a:pPr marL="0" indent="0">
              <a:buNone/>
            </a:pPr>
            <a:r>
              <a:rPr lang="en-IN" sz="1800" b="1" i="1" dirty="0"/>
              <a:t>Solution: </a:t>
            </a:r>
            <a:r>
              <a:rPr lang="en-IN" sz="1800" dirty="0"/>
              <a:t>Regular sensor maintenance, calibration checks, and firmware updates were implemented to maintain data accuracy.</a:t>
            </a:r>
          </a:p>
          <a:p>
            <a:pPr marL="0" indent="0">
              <a:buNone/>
            </a:pPr>
            <a:r>
              <a:rPr lang="en-IN" sz="1800" b="1" dirty="0"/>
              <a:t>2.Data Transmission and Connectivity:</a:t>
            </a:r>
          </a:p>
          <a:p>
            <a:pPr marL="0" indent="0">
              <a:buNone/>
            </a:pPr>
            <a:r>
              <a:rPr lang="en-IN" sz="1800" b="1" i="1" dirty="0"/>
              <a:t> Challenge: </a:t>
            </a:r>
            <a:r>
              <a:rPr lang="en-IN" sz="1800" dirty="0"/>
              <a:t>Maintaining consistent data transmission from remote sensor locations. </a:t>
            </a:r>
          </a:p>
          <a:p>
            <a:pPr marL="0" indent="0">
              <a:buNone/>
            </a:pPr>
            <a:r>
              <a:rPr lang="en-IN" sz="1800" b="1" i="1" dirty="0"/>
              <a:t>Solution</a:t>
            </a:r>
            <a:r>
              <a:rPr lang="en-IN" sz="1800" dirty="0"/>
              <a:t>: Improved communication infrastructure and redundancy systems were introduced to ensure uninterrupted data flow.</a:t>
            </a:r>
          </a:p>
          <a:p>
            <a:pPr marL="0" indent="0">
              <a:buNone/>
            </a:pPr>
            <a:r>
              <a:rPr lang="en-IN" sz="1800" b="1" dirty="0"/>
              <a:t>3. Data Security and Privacy: </a:t>
            </a:r>
          </a:p>
          <a:p>
            <a:pPr marL="0" indent="0">
              <a:buNone/>
            </a:pPr>
            <a:r>
              <a:rPr lang="en-IN" sz="1800" b="1" i="1" dirty="0"/>
              <a:t> Challenge: </a:t>
            </a:r>
            <a:r>
              <a:rPr lang="en-IN" sz="1800" dirty="0"/>
              <a:t>Protecting sensitive data collected from public areas. </a:t>
            </a:r>
          </a:p>
          <a:p>
            <a:pPr marL="0" indent="0">
              <a:buNone/>
            </a:pPr>
            <a:r>
              <a:rPr lang="en-IN" sz="1800" b="1" i="1" dirty="0"/>
              <a:t>Solution: </a:t>
            </a:r>
            <a:r>
              <a:rPr lang="en-IN" sz="1800" dirty="0"/>
              <a:t>Robust encryption and data anonymization techniques were employed to safeguard privacy and comply with data protection regulations</a:t>
            </a:r>
          </a:p>
          <a:p>
            <a:pPr marL="0" indent="0">
              <a:buNone/>
            </a:pPr>
            <a:r>
              <a:rPr lang="en-IN" sz="1800" b="1" dirty="0"/>
              <a:t>4.Power Supply Reliability:</a:t>
            </a:r>
          </a:p>
          <a:p>
            <a:pPr marL="0" indent="0">
              <a:buNone/>
            </a:pPr>
            <a:r>
              <a:rPr lang="en-IN" sz="1800" b="1" i="1" dirty="0"/>
              <a:t>Challenge</a:t>
            </a:r>
            <a:r>
              <a:rPr lang="en-IN" sz="1800" dirty="0"/>
              <a:t>: Ensuring uninterrupted power supply to IoT sensors, especially in remote locations. </a:t>
            </a:r>
          </a:p>
          <a:p>
            <a:pPr marL="0" indent="0">
              <a:buNone/>
            </a:pPr>
            <a:r>
              <a:rPr lang="en-IN" sz="1800" b="1" i="1" dirty="0"/>
              <a:t>Solution: </a:t>
            </a:r>
            <a:r>
              <a:rPr lang="en-IN" sz="1800" dirty="0"/>
              <a:t>Hybrid power sources, combining batteries and solar panels, were implemented to provide reliable power.</a:t>
            </a:r>
          </a:p>
        </p:txBody>
      </p:sp>
    </p:spTree>
    <p:extLst>
      <p:ext uri="{BB962C8B-B14F-4D97-AF65-F5344CB8AC3E}">
        <p14:creationId xmlns:p14="http://schemas.microsoft.com/office/powerpoint/2010/main" val="3085629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CB0691-C39C-9DE5-2E16-9F99961B3B6D}"/>
              </a:ext>
            </a:extLst>
          </p:cNvPr>
          <p:cNvSpPr txBox="1"/>
          <p:nvPr/>
        </p:nvSpPr>
        <p:spPr>
          <a:xfrm>
            <a:off x="715617" y="1166842"/>
            <a:ext cx="10972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5. Community Engagement:</a:t>
            </a:r>
          </a:p>
          <a:p>
            <a:r>
              <a:rPr lang="en-IN" b="1" i="1" dirty="0"/>
              <a:t>Challenge</a:t>
            </a:r>
            <a:r>
              <a:rPr lang="en-IN" dirty="0"/>
              <a:t>: Engaging communities and encouraging participation in noise reduction efforts. </a:t>
            </a:r>
          </a:p>
          <a:p>
            <a:r>
              <a:rPr lang="en-IN" b="1" i="1" dirty="0"/>
              <a:t>Solution: </a:t>
            </a:r>
            <a:r>
              <a:rPr lang="en-IN" dirty="0"/>
              <a:t>Public awareness campaigns, educational initiatives, and involving local stakeholders helped foster community engagement.</a:t>
            </a:r>
          </a:p>
          <a:p>
            <a:r>
              <a:rPr lang="en-IN" b="1" dirty="0"/>
              <a:t>6.Budget Constraints:</a:t>
            </a:r>
          </a:p>
          <a:p>
            <a:r>
              <a:rPr lang="en-IN" b="1" i="1" dirty="0"/>
              <a:t>Challenge: </a:t>
            </a:r>
            <a:r>
              <a:rPr lang="en-IN" dirty="0"/>
              <a:t>Managing project costs within budget constraints. </a:t>
            </a:r>
          </a:p>
          <a:p>
            <a:r>
              <a:rPr lang="en-IN" b="1" i="1" dirty="0"/>
              <a:t>Solution: </a:t>
            </a:r>
            <a:r>
              <a:rPr lang="en-IN" dirty="0"/>
              <a:t>Careful budget planning, seeking grants or funding opportunities, and cost-effective sensor selection were employed to manage expenses.</a:t>
            </a:r>
          </a:p>
          <a:p>
            <a:r>
              <a:rPr lang="en-IN" b="1" dirty="0"/>
              <a:t>7. Data Analysis Complexity:   </a:t>
            </a:r>
          </a:p>
          <a:p>
            <a:r>
              <a:rPr lang="en-IN" b="1" i="1" dirty="0"/>
              <a:t>Challenge: </a:t>
            </a:r>
            <a:r>
              <a:rPr lang="en-IN" dirty="0"/>
              <a:t>Managing and </a:t>
            </a:r>
            <a:r>
              <a:rPr lang="en-IN" dirty="0" err="1"/>
              <a:t>analyzing</a:t>
            </a:r>
            <a:r>
              <a:rPr lang="en-IN" dirty="0"/>
              <a:t> the large volume of noise data collected.   </a:t>
            </a:r>
          </a:p>
          <a:p>
            <a:r>
              <a:rPr lang="en-IN" b="1" i="1" dirty="0"/>
              <a:t>Solution: </a:t>
            </a:r>
            <a:r>
              <a:rPr lang="en-IN" dirty="0"/>
              <a:t>Advanced data analysis tools and algorithms were developed to streamline data processing and generate meaningful insights.</a:t>
            </a:r>
          </a:p>
          <a:p>
            <a:r>
              <a:rPr lang="en-IN" b="1" dirty="0"/>
              <a:t>8.Policy Implementation:</a:t>
            </a:r>
          </a:p>
          <a:p>
            <a:r>
              <a:rPr lang="en-IN" b="1" i="1" dirty="0"/>
              <a:t>Challenge: </a:t>
            </a:r>
            <a:r>
              <a:rPr lang="en-IN" dirty="0"/>
              <a:t>Ensuring that noise reduction policies are effectively implemented.</a:t>
            </a:r>
          </a:p>
          <a:p>
            <a:r>
              <a:rPr lang="en-IN" b="1" i="1" dirty="0"/>
              <a:t>Solution</a:t>
            </a:r>
            <a:r>
              <a:rPr lang="en-IN" dirty="0"/>
              <a:t>: Collaboration with policymakers, advocacy efforts, and transparency in sharing data-driven results helped drive policy changes.</a:t>
            </a:r>
          </a:p>
        </p:txBody>
      </p:sp>
    </p:spTree>
    <p:extLst>
      <p:ext uri="{BB962C8B-B14F-4D97-AF65-F5344CB8AC3E}">
        <p14:creationId xmlns:p14="http://schemas.microsoft.com/office/powerpoint/2010/main" val="2178485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3750-86C9-347C-7A93-EE1F9890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/>
              <a:t>Objectives and significance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F3A16-BA04-8E04-4C28-B63151B83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This project focuses on deploying IoT sensors to measure noise pollution in public areas.</a:t>
            </a:r>
          </a:p>
          <a:p>
            <a:r>
              <a:rPr lang="en-IN" sz="2000" dirty="0"/>
              <a:t>The primary objective is to provide real-time noise level data accessible to the public through a platform or mobile app.</a:t>
            </a:r>
          </a:p>
          <a:p>
            <a:r>
              <a:rPr lang="en-IN" sz="2000" dirty="0"/>
              <a:t>Significance: In recent years, noise pollution has been on the rise, significantly impacting public health and well being.</a:t>
            </a:r>
          </a:p>
          <a:p>
            <a:r>
              <a:rPr lang="en-IN" sz="2000" dirty="0"/>
              <a:t>Noise pollution is linked to increased stress levels, sleep disturbances, and adverse effects on cardiovascular health.</a:t>
            </a:r>
          </a:p>
          <a:p>
            <a:r>
              <a:rPr lang="en-IN" sz="2000" dirty="0"/>
              <a:t>The importance of addressing noise pollution is evident in its negative impact on our daily lives and quality of life</a:t>
            </a:r>
          </a:p>
        </p:txBody>
      </p:sp>
    </p:spTree>
    <p:extLst>
      <p:ext uri="{BB962C8B-B14F-4D97-AF65-F5344CB8AC3E}">
        <p14:creationId xmlns:p14="http://schemas.microsoft.com/office/powerpoint/2010/main" val="3116906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96AF2-E657-3AD9-AE78-8AB4E4CF3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661" y="0"/>
            <a:ext cx="10515600" cy="1325563"/>
          </a:xfrm>
        </p:spPr>
        <p:txBody>
          <a:bodyPr>
            <a:normAutofit/>
          </a:bodyPr>
          <a:lstStyle/>
          <a:p>
            <a:r>
              <a:rPr lang="en-IN" sz="2800" b="1" dirty="0"/>
              <a:t>IoT Sensor System Design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1AA3AD-E7CA-BB08-FC9B-D457F4482CA7}"/>
              </a:ext>
            </a:extLst>
          </p:cNvPr>
          <p:cNvSpPr txBox="1"/>
          <p:nvPr/>
        </p:nvSpPr>
        <p:spPr>
          <a:xfrm>
            <a:off x="718931" y="1054584"/>
            <a:ext cx="950180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/>
              <a:t>1. Components of the IoT Sensor System:</a:t>
            </a:r>
          </a:p>
          <a:p>
            <a:r>
              <a:rPr lang="en-IN" sz="1800" b="1" i="1" dirty="0"/>
              <a:t>Noise Sensors: </a:t>
            </a:r>
            <a:r>
              <a:rPr lang="en-IN" sz="1800" dirty="0"/>
              <a:t>These specialized sensors are strategically deployed in public areas to continuously monitor ambient noise levels.  </a:t>
            </a:r>
          </a:p>
          <a:p>
            <a:r>
              <a:rPr lang="en-IN" sz="1800" b="1" i="1" dirty="0"/>
              <a:t>Data Processing Unit</a:t>
            </a:r>
            <a:r>
              <a:rPr lang="en-IN" sz="1800" dirty="0"/>
              <a:t>: This unit receives data from the sensors, processes it, and prepares it for analysis.  </a:t>
            </a:r>
          </a:p>
          <a:p>
            <a:r>
              <a:rPr lang="en-IN" sz="1800" b="1" i="1" dirty="0"/>
              <a:t>Communication Module: </a:t>
            </a:r>
            <a:r>
              <a:rPr lang="en-IN" sz="1800" dirty="0"/>
              <a:t>It enables real-time data transmission from sensors to the central processing unit.  </a:t>
            </a:r>
          </a:p>
          <a:p>
            <a:r>
              <a:rPr lang="en-IN" sz="1800" b="1" i="1" dirty="0"/>
              <a:t>Power Supply: </a:t>
            </a:r>
            <a:r>
              <a:rPr lang="en-IN" sz="1800" dirty="0"/>
              <a:t>The system may use a combination of battery and solar power to ensure uninterrupted operation.</a:t>
            </a:r>
          </a:p>
          <a:p>
            <a:r>
              <a:rPr lang="en-IN" sz="1800" b="1" dirty="0"/>
              <a:t>2. Sensor Placement Strategy: </a:t>
            </a:r>
          </a:p>
          <a:p>
            <a:r>
              <a:rPr lang="en-IN" sz="1800" dirty="0"/>
              <a:t>Sensors are strategically placed in areas prone to noise pollution, such as busy streets, construction sites, or near transportation hubs.   </a:t>
            </a:r>
          </a:p>
          <a:p>
            <a:r>
              <a:rPr lang="en-IN" sz="1800" b="1" dirty="0"/>
              <a:t>3. Data Flow: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1800" dirty="0"/>
              <a:t>Noise data is continuously collected by the sensors. 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1800" dirty="0"/>
              <a:t>The data is sent to the central processing unit via the communication module.  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1800" dirty="0"/>
              <a:t> The central unit processes and analyses the data.</a:t>
            </a:r>
          </a:p>
          <a:p>
            <a:r>
              <a:rPr lang="en-IN" sz="1800" dirty="0"/>
              <a:t>.4</a:t>
            </a:r>
            <a:r>
              <a:rPr lang="en-IN" sz="1800" b="1" dirty="0"/>
              <a:t>. Real-time Monitoring:   </a:t>
            </a:r>
          </a:p>
          <a:p>
            <a:r>
              <a:rPr lang="en-IN" sz="1800" dirty="0"/>
              <a:t>Users can access real-time noise levels through a platform or mobile app.   </a:t>
            </a:r>
          </a:p>
          <a:p>
            <a:r>
              <a:rPr lang="en-IN" sz="1800" dirty="0"/>
              <a:t>The IoT sensor system's design ensures accurate and continuous monitoring of noise pollution, facilitating data-driven decision-making and raising awareness about noise levels in public areas.</a:t>
            </a:r>
          </a:p>
        </p:txBody>
      </p:sp>
    </p:spTree>
    <p:extLst>
      <p:ext uri="{BB962C8B-B14F-4D97-AF65-F5344CB8AC3E}">
        <p14:creationId xmlns:p14="http://schemas.microsoft.com/office/powerpoint/2010/main" val="1716355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01EF07-CABD-7D6C-06CC-86511C3D3B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587" y="879820"/>
            <a:ext cx="7362825" cy="3667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78110F-0041-E537-9497-E8280362F73E}"/>
              </a:ext>
            </a:extLst>
          </p:cNvPr>
          <p:cNvSpPr txBox="1"/>
          <p:nvPr/>
        </p:nvSpPr>
        <p:spPr>
          <a:xfrm>
            <a:off x="3485322" y="5712551"/>
            <a:ext cx="6480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Fig.1: Flow of data from sensors to user devices</a:t>
            </a:r>
          </a:p>
        </p:txBody>
      </p:sp>
    </p:spTree>
    <p:extLst>
      <p:ext uri="{BB962C8B-B14F-4D97-AF65-F5344CB8AC3E}">
        <p14:creationId xmlns:p14="http://schemas.microsoft.com/office/powerpoint/2010/main" val="565928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80770-8CC0-1EFC-65B2-5985A3E40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383" y="-291548"/>
            <a:ext cx="10515600" cy="1656522"/>
          </a:xfrm>
        </p:spPr>
        <p:txBody>
          <a:bodyPr>
            <a:normAutofit/>
          </a:bodyPr>
          <a:lstStyle/>
          <a:p>
            <a:r>
              <a:rPr lang="en-IN" sz="2800" b="1" dirty="0"/>
              <a:t>Real time Noise Data Collection by IoT Sensors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1013D-FA69-18D4-4C10-CC9BB9995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383" y="957608"/>
            <a:ext cx="11993218" cy="5900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b="1" dirty="0"/>
              <a:t>1.Sensors in Action:</a:t>
            </a:r>
          </a:p>
          <a:p>
            <a:r>
              <a:rPr lang="en-IN" sz="1600" dirty="0"/>
              <a:t>IoT sensors continuously capture sound waves from their surroundings. </a:t>
            </a:r>
          </a:p>
          <a:p>
            <a:r>
              <a:rPr lang="en-IN" sz="1600" dirty="0"/>
              <a:t>These sensors employ sensitive microphones to convert sound into electrical signals</a:t>
            </a:r>
          </a:p>
          <a:p>
            <a:pPr marL="0" indent="0">
              <a:buNone/>
            </a:pPr>
            <a:r>
              <a:rPr lang="en-IN" sz="1600" b="1" dirty="0"/>
              <a:t>2.Real-time Data Sampling:</a:t>
            </a:r>
          </a:p>
          <a:p>
            <a:r>
              <a:rPr lang="en-IN" sz="1600" dirty="0"/>
              <a:t>The sensors perform real-time data sampling, recording. noise levels at specific intervals (e.g., every second).</a:t>
            </a:r>
          </a:p>
          <a:p>
            <a:r>
              <a:rPr lang="en-IN" sz="1600" dirty="0"/>
              <a:t>These data points are then transmitted to a central processing unit.</a:t>
            </a:r>
          </a:p>
          <a:p>
            <a:pPr marL="0" indent="0">
              <a:buNone/>
            </a:pPr>
            <a:r>
              <a:rPr lang="en-IN" sz="1600" b="1" dirty="0"/>
              <a:t>3.Strategic Sensor Deployment:</a:t>
            </a:r>
          </a:p>
          <a:p>
            <a:pPr marL="0" indent="0">
              <a:buNone/>
            </a:pPr>
            <a:r>
              <a:rPr lang="en-IN" sz="1600" dirty="0"/>
              <a:t>Sensors are strategically deployed in various locations, including: </a:t>
            </a:r>
          </a:p>
          <a:p>
            <a:r>
              <a:rPr lang="en-IN" sz="1600" dirty="0"/>
              <a:t>Busy urban streets   </a:t>
            </a:r>
          </a:p>
          <a:p>
            <a:r>
              <a:rPr lang="en-IN" sz="1600" dirty="0"/>
              <a:t>Residential neighbourhoods     </a:t>
            </a:r>
          </a:p>
          <a:p>
            <a:r>
              <a:rPr lang="en-IN" sz="1600" dirty="0"/>
              <a:t>Commercial areas    </a:t>
            </a:r>
          </a:p>
          <a:p>
            <a:r>
              <a:rPr lang="en-IN" sz="1600" dirty="0"/>
              <a:t>Near transportation hubs  </a:t>
            </a:r>
          </a:p>
          <a:p>
            <a:r>
              <a:rPr lang="en-IN" sz="1600" dirty="0"/>
              <a:t>Construction sites   </a:t>
            </a:r>
          </a:p>
          <a:p>
            <a:pPr marL="0" indent="0">
              <a:buNone/>
            </a:pPr>
            <a:r>
              <a:rPr lang="en-IN" sz="1600" dirty="0"/>
              <a:t>4.Continuous Monitoring: </a:t>
            </a:r>
          </a:p>
          <a:p>
            <a:r>
              <a:rPr lang="en-IN" sz="1600" dirty="0"/>
              <a:t>The sensors operate 24/7, ensuring uninterrupted data collection. </a:t>
            </a:r>
          </a:p>
          <a:p>
            <a:r>
              <a:rPr lang="en-IN" sz="1600" dirty="0"/>
              <a:t>Data is transmitted in real-time to the central processing unit, allowing for immediate analysis and public access</a:t>
            </a:r>
          </a:p>
        </p:txBody>
      </p:sp>
    </p:spTree>
    <p:extLst>
      <p:ext uri="{BB962C8B-B14F-4D97-AF65-F5344CB8AC3E}">
        <p14:creationId xmlns:p14="http://schemas.microsoft.com/office/powerpoint/2010/main" val="2225857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B895F5F-2949-B862-1992-288C1529A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337" b="96627" l="2842" r="98106">
                        <a14:foregroundMark x1="12043" y1="6024" x2="85115" y2="64819"/>
                        <a14:foregroundMark x1="4195" y1="26265" x2="91475" y2="39036"/>
                        <a14:foregroundMark x1="14208" y1="41687" x2="94181" y2="36386"/>
                        <a14:foregroundMark x1="7172" y1="47711" x2="90392" y2="60964"/>
                        <a14:foregroundMark x1="5277" y1="77108" x2="95399" y2="91084"/>
                        <a14:foregroundMark x1="2842" y1="31807" x2="2842" y2="31807"/>
                        <a14:foregroundMark x1="96346" y1="33976" x2="38701" y2="87952"/>
                        <a14:foregroundMark x1="6495" y1="41446" x2="42760" y2="96627"/>
                        <a14:foregroundMark x1="3789" y1="34217" x2="33424" y2="65060"/>
                        <a14:foregroundMark x1="98106" y1="19036" x2="96752" y2="80000"/>
                        <a14:backgroundMark x1="23816" y1="59518" x2="35318" y2="62410"/>
                        <a14:backgroundMark x1="38160" y1="61928" x2="31394" y2="60000"/>
                        <a14:backgroundMark x1="33694" y1="59518" x2="22057" y2="55663"/>
                        <a14:backgroundMark x1="27876" y1="56145" x2="32612" y2="67229"/>
                        <a14:backgroundMark x1="25846" y1="54699" x2="31123" y2="65060"/>
                        <a14:backgroundMark x1="22869" y1="57590" x2="30717" y2="60723"/>
                        <a14:backgroundMark x1="25440" y1="59518" x2="34371" y2="66265"/>
                        <a14:backgroundMark x1="28552" y1="66506" x2="33965" y2="63373"/>
                        <a14:backgroundMark x1="23681" y1="62651" x2="27740" y2="63373"/>
                        <a14:backgroundMark x1="23545" y1="60723" x2="28281" y2="61687"/>
                        <a14:backgroundMark x1="23951" y1="64337" x2="26793" y2="65301"/>
                        <a14:backgroundMark x1="28011" y1="67711" x2="31258" y2="64096"/>
                        <a14:backgroundMark x1="26252" y1="60964" x2="33829" y2="61205"/>
                        <a14:backgroundMark x1="38295" y1="57108" x2="38024" y2="640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482" y="662363"/>
            <a:ext cx="8397036" cy="47155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14D55F-B352-AF75-5FCC-25208C2F7AF5}"/>
              </a:ext>
            </a:extLst>
          </p:cNvPr>
          <p:cNvSpPr txBox="1"/>
          <p:nvPr/>
        </p:nvSpPr>
        <p:spPr>
          <a:xfrm>
            <a:off x="3935896" y="5686047"/>
            <a:ext cx="6480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Fig.2: Block diagram of noise pollution monitoring</a:t>
            </a:r>
          </a:p>
        </p:txBody>
      </p:sp>
    </p:spTree>
    <p:extLst>
      <p:ext uri="{BB962C8B-B14F-4D97-AF65-F5344CB8AC3E}">
        <p14:creationId xmlns:p14="http://schemas.microsoft.com/office/powerpoint/2010/main" val="202330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6BBD91F-14D2-E226-9943-7387BE222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81" y="1325217"/>
            <a:ext cx="6017405" cy="31720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5E6323-AF33-11E9-14DE-EA76CE28CA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657" y="685282"/>
            <a:ext cx="4962525" cy="41338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EEF6B03-E7BB-7E07-5730-CA2CE7CA5F9C}"/>
              </a:ext>
            </a:extLst>
          </p:cNvPr>
          <p:cNvSpPr txBox="1"/>
          <p:nvPr/>
        </p:nvSpPr>
        <p:spPr>
          <a:xfrm>
            <a:off x="3207026" y="5675761"/>
            <a:ext cx="800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Fig.3: Map highlighting noise pollution deployment locations</a:t>
            </a:r>
          </a:p>
        </p:txBody>
      </p:sp>
    </p:spTree>
    <p:extLst>
      <p:ext uri="{BB962C8B-B14F-4D97-AF65-F5344CB8AC3E}">
        <p14:creationId xmlns:p14="http://schemas.microsoft.com/office/powerpoint/2010/main" val="38062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4C4A3-2C6C-FA88-4C76-960DBA49C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156" y="557936"/>
            <a:ext cx="10515600" cy="643766"/>
          </a:xfrm>
        </p:spPr>
        <p:txBody>
          <a:bodyPr>
            <a:normAutofit/>
          </a:bodyPr>
          <a:lstStyle/>
          <a:p>
            <a:r>
              <a:rPr lang="en-IN" sz="2800" b="1" dirty="0"/>
              <a:t>Processing collected noise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CB03E-A7EF-D957-BA90-765556BDE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156" y="1783417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1800" b="1" dirty="0"/>
              <a:t>1.Data Reception:</a:t>
            </a:r>
          </a:p>
          <a:p>
            <a:r>
              <a:rPr lang="en-IN" sz="1800" dirty="0"/>
              <a:t>Once IoT sensors collect noise data, it is transmitted to a central processing unit</a:t>
            </a:r>
          </a:p>
          <a:p>
            <a:r>
              <a:rPr lang="en-IN" sz="1800" dirty="0"/>
              <a:t>Data is received in real time, ensuring up to date information.</a:t>
            </a:r>
          </a:p>
          <a:p>
            <a:pPr marL="0" indent="0">
              <a:buNone/>
            </a:pPr>
            <a:r>
              <a:rPr lang="en-IN" sz="1800" b="1" dirty="0"/>
              <a:t>2.Data Pre-processing:</a:t>
            </a:r>
          </a:p>
          <a:p>
            <a:r>
              <a:rPr lang="en-IN" sz="1800" dirty="0"/>
              <a:t>Raw noise data often requires pre-processing to remove noise artifacts and inconsistencies.</a:t>
            </a:r>
          </a:p>
          <a:p>
            <a:r>
              <a:rPr lang="en-IN" sz="1800" dirty="0"/>
              <a:t>Python scripts are employed to clean and format the data.</a:t>
            </a:r>
          </a:p>
          <a:p>
            <a:pPr marL="0" indent="0">
              <a:buNone/>
            </a:pPr>
            <a:r>
              <a:rPr lang="en-IN" sz="1800" b="1" dirty="0"/>
              <a:t>3.Data Analysis and Visualizations:</a:t>
            </a:r>
          </a:p>
          <a:p>
            <a:r>
              <a:rPr lang="en-IN" sz="1800" dirty="0"/>
              <a:t>Python libraries, such as NumPy and Pandas, are used to perform in-depth analysis.</a:t>
            </a:r>
          </a:p>
          <a:p>
            <a:r>
              <a:rPr lang="en-IN" sz="1800" dirty="0"/>
              <a:t>Visualisation tools like Matplotlib and Seaborn are employed to create graphs and charts.</a:t>
            </a:r>
          </a:p>
          <a:p>
            <a:pPr marL="0" indent="0">
              <a:buNone/>
            </a:pPr>
            <a:r>
              <a:rPr lang="en-IN" sz="1800" i="1" dirty="0"/>
              <a:t>4.Alert generation:</a:t>
            </a:r>
          </a:p>
          <a:p>
            <a:r>
              <a:rPr lang="en-IN" sz="1800" dirty="0"/>
              <a:t>Python algorithms can be designed to trigger alerts when noise levels exceed predefined thresholds.</a:t>
            </a:r>
          </a:p>
          <a:p>
            <a:r>
              <a:rPr lang="en-IN" sz="1800" dirty="0"/>
              <a:t>These alerts can be sent to relevant authorities or displayed on the public platform.  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344100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120CA-E2B2-ACD0-2139-92DF8D7A9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/>
              <a:t>Advantages and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4B644-76B0-45E3-250A-0EF00FA53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6434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Informed decision making.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Improved public health.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Quality of life enhancement.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Community engagement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Environmental impact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Educational opportunities.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Data driven insights.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Safety improvements.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765105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938</Words>
  <Application>Microsoft Office PowerPoint</Application>
  <PresentationFormat>Widescreen</PresentationFormat>
  <Paragraphs>96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Wingdings</vt:lpstr>
      <vt:lpstr>Office Theme</vt:lpstr>
      <vt:lpstr>NOISE POLLUTION MONITORING</vt:lpstr>
      <vt:lpstr>Objectives and significance</vt:lpstr>
      <vt:lpstr>IoT Sensor System Design</vt:lpstr>
      <vt:lpstr>PowerPoint Presentation</vt:lpstr>
      <vt:lpstr>Real time Noise Data Collection by IoT Sensors</vt:lpstr>
      <vt:lpstr>PowerPoint Presentation</vt:lpstr>
      <vt:lpstr>PowerPoint Presentation</vt:lpstr>
      <vt:lpstr>Processing collected noise data </vt:lpstr>
      <vt:lpstr>Advantages and impact</vt:lpstr>
      <vt:lpstr>Overcoming project challenges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NOISE POLLUTION MONITORING</dc:title>
  <dc:creator>Pradeep vickram</dc:creator>
  <cp:lastModifiedBy>Pradeep vickram</cp:lastModifiedBy>
  <cp:revision>2</cp:revision>
  <dcterms:created xsi:type="dcterms:W3CDTF">2023-09-27T12:48:37Z</dcterms:created>
  <dcterms:modified xsi:type="dcterms:W3CDTF">2023-09-27T13:09:49Z</dcterms:modified>
</cp:coreProperties>
</file>