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libri (MS) Bold" charset="1" panose="020F0702030404030204"/>
      <p:regular r:id="rId14"/>
    </p:embeddedFont>
    <p:embeddedFont>
      <p:font typeface="Arial Bold" charset="1" panose="020B0802020202020204"/>
      <p:regular r:id="rId15"/>
    </p:embeddedFont>
    <p:embeddedFont>
      <p:font typeface="Arial" charset="1" panose="020B0502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14" id="14" descr="A person sitting at a desk with a computer  Description automatically generated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791575" y="857250"/>
            <a:ext cx="7048500" cy="1504950"/>
            <a:chOff x="0" y="0"/>
            <a:chExt cx="9398000" cy="2006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9347200" cy="1955800"/>
            </a:xfrm>
            <a:custGeom>
              <a:avLst/>
              <a:gdLst/>
              <a:ahLst/>
              <a:cxnLst/>
              <a:rect r="r" b="b" t="t" l="l"/>
              <a:pathLst>
                <a:path h="1955800" w="93472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398000" cy="2006600"/>
            </a:xfrm>
            <a:custGeom>
              <a:avLst/>
              <a:gdLst/>
              <a:ahLst/>
              <a:cxnLst/>
              <a:rect r="r" b="b" t="t" l="l"/>
              <a:pathLst>
                <a:path h="2006600" w="93980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135889" y="3390900"/>
            <a:ext cx="10123412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Topic: Storm and Heavy Rainfall Prediction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401128" y="1303294"/>
            <a:ext cx="1894735" cy="616251"/>
            <a:chOff x="0" y="0"/>
            <a:chExt cx="2526314" cy="821668"/>
          </a:xfrm>
        </p:grpSpPr>
        <p:sp>
          <p:nvSpPr>
            <p:cNvPr name="Freeform 20" id="20" descr="A close up of a logo  Description automatically generated"/>
            <p:cNvSpPr/>
            <p:nvPr/>
          </p:nvSpPr>
          <p:spPr>
            <a:xfrm flipH="false" flipV="false" rot="0">
              <a:off x="0" y="0"/>
              <a:ext cx="2526284" cy="821690"/>
            </a:xfrm>
            <a:custGeom>
              <a:avLst/>
              <a:gdLst/>
              <a:ahLst/>
              <a:cxnLst/>
              <a:rect r="r" b="b" t="t" l="l"/>
              <a:pathLst>
                <a:path h="821690" w="2526284">
                  <a:moveTo>
                    <a:pt x="0" y="0"/>
                  </a:moveTo>
                  <a:lnTo>
                    <a:pt x="2526284" y="0"/>
                  </a:lnTo>
                  <a:lnTo>
                    <a:pt x="2526284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86" r="-1" b="-83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973302" y="5751565"/>
            <a:ext cx="885565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College: Lokmanya Tilak College of Engineering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73302" y="7351765"/>
            <a:ext cx="460560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Students: Kushal Nishad </a:t>
            </a:r>
          </a:p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        Saurav Patil</a:t>
            </a:r>
          </a:p>
          <a:p>
            <a:pPr algn="ctr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Ruturaj Desai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79306" y="1437851"/>
            <a:ext cx="3796454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Learning Objectives</a:t>
            </a:r>
          </a:p>
        </p:txBody>
      </p:sp>
      <p:sp>
        <p:nvSpPr>
          <p:cNvPr name="AutoShape 14" id="14"/>
          <p:cNvSpPr/>
          <p:nvPr/>
        </p:nvSpPr>
        <p:spPr>
          <a:xfrm rot="3577">
            <a:off x="-9530" y="9083040"/>
            <a:ext cx="1830706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1018520" y="2164080"/>
            <a:ext cx="6751320" cy="6949440"/>
            <a:chOff x="0" y="0"/>
            <a:chExt cx="9001760" cy="9265920"/>
          </a:xfrm>
        </p:grpSpPr>
        <p:sp>
          <p:nvSpPr>
            <p:cNvPr name="Freeform 16" id="16" descr="A ladder leading to a large yellow circle  Description automatically generated"/>
            <p:cNvSpPr/>
            <p:nvPr/>
          </p:nvSpPr>
          <p:spPr>
            <a:xfrm flipH="false" flipV="false" rot="0">
              <a:off x="0" y="0"/>
              <a:ext cx="9001760" cy="9265920"/>
            </a:xfrm>
            <a:custGeom>
              <a:avLst/>
              <a:gdLst/>
              <a:ahLst/>
              <a:cxnLst/>
              <a:rect r="r" b="b" t="t" l="l"/>
              <a:pathLst>
                <a:path h="9265920" w="9001760">
                  <a:moveTo>
                    <a:pt x="0" y="0"/>
                  </a:moveTo>
                  <a:lnTo>
                    <a:pt x="9001760" y="0"/>
                  </a:lnTo>
                  <a:lnTo>
                    <a:pt x="9001760" y="9265920"/>
                  </a:lnTo>
                  <a:lnTo>
                    <a:pt x="0" y="9265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85000"/>
              </a:blip>
              <a:stretch>
                <a:fillRect l="-18960" t="-6535" r="-18805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350240" y="4693859"/>
            <a:ext cx="2072642" cy="959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GOAL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9306" y="2674558"/>
            <a:ext cx="10639214" cy="601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Understand the significance of weather prediction in disaster prevention</a:t>
            </a:r>
          </a:p>
          <a:p>
            <a:pPr algn="l">
              <a:lnSpc>
                <a:spcPts val="3600"/>
              </a:lnSpc>
            </a:pP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Learn how to preprocess and analyze weather datasets</a:t>
            </a:r>
          </a:p>
          <a:p>
            <a:pPr algn="l">
              <a:lnSpc>
                <a:spcPts val="3600"/>
              </a:lnSpc>
            </a:pP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Apply machine learning algorithms to forecast heavy rainfall and storms</a:t>
            </a:r>
          </a:p>
          <a:p>
            <a:pPr algn="l">
              <a:lnSpc>
                <a:spcPts val="3600"/>
              </a:lnSpc>
            </a:pP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Evaluate model performance using real-world metrics</a:t>
            </a:r>
          </a:p>
          <a:p>
            <a:pPr algn="l">
              <a:lnSpc>
                <a:spcPts val="3600"/>
              </a:lnSpc>
            </a:pP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Explore deployment of AI-based weather prediction systems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95191" y="1577250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Tools and Technology used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5191" y="2209800"/>
            <a:ext cx="14174942" cy="280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Languages: Python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Libraries: Pandas, NumPy, scikit-learn, XGBoost, Matplotlib, Seaborn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Tools: Google Colab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Datasets: IMD, NOAA, Kaggle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Icons/Graphics: www.freepik.com</a:t>
            </a: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95191" y="5138737"/>
            <a:ext cx="567649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Dataset Overview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5191" y="5786437"/>
            <a:ext cx="13490642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Meteorological Data: Weather conditions (real-time or historical)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Storm Event Data: Official storm reports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Rainfall Measurements: Precipitation in mm or inches</a:t>
            </a: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Satellite Data (optional): For cloud coverage, wind patterns, etc.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93974" y="1501029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Methodology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93974" y="2495529"/>
            <a:ext cx="12190336" cy="538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1. Data Collection (weather records from IMD/NOAA)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2. Data Cleaning &amp; Preprocessing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3. Exploratory Data Analysis (EDA)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4. Feature Selection and Engineering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5. Model Training: Logistic Regression, Random Forest, XGBoost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6. Evaluation using accuracy, F1 score, confusion matrix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b="true" sz="27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7. (Optional) Deployment using a web interface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10488" y="1771820"/>
            <a:ext cx="9704622" cy="771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9"/>
              </a:lnSpc>
            </a:pPr>
            <a:r>
              <a:rPr lang="en-US" sz="21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   1. Logistic Regression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Baseline model for binary classification (rain/storm vs. no rain/storm)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Fast, interpretable, and good for linearly separable data</a:t>
            </a:r>
          </a:p>
          <a:p>
            <a:pPr algn="l">
              <a:lnSpc>
                <a:spcPts val="2639"/>
              </a:lnSpc>
            </a:pPr>
          </a:p>
          <a:p>
            <a:pPr algn="l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1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2.Decision Tree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Splits data based on feature thresholds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Easy to understand, but may overfit</a:t>
            </a:r>
          </a:p>
          <a:p>
            <a:pPr algn="l">
              <a:lnSpc>
                <a:spcPts val="2639"/>
              </a:lnSpc>
            </a:pPr>
          </a:p>
          <a:p>
            <a:pPr algn="l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1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3.Random Forest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Ensemble of decision trees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Reduces overfitting, works well with complex data</a:t>
            </a:r>
          </a:p>
          <a:p>
            <a:pPr algn="l">
              <a:lnSpc>
                <a:spcPts val="2639"/>
              </a:lnSpc>
            </a:pPr>
          </a:p>
          <a:p>
            <a:pPr algn="l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1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4.XGBoost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Boosting-based model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High accuracy, handles missing values, widely used in competitions</a:t>
            </a:r>
          </a:p>
          <a:p>
            <a:pPr algn="l">
              <a:lnSpc>
                <a:spcPts val="2639"/>
              </a:lnSpc>
            </a:pPr>
          </a:p>
          <a:p>
            <a:pPr algn="l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1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5. Support Vector Machine (SVM)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Finds the optimal hyperplane for class separation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Effective in high-dimensional space</a:t>
            </a:r>
          </a:p>
          <a:p>
            <a:pPr algn="l">
              <a:lnSpc>
                <a:spcPts val="2639"/>
              </a:lnSpc>
            </a:pPr>
          </a:p>
          <a:p>
            <a:pPr algn="l">
              <a:lnSpc>
                <a:spcPts val="2639"/>
              </a:lnSpc>
            </a:pPr>
            <a:r>
              <a:rPr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1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6. </a:t>
            </a:r>
            <a:r>
              <a:rPr lang="en-US" sz="219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K-Nearest Neighbors (KNN)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Classifies based on closest data points</a:t>
            </a:r>
          </a:p>
          <a:p>
            <a:pPr algn="l" marL="474979" indent="-237490" lvl="1">
              <a:lnSpc>
                <a:spcPts val="2639"/>
              </a:lnSpc>
              <a:buFont typeface="Arial"/>
              <a:buChar char="•"/>
            </a:pPr>
            <a:r>
              <a:rPr lang="en-US" b="true" sz="2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Simple, but slower with large datasets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0488" y="1031232"/>
            <a:ext cx="313296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Alogrithms used: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74096" y="1560663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Statement: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8359" y="2602788"/>
            <a:ext cx="14250628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Unpredictable rainfall and storms cause massive damage to life, agriculture, and infrastructure. Traditional systems often lack real-time accuracy. The challenge is to build an AI model that can forecast these events early and reliably.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74096" y="5076825"/>
            <a:ext cx="8971059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Solution: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08359" y="5776050"/>
            <a:ext cx="13206630" cy="3267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A machine learning-based solution that:</a:t>
            </a:r>
          </a:p>
          <a:p>
            <a:pPr algn="just">
              <a:lnSpc>
                <a:spcPts val="3600"/>
              </a:lnSpc>
            </a:pP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Predicts storm or heavy rain likelihood from historical weather inputs</a:t>
            </a:r>
          </a:p>
          <a:p>
            <a:pPr algn="just">
              <a:lnSpc>
                <a:spcPts val="3600"/>
              </a:lnSpc>
            </a:pP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Uses classification  (e.g., logistic regression, random forest)</a:t>
            </a:r>
          </a:p>
          <a:p>
            <a:pPr algn="just">
              <a:lnSpc>
                <a:spcPts val="3600"/>
              </a:lnSpc>
            </a:pPr>
          </a:p>
          <a:p>
            <a:pPr algn="just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Generates alerts for potential disasters with minimal false positives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321674" y="1627338"/>
            <a:ext cx="12246963" cy="8431062"/>
          </a:xfrm>
          <a:custGeom>
            <a:avLst/>
            <a:gdLst/>
            <a:ahLst/>
            <a:cxnLst/>
            <a:rect r="r" b="b" t="t" l="l"/>
            <a:pathLst>
              <a:path h="8431062" w="12246963">
                <a:moveTo>
                  <a:pt x="0" y="0"/>
                </a:moveTo>
                <a:lnTo>
                  <a:pt x="12246962" y="0"/>
                </a:lnTo>
                <a:lnTo>
                  <a:pt x="12246962" y="8431062"/>
                </a:lnTo>
                <a:lnTo>
                  <a:pt x="0" y="8431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45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74096" y="1560663"/>
            <a:ext cx="897105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Screenshot: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09032" y="117003"/>
            <a:ext cx="2700338" cy="863271"/>
            <a:chOff x="0" y="0"/>
            <a:chExt cx="3600450" cy="1151028"/>
          </a:xfrm>
        </p:grpSpPr>
        <p:sp>
          <p:nvSpPr>
            <p:cNvPr name="Freeform 3" id="3" descr="A close up of a sign  Description automatically generated"/>
            <p:cNvSpPr/>
            <p:nvPr/>
          </p:nvSpPr>
          <p:spPr>
            <a:xfrm flipH="false" flipV="false" rot="0">
              <a:off x="0" y="0"/>
              <a:ext cx="3600450" cy="1151001"/>
            </a:xfrm>
            <a:custGeom>
              <a:avLst/>
              <a:gdLst/>
              <a:ahLst/>
              <a:cxnLst/>
              <a:rect r="r" b="b" t="t" l="l"/>
              <a:pathLst>
                <a:path h="1151001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457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48" y="-19050"/>
            <a:ext cx="14782800" cy="1114545"/>
            <a:chOff x="0" y="0"/>
            <a:chExt cx="19710400" cy="1486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19659600" cy="1435227"/>
            </a:xfrm>
            <a:custGeom>
              <a:avLst/>
              <a:gdLst/>
              <a:ahLst/>
              <a:cxnLst/>
              <a:rect r="r" b="b" t="t" l="l"/>
              <a:pathLst>
                <a:path h="1435227" w="19659600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0400" cy="1486027"/>
            </a:xfrm>
            <a:custGeom>
              <a:avLst/>
              <a:gdLst/>
              <a:ahLst/>
              <a:cxnLst/>
              <a:rect r="r" b="b" t="t" l="l"/>
              <a:pathLst>
                <a:path h="1486027" w="19710400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833450" y="-628"/>
            <a:ext cx="168424" cy="1098536"/>
            <a:chOff x="0" y="0"/>
            <a:chExt cx="224566" cy="14647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4536" cy="1464691"/>
            </a:xfrm>
            <a:custGeom>
              <a:avLst/>
              <a:gdLst/>
              <a:ahLst/>
              <a:cxnLst/>
              <a:rect r="r" b="b" t="t" l="l"/>
              <a:pathLst>
                <a:path h="1464691" w="224536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0" y="-19050"/>
            <a:ext cx="14758988" cy="1085852"/>
            <a:chOff x="0" y="0"/>
            <a:chExt cx="19678650" cy="1447802"/>
          </a:xfrm>
        </p:grpSpPr>
        <p:sp>
          <p:nvSpPr>
            <p:cNvPr name="Freeform 10" id="10" descr="A blue and white background  Description automatically generated with medium confidence"/>
            <p:cNvSpPr/>
            <p:nvPr/>
          </p:nvSpPr>
          <p:spPr>
            <a:xfrm flipH="false" flipV="false" rot="0">
              <a:off x="0" y="0"/>
              <a:ext cx="19678650" cy="1447800"/>
            </a:xfrm>
            <a:custGeom>
              <a:avLst/>
              <a:gdLst/>
              <a:ahLst/>
              <a:cxnLst/>
              <a:rect r="r" b="b" t="t" l="l"/>
              <a:pathLst>
                <a:path h="1447800" w="1967865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16000"/>
              </a:blip>
              <a:stretch>
                <a:fillRect l="0" t="-213488" r="-1645" b="-54999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887950" y="-628"/>
            <a:ext cx="400050" cy="1098536"/>
            <a:chOff x="0" y="0"/>
            <a:chExt cx="533400" cy="146471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3400" cy="1464691"/>
            </a:xfrm>
            <a:custGeom>
              <a:avLst/>
              <a:gdLst/>
              <a:ahLst/>
              <a:cxnLst/>
              <a:rect r="r" b="b" t="t" l="l"/>
              <a:pathLst>
                <a:path h="1464691" w="533400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15070" y="1432697"/>
            <a:ext cx="8971059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4700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Conclusion: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64775" y="2512921"/>
            <a:ext cx="14158450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The AI/ML model provides a data-driven approach to predicting heavy rainfall and storms. It supports early warning systems, urban planning, and agricultural decision-making. With further training and integration into live weather systems, it can significantly reduce risk and improve preparedness.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5071" y="5799046"/>
            <a:ext cx="1141033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2"/>
              </a:lnSpc>
            </a:pPr>
            <a:r>
              <a:rPr lang="en-US" sz="4376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GitH</a:t>
            </a:r>
            <a:r>
              <a:rPr lang="en-US" sz="4376" b="true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ub repository link of the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2010912" y="6827747"/>
            <a:ext cx="1129704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git@github.com:Sor</a:t>
            </a:r>
            <a:r>
              <a:rPr lang="en-US" b="true" sz="3000">
                <a:solidFill>
                  <a:srgbClr val="213163"/>
                </a:solidFill>
                <a:latin typeface="Arial Bold"/>
                <a:ea typeface="Arial Bold"/>
                <a:cs typeface="Arial Bold"/>
                <a:sym typeface="Arial Bold"/>
              </a:rPr>
              <a:t>o2006/edunet.git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DAGuv2xRPY0</dc:identifier>
  <dcterms:modified xsi:type="dcterms:W3CDTF">2011-08-01T06:04:30Z</dcterms:modified>
  <cp:revision>1</cp:revision>
  <dc:title>Edunet project</dc:title>
</cp:coreProperties>
</file>