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919cc46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919cc46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919cc46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919cc46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19cc464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19cc464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919cc464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919cc464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19cc464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919cc464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919cc464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919cc464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Astronomy_site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Никуленков Никита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меню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850" y="1923825"/>
            <a:ext cx="5361252" cy="316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051" y="1152975"/>
            <a:ext cx="3699826" cy="399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Профиль пользователя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50" y="1815675"/>
            <a:ext cx="6250051" cy="33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Настройки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250" y="1906875"/>
            <a:ext cx="7195750" cy="32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Посты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185" y="0"/>
            <a:ext cx="57059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Новости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675" y="2029436"/>
            <a:ext cx="9143999" cy="283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