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3840AC8-0F4F-415E-86A4-021DDDC1A42B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4.10.20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8683F4-E031-4C52-A0BF-308B417EA9E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E9F2419-0394-4552-8CFA-843FE99AF9FB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4.10.20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338706-C889-458C-B5E8-5679CF69EAF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46400" y="274680"/>
            <a:ext cx="10010880" cy="849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1000"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MMDA 2020 HomeWork 3: Bootstrap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46400" y="1491480"/>
            <a:ext cx="10159200" cy="6367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Take one of the partitions created at HW3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3.1. Compare one of the features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between two clusters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using bootstrap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3.2. Take a feature, find the 95%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confidence interval for its grand mean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by using bootstrap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3.3. Take a cluster, and compare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grand mean with the within-cluster mean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for the feature by using bootstrap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Note: each application of bootstrap should be done in both, pivotal and non-pivotal, versions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MagDataAnalysis_2020_3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69ED38-E9C6-4E62-B773-C047A8976AF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LibreOffice/6.4.6.2$Linux_X86_64 LibreOffice_project/40$Build-2</Application>
  <Words>90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2020-09-29T06:38:04Z</dcterms:created>
  <dc:creator>Boris Mirkin</dc:creator>
  <dc:description/>
  <dc:language>en-US</dc:language>
  <cp:lastModifiedBy>Boris Mirkin</cp:lastModifiedBy>
  <dcterms:modified xsi:type="dcterms:W3CDTF">2020-09-29T06:40:21Z</dcterms:modified>
  <cp:revision>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