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76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280" r:id="rId25"/>
    <p:sldId id="282" r:id="rId26"/>
    <p:sldId id="28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C8A5A-B575-433F-AA9D-B0C445547EF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1256B-D8BB-4472-BE3B-887BF074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97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E736-BBCF-4D9B-A7D0-AAB73394D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CF75C9-B335-40BA-9CC2-DC0A846BC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559445-D1EF-4F25-9736-7258D309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A55A-CC14-41DD-97B1-B4D874A52B12}" type="datetime1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41695A-318A-404D-AC6C-93737BE1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51F623-760E-4539-8457-DF36113B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28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6CA04-8857-4B1B-947D-BEE6A422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E9EB5E-B61D-4131-BA43-06377CE98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64A91B-7DA0-46A2-B267-3F6483C2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B66E-0FAE-424B-B591-3454870A303A}" type="datetime1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C137D-B073-4731-9EB4-8A97F273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AEB66-38EA-4ADB-9AB0-54810DEE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1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18420C-B2A2-47A4-8266-B269F1A19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0E8E9B-5C56-46D4-B897-886ED87A3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C3A9EA-13D8-4C2F-A95D-FE92D82B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47B3-EDCF-4A34-B0D8-EA1E88B88C73}" type="datetime1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67930E-77F5-4FCA-8845-E322307D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7FD0DB-C4BE-40AE-AE48-C3A9DE42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28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DD024-0FB8-4317-B417-A6D24DA4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50B143-4C25-4410-8E20-EAA5872B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1A7498-16C4-422B-AD55-8EF3A274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781A-BB30-4F5F-914D-4D98EB1B1636}" type="datetime1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49CA9B-E2A5-464A-91BE-C198FD66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2E842C-DEF0-48EF-A6CA-271AEBE6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65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2D604-0D1B-422F-8388-6F850BF8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904207-7ABE-48DA-B7D3-F27C3CD91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F3B108-09DD-4DB0-A956-CAB2CC42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12D0-1E1F-40BE-AE11-596CAD9B9BCA}" type="datetime1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D633D-576A-419F-A51F-45CBC73B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8E7CE5-6D5B-436B-981D-3E4C0759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8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295AD-9992-413D-AE8B-F054E17D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840C9-B9BA-4352-BCBA-C566F4782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A15450-770B-446C-B5F0-4ED1329A1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E831F2-752A-479E-AE89-D4556A2B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4776-E248-4D26-8178-3ED5ED8E3CD6}" type="datetime1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DAA4ED-BE40-4367-8597-CA0F6B8B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63A428-9397-4527-8847-05F3AB58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18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B21E3-72DB-4F64-84E0-4D19F992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AC19EB-2377-4D3B-8483-6D178E1B2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6D3A11-2C4F-419C-B41E-7B67D647A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CE0D4A-4C3A-4BA2-BC24-E590B982F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6FB82B-A3A7-438E-9ECE-F141CEAD5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A3F6A6-3569-4834-85F8-AEFCD2D7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2E49-4C82-4018-9A18-22CC693D0391}" type="datetime1">
              <a:rPr lang="ru-RU" smtClean="0"/>
              <a:t>15.12.2018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7178B1D-4CBE-4095-8468-D29E8569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D7F4CC-A6BA-4B78-BE0E-5B097EC2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61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B0666-0084-4758-917C-97A13908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64EB51-8F77-4DEE-81CA-F4226255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7CAA-97C8-4398-9CCE-85B8CB5BAC5A}" type="datetime1">
              <a:rPr lang="ru-RU" smtClean="0"/>
              <a:t>15.12.2018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1EEFC7-5CE9-4E00-85EF-D24484FD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AF658C-0EEB-4D82-9F83-3548BBC5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57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AC6289-B6A8-44BC-B213-4A1B2BD8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FD45-C397-4FDA-B339-E4BA88346866}" type="datetime1">
              <a:rPr lang="ru-RU" smtClean="0"/>
              <a:t>15.12.2018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71AE23-7C00-4549-8A91-0001E542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226AC3-0DA0-48A2-B5AE-FD707797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27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C4225-1C9B-4369-840C-242A3087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D9ABC-1371-48D4-A014-823840C6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C3420F-C4FF-4E5E-90CC-504EAA605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1B2142-BCD1-4A58-8C14-BBA44E08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86FA-CE33-4FCA-8D5C-251DE1D9FAC5}" type="datetime1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691029-269C-4C6B-844D-585F4060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BFDBC4-D51B-4CA6-9D5B-307E64B9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1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9BE45-3B48-404E-868E-E589E03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14320-AF02-41E2-9C36-2B0CA7C50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F843E4-B72F-4E87-8414-1C5D7DEC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6990F3-14EA-4453-8058-9B621377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658C-F336-469F-A274-E993AABA29E0}" type="datetime1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50E6E5-CC83-4FCE-8722-B86E5448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94830F-2D66-479E-98B4-E913833C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78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331BA-FCE2-439F-A36E-EF2B6431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556335-111D-4B64-A013-249D79DCC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9CE147-208E-466E-B884-FD222C772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2927-A081-4F6C-A3F6-95B8887F36B7}" type="datetime1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B1E585-8E6D-4B3D-A61D-78BF30F13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MDA_2018_10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B9918-309C-4F48-8FAB-552CE65A3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C9725-F3FF-4A78-9354-6A05E9870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ED020-F871-4D04-BEBB-A7FAB514A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Consensus partitioning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FC3895-D2D0-4FC5-AE09-AC1B52254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Final lecture in Modern Data Analysis 2018</a:t>
            </a:r>
            <a:endParaRPr lang="ru-RU" sz="32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17FD52-1DDB-45F4-9BBD-41C62661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109CB9-9875-428D-878C-058A502A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991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F38F6-59CF-4C54-BCDE-B06195BE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en-US" dirty="0"/>
              <a:t>Consensus partition with mismatch distance,2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DB8285A-D010-48BD-9349-2161D3E00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742" y="1110342"/>
                <a:ext cx="11588781" cy="524600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ym typeface="Symbol" panose="05050102010706020507" pitchFamily="18" charset="2"/>
                  </a:rPr>
                  <a:t>Define consensus matrix: given partitions </a:t>
                </a:r>
                <a:r>
                  <a:rPr lang="en-US" i="1" dirty="0">
                    <a:sym typeface="Symbol" panose="05050102010706020507" pitchFamily="18" charset="2"/>
                  </a:rPr>
                  <a:t>R</a:t>
                </a:r>
                <a:r>
                  <a:rPr lang="en-US" i="1" baseline="30000" dirty="0">
                    <a:sym typeface="Symbol" panose="05050102010706020507" pitchFamily="18" charset="2"/>
                  </a:rPr>
                  <a:t>t</a:t>
                </a:r>
                <a:r>
                  <a:rPr lang="en-US" dirty="0">
                    <a:sym typeface="Symbol" panose="05050102010706020507" pitchFamily="18" charset="2"/>
                  </a:rPr>
                  <a:t> with </a:t>
                </a:r>
                <a:r>
                  <a:rPr lang="en-US" i="1" dirty="0"/>
                  <a:t>N</a:t>
                </a:r>
                <a:r>
                  <a:rPr lang="en-US" i="1" dirty="0">
                    <a:sym typeface="Symbol" panose="05050102010706020507" pitchFamily="18" charset="2"/>
                  </a:rPr>
                  <a:t>N </a:t>
                </a:r>
                <a:r>
                  <a:rPr lang="en-US" dirty="0">
                    <a:sym typeface="Symbol" panose="05050102010706020507" pitchFamily="18" charset="2"/>
                  </a:rPr>
                  <a:t> matrices </a:t>
                </a:r>
                <a:r>
                  <a:rPr lang="en-US" i="1" dirty="0">
                    <a:sym typeface="Symbol" panose="05050102010706020507" pitchFamily="18" charset="2"/>
                  </a:rPr>
                  <a:t>r</a:t>
                </a:r>
                <a:r>
                  <a:rPr lang="en-US" i="1" baseline="30000" dirty="0">
                    <a:sym typeface="Symbol" panose="05050102010706020507" pitchFamily="18" charset="2"/>
                  </a:rPr>
                  <a:t>t</a:t>
                </a:r>
                <a:r>
                  <a:rPr lang="en-US" dirty="0">
                    <a:sym typeface="Symbol" panose="05050102010706020507" pitchFamily="18" charset="2"/>
                  </a:rPr>
                  <a:t> (</a:t>
                </a:r>
                <a:r>
                  <a:rPr lang="en-US" i="1" dirty="0">
                    <a:sym typeface="Symbol" panose="05050102010706020507" pitchFamily="18" charset="2"/>
                  </a:rPr>
                  <a:t>t=1,…,m</a:t>
                </a:r>
                <a:r>
                  <a:rPr lang="en-US" dirty="0">
                    <a:sym typeface="Symbol" panose="05050102010706020507" pitchFamily="18" charset="2"/>
                  </a:rPr>
                  <a:t>), </a:t>
                </a:r>
                <a:r>
                  <a:rPr lang="en-US" sz="3600" b="1" dirty="0">
                    <a:sym typeface="Symbol" panose="05050102010706020507" pitchFamily="18" charset="2"/>
                  </a:rPr>
                  <a:t>Consensus matrix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i="1" dirty="0">
                    <a:sym typeface="Symbol" panose="05050102010706020507" pitchFamily="18" charset="2"/>
                  </a:rPr>
                  <a:t>A</a:t>
                </a:r>
                <a:r>
                  <a:rPr lang="en-US" dirty="0">
                    <a:sym typeface="Symbol" panose="05050102010706020507" pitchFamily="18" charset="2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):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is the number of partitions </a:t>
                </a:r>
                <a:r>
                  <a:rPr lang="en-US" i="1" dirty="0">
                    <a:sym typeface="Symbol" panose="05050102010706020507" pitchFamily="18" charset="2"/>
                  </a:rPr>
                  <a:t>R</a:t>
                </a:r>
                <a:r>
                  <a:rPr lang="en-US" i="1" baseline="30000" dirty="0">
                    <a:sym typeface="Symbol" panose="05050102010706020507" pitchFamily="18" charset="2"/>
                  </a:rPr>
                  <a:t>t</a:t>
                </a:r>
                <a:r>
                  <a:rPr lang="en-US" dirty="0">
                    <a:sym typeface="Symbol" panose="05050102010706020507" pitchFamily="18" charset="2"/>
                  </a:rPr>
                  <a:t> in which </a:t>
                </a:r>
                <a:r>
                  <a:rPr lang="en-US" i="1" dirty="0" err="1">
                    <a:sym typeface="Symbol" panose="05050102010706020507" pitchFamily="18" charset="2"/>
                  </a:rPr>
                  <a:t>i,j</a:t>
                </a:r>
                <a:r>
                  <a:rPr lang="en-US" dirty="0">
                    <a:sym typeface="Symbol" panose="05050102010706020507" pitchFamily="18" charset="2"/>
                  </a:rPr>
                  <a:t> belong in the same part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DB8285A-D010-48BD-9349-2161D3E00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42" y="1110342"/>
                <a:ext cx="11588781" cy="5246008"/>
              </a:xfrm>
              <a:blipFill>
                <a:blip r:embed="rId2"/>
                <a:stretch>
                  <a:fillRect l="-1105" t="-2207" r="-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5A83EB-C027-47FB-B1E4-F4FBF369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MDA_2018_10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AF4F7E-E2AE-4A94-A1CC-7F0C5B28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19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F38F6-59CF-4C54-BCDE-B06195BE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en-US" dirty="0"/>
              <a:t>Consensus partition with mismatch distance,3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DB8285A-D010-48BD-9349-2161D3E00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743" y="1110342"/>
                <a:ext cx="11315512" cy="493599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ym typeface="Symbol" panose="05050102010706020507" pitchFamily="18" charset="2"/>
                  </a:rPr>
                  <a:t>Given partitions </a:t>
                </a:r>
                <a:r>
                  <a:rPr lang="en-US" i="1" dirty="0">
                    <a:sym typeface="Symbol" panose="05050102010706020507" pitchFamily="18" charset="2"/>
                  </a:rPr>
                  <a:t>R</a:t>
                </a:r>
                <a:r>
                  <a:rPr lang="en-US" i="1" baseline="30000" dirty="0"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sym typeface="Symbol" panose="05050102010706020507" pitchFamily="18" charset="2"/>
                  </a:rPr>
                  <a:t>,</a:t>
                </a:r>
                <a:r>
                  <a:rPr lang="en-US" i="1" dirty="0">
                    <a:sym typeface="Symbol" panose="05050102010706020507" pitchFamily="18" charset="2"/>
                  </a:rPr>
                  <a:t> R</a:t>
                </a:r>
                <a:r>
                  <a:rPr lang="en-US" i="1" baseline="30000" dirty="0">
                    <a:sym typeface="Symbol" panose="05050102010706020507" pitchFamily="18" charset="2"/>
                  </a:rPr>
                  <a:t>2</a:t>
                </a:r>
                <a:r>
                  <a:rPr lang="en-US" i="1" dirty="0">
                    <a:sym typeface="Symbol" panose="05050102010706020507" pitchFamily="18" charset="2"/>
                  </a:rPr>
                  <a:t>,…, R</a:t>
                </a:r>
                <a:r>
                  <a:rPr lang="en-US" i="1" baseline="30000" dirty="0">
                    <a:sym typeface="Symbol" panose="05050102010706020507" pitchFamily="18" charset="2"/>
                  </a:rPr>
                  <a:t>m</a:t>
                </a:r>
                <a:r>
                  <a:rPr lang="en-US" dirty="0">
                    <a:sym typeface="Symbol" panose="05050102010706020507" pitchFamily="18" charset="2"/>
                  </a:rPr>
                  <a:t>, of</a:t>
                </a:r>
                <a:r>
                  <a:rPr lang="en-US" i="1" dirty="0">
                    <a:sym typeface="Symbol" panose="05050102010706020507" pitchFamily="18" charset="2"/>
                  </a:rPr>
                  <a:t> I</a:t>
                </a:r>
                <a:r>
                  <a:rPr lang="en-US" dirty="0">
                    <a:sym typeface="Symbol" panose="05050102010706020507" pitchFamily="18" charset="2"/>
                  </a:rPr>
                  <a:t>, find </a:t>
                </a:r>
                <a:r>
                  <a:rPr lang="en-US" i="1" dirty="0">
                    <a:sym typeface="Symbol" panose="05050102010706020507" pitchFamily="18" charset="2"/>
                  </a:rPr>
                  <a:t>S</a:t>
                </a:r>
                <a:r>
                  <a:rPr lang="en-US" dirty="0">
                    <a:sym typeface="Symbol" panose="05050102010706020507" pitchFamily="18" charset="2"/>
                  </a:rPr>
                  <a:t>=</a:t>
                </a:r>
                <a:r>
                  <a:rPr lang="en-US" i="1" dirty="0">
                    <a:sym typeface="Symbol" panose="05050102010706020507" pitchFamily="18" charset="2"/>
                  </a:rPr>
                  <a:t>{S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,…,S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L</a:t>
                </a:r>
                <a:r>
                  <a:rPr lang="en-US" dirty="0">
                    <a:sym typeface="Symbol" panose="05050102010706020507" pitchFamily="18" charset="2"/>
                  </a:rPr>
                  <a:t>} to minimize: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𝑆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sym typeface="Symbol" panose="05050102010706020507" pitchFamily="18" charset="2"/>
                            </a:rPr>
                            <m:t>)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𝑆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dirty="0">
                  <a:sym typeface="Symbol" panose="05050102010706020507" pitchFamily="18" charset="2"/>
                </a:endParaRPr>
              </a:p>
              <a:p>
                <a:endParaRPr 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DB8285A-D010-48BD-9349-2161D3E00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43" y="1110342"/>
                <a:ext cx="11315512" cy="4935992"/>
              </a:xfrm>
              <a:blipFill>
                <a:blip r:embed="rId3"/>
                <a:stretch>
                  <a:fillRect l="-970" t="-19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5A83EB-C027-47FB-B1E4-F4FBF369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MDA_2018_10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AF4F7E-E2AE-4A94-A1CC-7F0C5B28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52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F38F6-59CF-4C54-BCDE-B06195BE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en-US" dirty="0"/>
              <a:t>Consensus partition with mismatch distance,4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DB8285A-D010-48BD-9349-2161D3E00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743" y="1110342"/>
                <a:ext cx="11315512" cy="493599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ym typeface="Symbol" panose="05050102010706020507" pitchFamily="18" charset="2"/>
                  </a:rPr>
                  <a:t>Given partitions </a:t>
                </a:r>
                <a:r>
                  <a:rPr lang="en-US" i="1" dirty="0">
                    <a:sym typeface="Symbol" panose="05050102010706020507" pitchFamily="18" charset="2"/>
                  </a:rPr>
                  <a:t>R</a:t>
                </a:r>
                <a:r>
                  <a:rPr lang="en-US" i="1" baseline="30000" dirty="0"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sym typeface="Symbol" panose="05050102010706020507" pitchFamily="18" charset="2"/>
                  </a:rPr>
                  <a:t>,</a:t>
                </a:r>
                <a:r>
                  <a:rPr lang="en-US" i="1" dirty="0">
                    <a:sym typeface="Symbol" panose="05050102010706020507" pitchFamily="18" charset="2"/>
                  </a:rPr>
                  <a:t> R</a:t>
                </a:r>
                <a:r>
                  <a:rPr lang="en-US" i="1" baseline="30000" dirty="0">
                    <a:sym typeface="Symbol" panose="05050102010706020507" pitchFamily="18" charset="2"/>
                  </a:rPr>
                  <a:t>2</a:t>
                </a:r>
                <a:r>
                  <a:rPr lang="en-US" i="1" dirty="0">
                    <a:sym typeface="Symbol" panose="05050102010706020507" pitchFamily="18" charset="2"/>
                  </a:rPr>
                  <a:t>,…, R</a:t>
                </a:r>
                <a:r>
                  <a:rPr lang="en-US" i="1" baseline="30000" dirty="0">
                    <a:sym typeface="Symbol" panose="05050102010706020507" pitchFamily="18" charset="2"/>
                  </a:rPr>
                  <a:t>m</a:t>
                </a:r>
                <a:r>
                  <a:rPr lang="en-US" dirty="0">
                    <a:sym typeface="Symbol" panose="05050102010706020507" pitchFamily="18" charset="2"/>
                  </a:rPr>
                  <a:t>, of</a:t>
                </a:r>
                <a:r>
                  <a:rPr lang="en-US" i="1" dirty="0">
                    <a:sym typeface="Symbol" panose="05050102010706020507" pitchFamily="18" charset="2"/>
                  </a:rPr>
                  <a:t> I</a:t>
                </a:r>
                <a:r>
                  <a:rPr lang="en-US" dirty="0">
                    <a:sym typeface="Symbol" panose="05050102010706020507" pitchFamily="18" charset="2"/>
                  </a:rPr>
                  <a:t>, find consensus </a:t>
                </a:r>
                <a:r>
                  <a:rPr lang="en-US" i="1" dirty="0">
                    <a:sym typeface="Symbol" panose="05050102010706020507" pitchFamily="18" charset="2"/>
                  </a:rPr>
                  <a:t>S</a:t>
                </a:r>
                <a:r>
                  <a:rPr lang="en-US" dirty="0">
                    <a:sym typeface="Symbol" panose="05050102010706020507" pitchFamily="18" charset="2"/>
                  </a:rPr>
                  <a:t>=</a:t>
                </a:r>
                <a:r>
                  <a:rPr lang="en-US" i="1" dirty="0">
                    <a:sym typeface="Symbol" panose="05050102010706020507" pitchFamily="18" charset="2"/>
                  </a:rPr>
                  <a:t>{S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,…,S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L</a:t>
                </a:r>
                <a:r>
                  <a:rPr lang="en-US" dirty="0">
                    <a:sym typeface="Symbol" panose="05050102010706020507" pitchFamily="18" charset="2"/>
                  </a:rPr>
                  <a:t>} to minimize</a:t>
                </a:r>
              </a:p>
              <a:p>
                <a:pPr marL="0" indent="0">
                  <a:buNone/>
                </a:pPr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𝑆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That is, find </a:t>
                </a:r>
                <a:r>
                  <a:rPr lang="en-US" i="1" dirty="0">
                    <a:sym typeface="Symbol" panose="05050102010706020507" pitchFamily="18" charset="2"/>
                  </a:rPr>
                  <a:t>S={S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,S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2</a:t>
                </a:r>
                <a:r>
                  <a:rPr lang="en-US" i="1" dirty="0">
                    <a:sym typeface="Symbol" panose="05050102010706020507" pitchFamily="18" charset="2"/>
                  </a:rPr>
                  <a:t>,…, 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K</a:t>
                </a:r>
                <a:r>
                  <a:rPr lang="en-US" i="1" dirty="0">
                    <a:sym typeface="Symbol" panose="05050102010706020507" pitchFamily="18" charset="2"/>
                  </a:rPr>
                  <a:t>}</a:t>
                </a:r>
                <a:r>
                  <a:rPr lang="en-US" dirty="0">
                    <a:sym typeface="Symbol" panose="05050102010706020507" pitchFamily="18" charset="2"/>
                  </a:rPr>
                  <a:t> maximizing</a:t>
                </a:r>
              </a:p>
              <a:p>
                <a:pPr marL="0" indent="0">
                  <a:buNone/>
                </a:pPr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=</a:t>
                </a:r>
                <a:r>
                  <a:rPr lang="en-US" b="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ym typeface="Symbol" panose="05050102010706020507" pitchFamily="18" charset="2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This is the within-cluster summary criterion with shift value </a:t>
                </a:r>
                <a:r>
                  <a:rPr lang="en-US" i="1" dirty="0">
                    <a:sym typeface="Symbol" panose="05050102010706020507" pitchFamily="18" charset="2"/>
                  </a:rPr>
                  <a:t>m/2 </a:t>
                </a:r>
                <a:r>
                  <a:rPr lang="en-US" dirty="0">
                    <a:sym typeface="Symbol" panose="05050102010706020507" pitchFamily="18" charset="2"/>
                  </a:rPr>
                  <a:t>subtracted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DB8285A-D010-48BD-9349-2161D3E00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43" y="1110342"/>
                <a:ext cx="11315512" cy="4935992"/>
              </a:xfrm>
              <a:blipFill>
                <a:blip r:embed="rId2"/>
                <a:stretch>
                  <a:fillRect l="-1131" t="-1975" b="-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5A83EB-C027-47FB-B1E4-F4FBF369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MDA_2018_10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AF4F7E-E2AE-4A94-A1CC-7F0C5B28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94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E9132-75E5-47A9-882C-41CDE846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64"/>
            <a:ext cx="10515600" cy="1390869"/>
          </a:xfrm>
        </p:spPr>
        <p:txBody>
          <a:bodyPr>
            <a:normAutofit/>
          </a:bodyPr>
          <a:lstStyle/>
          <a:p>
            <a:r>
              <a:rPr lang="en-US" b="1" dirty="0"/>
              <a:t>Example: m=11 partitions of the Ten Digits</a:t>
            </a:r>
            <a:br>
              <a:rPr lang="en-US" dirty="0"/>
            </a:br>
            <a:r>
              <a:rPr lang="en-US" b="1" dirty="0"/>
              <a:t>4</a:t>
            </a:r>
            <a:r>
              <a:rPr lang="en-US" dirty="0"/>
              <a:t> parts in R6, R7; </a:t>
            </a:r>
            <a:r>
              <a:rPr lang="en-US" b="1" dirty="0"/>
              <a:t>3</a:t>
            </a:r>
            <a:r>
              <a:rPr lang="en-US" dirty="0"/>
              <a:t> parts in the 9 others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ED70457-B980-49B0-BD2D-4BA25FFE6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963181"/>
              </p:ext>
            </p:extLst>
          </p:nvPr>
        </p:nvGraphicFramePr>
        <p:xfrm>
          <a:off x="1502980" y="1942518"/>
          <a:ext cx="10131972" cy="4413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7156">
                  <a:extLst>
                    <a:ext uri="{9D8B030D-6E8A-4147-A177-3AD203B41FA5}">
                      <a16:colId xmlns:a16="http://schemas.microsoft.com/office/drawing/2014/main" val="461916202"/>
                    </a:ext>
                  </a:extLst>
                </a:gridCol>
                <a:gridCol w="8734816">
                  <a:extLst>
                    <a:ext uri="{9D8B030D-6E8A-4147-A177-3AD203B41FA5}">
                      <a16:colId xmlns:a16="http://schemas.microsoft.com/office/drawing/2014/main" val="1173151395"/>
                    </a:ext>
                  </a:extLst>
                </a:gridCol>
              </a:tblGrid>
              <a:tr h="606689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Digit</a:t>
                      </a:r>
                      <a:endParaRPr lang="ru-RU" sz="3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</a:t>
                      </a: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R1  R2  R3   R4  R5  R6   R7  R8  R9  R10  R11</a:t>
                      </a:r>
                      <a:endParaRPr lang="ru-RU" sz="3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8187654"/>
                  </a:ext>
                </a:extLst>
              </a:tr>
              <a:tr h="3597451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1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2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3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4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5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6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7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8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9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0</a:t>
                      </a:r>
                      <a:endParaRPr lang="ru-RU" sz="3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 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1     1     1     2     1     1     1     1     1     2     1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2     2     2     2     3     3     3     2     2     3     2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3     3     3     2     3     3     4     3     3     2     3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3     1     1     3     3     1     1     1     3     2     1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3     3     3     1     2     2     2     3     3     1     3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2     2     2     1     2     2     2     2     2     1     2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1     1     1     2     1     3     1     1     1     2     1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2     2     2     3     3     4     3     2     2     3     2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3     3     3     3     3     3     4     3     3     3     3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2     2     2     2     3     4     3     2     2     3     2</a:t>
                      </a:r>
                      <a:endParaRPr lang="ru-RU" sz="3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5246122"/>
                  </a:ext>
                </a:extLst>
              </a:tr>
            </a:tbl>
          </a:graphicData>
        </a:graphic>
      </p:graphicFrame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9C0DE4-4222-496F-939D-819FEBA4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648357-D468-4E5C-94C3-9FA43239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E9132-75E5-47A9-882C-41CDE846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65"/>
            <a:ext cx="10515600" cy="81280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Consensus matrix</a:t>
            </a:r>
            <a:r>
              <a:rPr lang="en-US" b="1" dirty="0"/>
              <a:t> for m=11 partitions of the Ten Digits</a:t>
            </a:r>
            <a:br>
              <a:rPr lang="en-US" dirty="0"/>
            </a:b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9C0DE4-4222-496F-939D-819FEBA4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648357-D468-4E5C-94C3-9FA43239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9389308-E0FF-4F95-B171-3D33A7E3F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857576"/>
              </p:ext>
            </p:extLst>
          </p:nvPr>
        </p:nvGraphicFramePr>
        <p:xfrm>
          <a:off x="1853762" y="1296842"/>
          <a:ext cx="8484476" cy="4845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6504">
                  <a:extLst>
                    <a:ext uri="{9D8B030D-6E8A-4147-A177-3AD203B41FA5}">
                      <a16:colId xmlns:a16="http://schemas.microsoft.com/office/drawing/2014/main" val="2360668027"/>
                    </a:ext>
                  </a:extLst>
                </a:gridCol>
                <a:gridCol w="7797972">
                  <a:extLst>
                    <a:ext uri="{9D8B030D-6E8A-4147-A177-3AD203B41FA5}">
                      <a16:colId xmlns:a16="http://schemas.microsoft.com/office/drawing/2014/main" val="3332223274"/>
                    </a:ext>
                  </a:extLst>
                </a:gridCol>
              </a:tblGrid>
              <a:tr h="477535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 </a:t>
                      </a:r>
                      <a:endParaRPr lang="ru-RU" sz="3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1      2     3     4     5     6     7     8     9     0</a:t>
                      </a:r>
                      <a:endParaRPr lang="ru-RU" sz="3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753451879"/>
                  </a:ext>
                </a:extLst>
              </a:tr>
              <a:tr h="4238490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1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2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3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4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5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6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7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8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9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0</a:t>
                      </a:r>
                      <a:endParaRPr lang="ru-RU" sz="3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b="1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11</a:t>
                      </a:r>
                      <a:r>
                        <a:rPr lang="en-US" sz="3600" dirty="0">
                          <a:effectLst/>
                        </a:rPr>
                        <a:t>     1     2     7     0     0    10    0     0     1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1    </a:t>
                      </a:r>
                      <a:r>
                        <a:rPr lang="en-US" sz="3600" b="1" dirty="0">
                          <a:effectLst/>
                        </a:rPr>
                        <a:t>11 </a:t>
                      </a:r>
                      <a:r>
                        <a:rPr lang="en-US" sz="3600" dirty="0">
                          <a:effectLst/>
                        </a:rPr>
                        <a:t>    3     1     0     6     2     9     3    10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2     3    </a:t>
                      </a:r>
                      <a:r>
                        <a:rPr lang="en-US" sz="3600" b="1" dirty="0">
                          <a:effectLst/>
                        </a:rPr>
                        <a:t>11</a:t>
                      </a:r>
                      <a:r>
                        <a:rPr lang="en-US" sz="3600" dirty="0">
                          <a:effectLst/>
                        </a:rPr>
                        <a:t>     4     6     0     3     1     9     2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7     1     4    </a:t>
                      </a:r>
                      <a:r>
                        <a:rPr lang="en-US" sz="3600" b="1" dirty="0">
                          <a:effectLst/>
                        </a:rPr>
                        <a:t>11</a:t>
                      </a:r>
                      <a:r>
                        <a:rPr lang="en-US" sz="3600" dirty="0">
                          <a:effectLst/>
                        </a:rPr>
                        <a:t>     2     0     6     2     4     1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0     0     6     2    </a:t>
                      </a:r>
                      <a:r>
                        <a:rPr lang="en-US" sz="3600" b="1" dirty="0">
                          <a:effectLst/>
                        </a:rPr>
                        <a:t>11</a:t>
                      </a:r>
                      <a:r>
                        <a:rPr lang="en-US" sz="3600" dirty="0">
                          <a:effectLst/>
                        </a:rPr>
                        <a:t>     5     0     0     6     0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0     6     0     0     5    </a:t>
                      </a:r>
                      <a:r>
                        <a:rPr lang="en-US" sz="3600" b="1" dirty="0">
                          <a:effectLst/>
                        </a:rPr>
                        <a:t>11 </a:t>
                      </a:r>
                      <a:r>
                        <a:rPr lang="en-US" sz="3600" dirty="0">
                          <a:effectLst/>
                        </a:rPr>
                        <a:t>    0     6     0     6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10    2     3     6     0     0    </a:t>
                      </a:r>
                      <a:r>
                        <a:rPr lang="en-US" sz="3600" b="1" dirty="0">
                          <a:effectLst/>
                        </a:rPr>
                        <a:t>11 </a:t>
                      </a:r>
                      <a:r>
                        <a:rPr lang="en-US" sz="3600" dirty="0">
                          <a:effectLst/>
                        </a:rPr>
                        <a:t>    0     1     1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0     9     1     2     0     6     0    </a:t>
                      </a:r>
                      <a:r>
                        <a:rPr lang="en-US" sz="3600" b="1" dirty="0">
                          <a:effectLst/>
                        </a:rPr>
                        <a:t>11</a:t>
                      </a:r>
                      <a:r>
                        <a:rPr lang="en-US" sz="3600" dirty="0">
                          <a:effectLst/>
                        </a:rPr>
                        <a:t>     3    10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0     3     9     4     6     0     1     3    </a:t>
                      </a:r>
                      <a:r>
                        <a:rPr lang="en-US" sz="3600" b="1" dirty="0">
                          <a:effectLst/>
                        </a:rPr>
                        <a:t>11</a:t>
                      </a:r>
                      <a:r>
                        <a:rPr lang="en-US" sz="3600" dirty="0">
                          <a:effectLst/>
                        </a:rPr>
                        <a:t>     2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1    10    2     1     0     6     1    10     2    </a:t>
                      </a:r>
                      <a:r>
                        <a:rPr lang="en-US" sz="3600" b="1" dirty="0">
                          <a:effectLst/>
                        </a:rPr>
                        <a:t>11</a:t>
                      </a:r>
                      <a:endParaRPr lang="ru-RU" sz="3600" b="1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140222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702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E9132-75E5-47A9-882C-41CDE846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6525"/>
            <a:ext cx="11740054" cy="146297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Consensus matrix</a:t>
            </a:r>
            <a:r>
              <a:rPr lang="en-US" b="1" dirty="0"/>
              <a:t> for m=11 partitions of the Ten Digits, with </a:t>
            </a:r>
            <a:r>
              <a:rPr lang="en-US" b="1" i="1" dirty="0"/>
              <a:t>m/2=</a:t>
            </a:r>
            <a:r>
              <a:rPr lang="en-US" b="1" dirty="0"/>
              <a:t>5.5 subtracted and diagonal zeroed</a:t>
            </a:r>
            <a:br>
              <a:rPr lang="en-US" dirty="0"/>
            </a:b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9C0DE4-4222-496F-939D-819FEBA4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648357-D468-4E5C-94C3-9FA43239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9389308-E0FF-4F95-B171-3D33A7E3F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70633"/>
              </p:ext>
            </p:extLst>
          </p:nvPr>
        </p:nvGraphicFramePr>
        <p:xfrm>
          <a:off x="567559" y="1782061"/>
          <a:ext cx="11056882" cy="47568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60668027"/>
                    </a:ext>
                  </a:extLst>
                </a:gridCol>
                <a:gridCol w="10447282">
                  <a:extLst>
                    <a:ext uri="{9D8B030D-6E8A-4147-A177-3AD203B41FA5}">
                      <a16:colId xmlns:a16="http://schemas.microsoft.com/office/drawing/2014/main" val="3332223274"/>
                    </a:ext>
                  </a:extLst>
                </a:gridCol>
              </a:tblGrid>
              <a:tr h="594091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 </a:t>
                      </a:r>
                      <a:endParaRPr lang="ru-RU" sz="3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   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   1        2       3        4       5        6        7       8       9         0</a:t>
                      </a:r>
                      <a:endParaRPr lang="ru-RU" sz="3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753451879"/>
                  </a:ext>
                </a:extLst>
              </a:tr>
              <a:tr h="4150108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1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2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3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4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5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6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7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8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9</a:t>
                      </a:r>
                      <a:endParaRPr lang="ru-RU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0</a:t>
                      </a:r>
                      <a:endParaRPr lang="ru-RU" sz="3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b="1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    0    -4.5   -3.5   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1.5</a:t>
                      </a:r>
                      <a:r>
                        <a:rPr lang="en-US" sz="3600" b="1" dirty="0">
                          <a:effectLst/>
                        </a:rPr>
                        <a:t>   -5.5   -5.5   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4.5</a:t>
                      </a:r>
                      <a:r>
                        <a:rPr lang="en-US" sz="3600" b="1" dirty="0">
                          <a:effectLst/>
                        </a:rPr>
                        <a:t>   -5.5   -5.5   -4.5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   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-4.5       0    -2.5   -4.5   -5.5   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r>
                        <a:rPr lang="en-US" sz="3600" b="1" dirty="0">
                          <a:effectLst/>
                        </a:rPr>
                        <a:t>   -3.5   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3.5</a:t>
                      </a:r>
                      <a:r>
                        <a:rPr lang="en-US" sz="3600" b="1" dirty="0">
                          <a:effectLst/>
                        </a:rPr>
                        <a:t>   -2.5   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4.5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b="1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-3.5   -2.5       0    -1.5   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r>
                        <a:rPr lang="en-US" sz="3600" b="1" dirty="0">
                          <a:effectLst/>
                        </a:rPr>
                        <a:t>   -5.5   -2.5   -4.5   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3.5</a:t>
                      </a:r>
                      <a:r>
                        <a:rPr lang="en-US" sz="3600" b="1" dirty="0">
                          <a:effectLst/>
                        </a:rPr>
                        <a:t>   -3.5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    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1.5  </a:t>
                      </a:r>
                      <a:r>
                        <a:rPr lang="en-US" sz="3600" b="1" dirty="0">
                          <a:effectLst/>
                        </a:rPr>
                        <a:t> -4.5   -1.5        0   -3.5   -5.5   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r>
                        <a:rPr lang="en-US" sz="3600" b="1" dirty="0">
                          <a:effectLst/>
                        </a:rPr>
                        <a:t>   -3.5   -1.5   -4.5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b="1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-5.5   -5.5   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r>
                        <a:rPr lang="en-US" sz="3600" b="1" dirty="0">
                          <a:effectLst/>
                        </a:rPr>
                        <a:t>   -3.5        0   -0.5   -5.5   -5.5   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r>
                        <a:rPr lang="en-US" sz="3600" b="1" dirty="0">
                          <a:effectLst/>
                        </a:rPr>
                        <a:t>   -5.5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b="1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-5.5   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r>
                        <a:rPr lang="en-US" sz="3600" b="1" dirty="0">
                          <a:effectLst/>
                        </a:rPr>
                        <a:t>   -5.5   -5.5   -0.5        0   -5.5   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r>
                        <a:rPr lang="en-US" sz="3600" b="1" dirty="0">
                          <a:effectLst/>
                        </a:rPr>
                        <a:t>   -5.5   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b="1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4.5</a:t>
                      </a:r>
                      <a:r>
                        <a:rPr lang="en-US" sz="3600" b="1" dirty="0">
                          <a:effectLst/>
                        </a:rPr>
                        <a:t>   -3.5   -2.5   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r>
                        <a:rPr lang="en-US" sz="3600" b="1" dirty="0">
                          <a:effectLst/>
                        </a:rPr>
                        <a:t>   -5.5   -5.5        0   -5.5   -4.5   -4.5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b="1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-5.5   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3.5</a:t>
                      </a:r>
                      <a:r>
                        <a:rPr lang="en-US" sz="3600" b="1" dirty="0">
                          <a:effectLst/>
                        </a:rPr>
                        <a:t>   -4.5   -3.5   -5.5   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r>
                        <a:rPr lang="en-US" sz="3600" b="1" dirty="0">
                          <a:effectLst/>
                        </a:rPr>
                        <a:t>   -5.5        0   -2.5   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4.5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b="1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-5.5   -2.5   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3.5</a:t>
                      </a:r>
                      <a:r>
                        <a:rPr lang="en-US" sz="3600" b="1" dirty="0">
                          <a:effectLst/>
                        </a:rPr>
                        <a:t>   -1.5   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r>
                        <a:rPr lang="en-US" sz="3600" b="1" dirty="0">
                          <a:effectLst/>
                        </a:rPr>
                        <a:t>   -5.5   -4.5   -2.5        0   -3.5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3600" b="1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-4.5   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4.5</a:t>
                      </a:r>
                      <a:r>
                        <a:rPr lang="en-US" sz="3600" b="1" dirty="0">
                          <a:effectLst/>
                        </a:rPr>
                        <a:t>   -3.5   -4.5   -5.5   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r>
                        <a:rPr lang="en-US" sz="3600" b="1" dirty="0">
                          <a:effectLst/>
                        </a:rPr>
                        <a:t>   -4.5    </a:t>
                      </a:r>
                      <a:r>
                        <a:rPr lang="en-US" sz="3600" b="1" dirty="0">
                          <a:solidFill>
                            <a:srgbClr val="C00000"/>
                          </a:solidFill>
                          <a:effectLst/>
                        </a:rPr>
                        <a:t>4.5</a:t>
                      </a:r>
                      <a:r>
                        <a:rPr lang="en-US" sz="3600" b="1" dirty="0">
                          <a:effectLst/>
                        </a:rPr>
                        <a:t>   -3.5        0</a:t>
                      </a:r>
                      <a:endParaRPr lang="ru-RU" sz="3600" b="1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140222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635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E9132-75E5-47A9-882C-41CDE846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6525"/>
            <a:ext cx="11740054" cy="636361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Consensus matrix</a:t>
            </a:r>
            <a:r>
              <a:rPr lang="en-US" b="1" dirty="0"/>
              <a:t> for </a:t>
            </a:r>
            <a:r>
              <a:rPr lang="en-US" b="1" i="1" dirty="0"/>
              <a:t>m</a:t>
            </a:r>
            <a:r>
              <a:rPr lang="en-US" b="1" dirty="0"/>
              <a:t>=11 partitions of the Ten Digits, with </a:t>
            </a:r>
            <a:r>
              <a:rPr lang="en-US" b="1" i="1" dirty="0"/>
              <a:t>m/2=</a:t>
            </a:r>
            <a:r>
              <a:rPr lang="en-US" b="1" dirty="0"/>
              <a:t>5.5 subtracted and diagonal zeroed</a:t>
            </a:r>
            <a:br>
              <a:rPr lang="en-US" dirty="0"/>
            </a:b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9C0DE4-4222-496F-939D-819FEBA4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648357-D468-4E5C-94C3-9FA43239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9389308-E0FF-4F95-B171-3D33A7E3F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71241"/>
              </p:ext>
            </p:extLst>
          </p:nvPr>
        </p:nvGraphicFramePr>
        <p:xfrm>
          <a:off x="157656" y="1334734"/>
          <a:ext cx="8597461" cy="43614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2454">
                  <a:extLst>
                    <a:ext uri="{9D8B030D-6E8A-4147-A177-3AD203B41FA5}">
                      <a16:colId xmlns:a16="http://schemas.microsoft.com/office/drawing/2014/main" val="2360668027"/>
                    </a:ext>
                  </a:extLst>
                </a:gridCol>
                <a:gridCol w="8135007">
                  <a:extLst>
                    <a:ext uri="{9D8B030D-6E8A-4147-A177-3AD203B41FA5}">
                      <a16:colId xmlns:a16="http://schemas.microsoft.com/office/drawing/2014/main" val="3332223274"/>
                    </a:ext>
                  </a:extLst>
                </a:gridCol>
              </a:tblGrid>
              <a:tr h="558123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ru-RU" sz="2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 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    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   1        2       3        4       5        6        7       8       9         0</a:t>
                      </a:r>
                      <a:endParaRPr lang="ru-RU" sz="2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753451879"/>
                  </a:ext>
                </a:extLst>
              </a:tr>
              <a:tr h="3635065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endParaRPr lang="ru-RU" sz="28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endParaRPr lang="ru-RU" sz="28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</a:t>
                      </a:r>
                      <a:endParaRPr lang="ru-RU" sz="28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</a:t>
                      </a:r>
                      <a:endParaRPr lang="ru-RU" sz="28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</a:t>
                      </a:r>
                      <a:endParaRPr lang="ru-RU" sz="28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6</a:t>
                      </a:r>
                      <a:endParaRPr lang="ru-RU" sz="28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7</a:t>
                      </a:r>
                      <a:endParaRPr lang="ru-RU" sz="28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8</a:t>
                      </a:r>
                      <a:endParaRPr lang="ru-RU" sz="28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9</a:t>
                      </a:r>
                      <a:endParaRPr lang="ru-RU" sz="28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endParaRPr lang="ru-RU" sz="2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800" b="1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    0    -4.5   -3.5   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1.5</a:t>
                      </a:r>
                      <a:r>
                        <a:rPr lang="en-US" sz="2800" b="1" dirty="0">
                          <a:effectLst/>
                        </a:rPr>
                        <a:t>   -5.5   -5.5   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4.5</a:t>
                      </a:r>
                      <a:r>
                        <a:rPr lang="en-US" sz="2800" b="1" dirty="0">
                          <a:effectLst/>
                        </a:rPr>
                        <a:t>   -5.5   -5.5   -4.5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   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-4.5       0    -2.5   -4.5   -5.5   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r>
                        <a:rPr lang="en-US" sz="2800" b="1" dirty="0">
                          <a:effectLst/>
                        </a:rPr>
                        <a:t>   -3.5   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3.5</a:t>
                      </a:r>
                      <a:r>
                        <a:rPr lang="en-US" sz="2800" b="1" dirty="0">
                          <a:effectLst/>
                        </a:rPr>
                        <a:t>   -2.5   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4.5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800" b="1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-3.5   -2.5       0    -1.5   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r>
                        <a:rPr lang="en-US" sz="2800" b="1" dirty="0">
                          <a:effectLst/>
                        </a:rPr>
                        <a:t>   -5.5   -2.5   -4.5   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3.5</a:t>
                      </a:r>
                      <a:r>
                        <a:rPr lang="en-US" sz="2800" b="1" dirty="0">
                          <a:effectLst/>
                        </a:rPr>
                        <a:t>   -3.5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    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1.5  </a:t>
                      </a:r>
                      <a:r>
                        <a:rPr lang="en-US" sz="2800" b="1" dirty="0">
                          <a:effectLst/>
                        </a:rPr>
                        <a:t> -4.5   -1.5        0   -3.5   -5.5   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r>
                        <a:rPr lang="en-US" sz="2800" b="1" dirty="0">
                          <a:effectLst/>
                        </a:rPr>
                        <a:t>   -3.5   -1.5   -4.5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800" b="1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-5.5   -5.5   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r>
                        <a:rPr lang="en-US" sz="2800" b="1" dirty="0">
                          <a:effectLst/>
                        </a:rPr>
                        <a:t>   -3.5        0   -0.5   -5.5   -5.5   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r>
                        <a:rPr lang="en-US" sz="2800" b="1" dirty="0">
                          <a:effectLst/>
                        </a:rPr>
                        <a:t>   -5.5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800" b="1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-5.5   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r>
                        <a:rPr lang="en-US" sz="2800" b="1" dirty="0">
                          <a:effectLst/>
                        </a:rPr>
                        <a:t>   -5.5   -5.5   -0.5        0   -5.5   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r>
                        <a:rPr lang="en-US" sz="2800" b="1" dirty="0">
                          <a:effectLst/>
                        </a:rPr>
                        <a:t>   -5.5   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800" b="1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4.5</a:t>
                      </a:r>
                      <a:r>
                        <a:rPr lang="en-US" sz="2800" b="1" dirty="0">
                          <a:effectLst/>
                        </a:rPr>
                        <a:t>   -3.5   -2.5   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r>
                        <a:rPr lang="en-US" sz="2800" b="1" dirty="0">
                          <a:effectLst/>
                        </a:rPr>
                        <a:t>   -5.5   -5.5        0   -5.5   -4.5   -4.5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800" b="1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-5.5   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3.5</a:t>
                      </a:r>
                      <a:r>
                        <a:rPr lang="en-US" sz="2800" b="1" dirty="0">
                          <a:effectLst/>
                        </a:rPr>
                        <a:t>   -4.5   -3.5   -5.5   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r>
                        <a:rPr lang="en-US" sz="2800" b="1" dirty="0">
                          <a:effectLst/>
                        </a:rPr>
                        <a:t>   -5.5        0   -2.5   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4.5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800" b="1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-5.5   -2.5   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3.5</a:t>
                      </a:r>
                      <a:r>
                        <a:rPr lang="en-US" sz="2800" b="1" dirty="0">
                          <a:effectLst/>
                        </a:rPr>
                        <a:t>   -1.5   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r>
                        <a:rPr lang="en-US" sz="2800" b="1" dirty="0">
                          <a:effectLst/>
                        </a:rPr>
                        <a:t>   -5.5   -4.5   -2.5        0   -3.5</a:t>
                      </a: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800" b="1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-4.5   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4.5</a:t>
                      </a:r>
                      <a:r>
                        <a:rPr lang="en-US" sz="2800" b="1" dirty="0">
                          <a:effectLst/>
                        </a:rPr>
                        <a:t>   -3.5   -4.5   -5.5   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r>
                        <a:rPr lang="en-US" sz="2800" b="1" dirty="0">
                          <a:effectLst/>
                        </a:rPr>
                        <a:t>   -4.5   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4.5</a:t>
                      </a:r>
                      <a:r>
                        <a:rPr lang="en-US" sz="2800" b="1" dirty="0">
                          <a:effectLst/>
                        </a:rPr>
                        <a:t>   -3.5        0</a:t>
                      </a:r>
                      <a:endParaRPr lang="ru-RU" sz="2800" b="1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1402226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7DE6F6-EFC7-4215-A615-AFFABB7CC47B}"/>
              </a:ext>
            </a:extLst>
          </p:cNvPr>
          <p:cNvSpPr txBox="1"/>
          <p:nvPr/>
        </p:nvSpPr>
        <p:spPr>
          <a:xfrm>
            <a:off x="8918403" y="925285"/>
            <a:ext cx="298493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Clusters are obvious here:</a:t>
            </a:r>
          </a:p>
          <a:p>
            <a:r>
              <a:rPr lang="en-US" sz="2800" dirty="0"/>
              <a:t>S</a:t>
            </a:r>
            <a:r>
              <a:rPr lang="en-US" sz="2800" baseline="-25000" dirty="0"/>
              <a:t>1   </a:t>
            </a:r>
            <a:r>
              <a:rPr lang="en-US" sz="2800" dirty="0"/>
              <a:t>1-4-7</a:t>
            </a:r>
          </a:p>
          <a:p>
            <a:r>
              <a:rPr lang="en-US" sz="2800" dirty="0"/>
              <a:t>S</a:t>
            </a:r>
            <a:r>
              <a:rPr lang="en-US" sz="2800" baseline="-25000" dirty="0"/>
              <a:t>2    </a:t>
            </a:r>
            <a:r>
              <a:rPr lang="en-US" sz="2800" dirty="0"/>
              <a:t>2-6-8-0</a:t>
            </a:r>
          </a:p>
          <a:p>
            <a:r>
              <a:rPr lang="en-US" sz="2800" dirty="0"/>
              <a:t>S</a:t>
            </a:r>
            <a:r>
              <a:rPr lang="en-US" sz="2800" baseline="-25000" dirty="0"/>
              <a:t>3    </a:t>
            </a:r>
            <a:r>
              <a:rPr lang="en-US" sz="2800" dirty="0"/>
              <a:t>3-5-9</a:t>
            </a:r>
          </a:p>
          <a:p>
            <a:r>
              <a:rPr lang="en-US" sz="2800" dirty="0"/>
              <a:t>Why obvious?</a:t>
            </a:r>
          </a:p>
          <a:p>
            <a:r>
              <a:rPr lang="en-US" sz="2800" dirty="0"/>
              <a:t>All positive entries </a:t>
            </a:r>
          </a:p>
          <a:p>
            <a:r>
              <a:rPr lang="en-US" sz="2800" dirty="0"/>
              <a:t>within clusters, all </a:t>
            </a:r>
          </a:p>
          <a:p>
            <a:r>
              <a:rPr lang="en-US" sz="2800" dirty="0"/>
              <a:t>negative entries</a:t>
            </a:r>
          </a:p>
          <a:p>
            <a:r>
              <a:rPr lang="en-US" sz="2800" dirty="0"/>
              <a:t>between clusters,</a:t>
            </a:r>
          </a:p>
          <a:p>
            <a:r>
              <a:rPr lang="en-US" sz="2800" dirty="0"/>
              <a:t>Thus making value of </a:t>
            </a:r>
            <a:r>
              <a:rPr lang="en-US" sz="2800" i="1" dirty="0"/>
              <a:t>f(S)</a:t>
            </a:r>
            <a:r>
              <a:rPr lang="en-US" sz="2800" dirty="0"/>
              <a:t> the global maximum.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17868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2E594-9B40-49A0-9C6B-5FD04408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7" y="136525"/>
            <a:ext cx="11866179" cy="1325563"/>
          </a:xfrm>
        </p:spPr>
        <p:txBody>
          <a:bodyPr/>
          <a:lstStyle/>
          <a:p>
            <a:r>
              <a:rPr lang="en-US" dirty="0"/>
              <a:t>However, consensus partition for mismatch distance fails the Muchnik test.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A0BE7D-DCF0-4E59-8C90-A6341B27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6" y="1808490"/>
            <a:ext cx="10870324" cy="4547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 Black" panose="020B0A04020102020204" pitchFamily="34" charset="0"/>
              </a:rPr>
              <a:t>Muchnik test</a:t>
            </a:r>
          </a:p>
          <a:p>
            <a:r>
              <a:rPr lang="en-US" sz="3600" dirty="0"/>
              <a:t>Take a partition </a:t>
            </a:r>
            <a:r>
              <a:rPr lang="en-US" sz="3600" i="1" dirty="0"/>
              <a:t>R={R</a:t>
            </a:r>
            <a:r>
              <a:rPr lang="en-US" sz="3600" i="1" baseline="-25000" dirty="0"/>
              <a:t>1</a:t>
            </a:r>
            <a:r>
              <a:rPr lang="en-US" sz="3600" i="1" dirty="0"/>
              <a:t>,R</a:t>
            </a:r>
            <a:r>
              <a:rPr lang="en-US" sz="3600" i="1" baseline="-25000" dirty="0"/>
              <a:t>2</a:t>
            </a:r>
            <a:r>
              <a:rPr lang="en-US" sz="3600" i="1" dirty="0"/>
              <a:t>,…,R</a:t>
            </a:r>
            <a:r>
              <a:rPr lang="en-US" sz="3600" i="1" baseline="-25000" dirty="0"/>
              <a:t>K</a:t>
            </a:r>
            <a:r>
              <a:rPr lang="en-US" sz="3600" i="1" dirty="0"/>
              <a:t>}</a:t>
            </a:r>
            <a:r>
              <a:rPr lang="en-US" sz="3600" dirty="0"/>
              <a:t> of </a:t>
            </a:r>
            <a:r>
              <a:rPr lang="en-US" sz="3600" i="1" dirty="0"/>
              <a:t>I</a:t>
            </a:r>
            <a:r>
              <a:rPr lang="en-US" sz="3600" dirty="0"/>
              <a:t> in </a:t>
            </a:r>
            <a:r>
              <a:rPr lang="en-US" sz="3600" i="1" dirty="0"/>
              <a:t>K</a:t>
            </a:r>
            <a:r>
              <a:rPr lang="en-US" sz="3600" dirty="0">
                <a:sym typeface="Symbol" panose="05050102010706020507" pitchFamily="18" charset="2"/>
              </a:rPr>
              <a:t></a:t>
            </a:r>
            <a:r>
              <a:rPr lang="en-US" sz="3600" dirty="0"/>
              <a:t>2 parts </a:t>
            </a:r>
            <a:r>
              <a:rPr lang="en-US" sz="3600" i="1" dirty="0" err="1"/>
              <a:t>R</a:t>
            </a:r>
            <a:r>
              <a:rPr lang="en-US" sz="3600" i="1" baseline="-25000" dirty="0" err="1"/>
              <a:t>k</a:t>
            </a:r>
            <a:r>
              <a:rPr lang="en-US" sz="3600" i="1" baseline="-25000" dirty="0"/>
              <a:t> </a:t>
            </a:r>
            <a:r>
              <a:rPr lang="en-US" sz="3600" i="1" dirty="0"/>
              <a:t>.</a:t>
            </a:r>
            <a:endParaRPr lang="en-US" sz="3600" i="1" baseline="-25000" dirty="0"/>
          </a:p>
          <a:p>
            <a:r>
              <a:rPr lang="en-US" sz="3600" dirty="0"/>
              <a:t>Create a set of </a:t>
            </a:r>
            <a:r>
              <a:rPr lang="en-US" sz="3600" i="1" dirty="0"/>
              <a:t>K</a:t>
            </a:r>
            <a:r>
              <a:rPr lang="en-US" sz="3600" dirty="0"/>
              <a:t> two-part partitions </a:t>
            </a:r>
            <a:r>
              <a:rPr lang="en-US" sz="3600" i="1" dirty="0" err="1"/>
              <a:t>Rk</a:t>
            </a:r>
            <a:r>
              <a:rPr lang="en-US" sz="3600" dirty="0"/>
              <a:t>={</a:t>
            </a:r>
            <a:r>
              <a:rPr lang="en-US" sz="3600" i="1" dirty="0" err="1"/>
              <a:t>R</a:t>
            </a:r>
            <a:r>
              <a:rPr lang="en-US" sz="3600" i="1" baseline="-25000" dirty="0" err="1"/>
              <a:t>k</a:t>
            </a:r>
            <a:r>
              <a:rPr lang="en-US" sz="3600" dirty="0"/>
              <a:t>, </a:t>
            </a:r>
            <a:r>
              <a:rPr lang="en-US" sz="3600" i="1" dirty="0"/>
              <a:t>I-</a:t>
            </a:r>
            <a:r>
              <a:rPr lang="en-US" sz="3600" i="1" dirty="0" err="1"/>
              <a:t>R</a:t>
            </a:r>
            <a:r>
              <a:rPr lang="en-US" sz="3600" i="1" baseline="-25000" dirty="0" err="1"/>
              <a:t>k</a:t>
            </a:r>
            <a:r>
              <a:rPr lang="en-US" sz="3600" dirty="0"/>
              <a:t>}, </a:t>
            </a:r>
            <a:r>
              <a:rPr lang="en-US" sz="3600" i="1" dirty="0"/>
              <a:t>k=1,2,…, K.</a:t>
            </a:r>
          </a:p>
          <a:p>
            <a:r>
              <a:rPr lang="en-US" sz="3600" dirty="0"/>
              <a:t>Find a consensus partition </a:t>
            </a:r>
            <a:r>
              <a:rPr lang="en-US" sz="3600" i="1" dirty="0"/>
              <a:t>S</a:t>
            </a:r>
            <a:r>
              <a:rPr lang="en-US" sz="3600" dirty="0"/>
              <a:t> for the </a:t>
            </a:r>
            <a:r>
              <a:rPr lang="en-US" sz="3600" i="1" dirty="0"/>
              <a:t>K</a:t>
            </a:r>
            <a:r>
              <a:rPr lang="en-US" sz="3600" dirty="0"/>
              <a:t> two-part partitions </a:t>
            </a:r>
            <a:r>
              <a:rPr lang="en-US" sz="3600" i="1" dirty="0" err="1"/>
              <a:t>Rk</a:t>
            </a:r>
            <a:r>
              <a:rPr lang="en-US" sz="3600" dirty="0"/>
              <a:t>, </a:t>
            </a:r>
            <a:r>
              <a:rPr lang="en-US" sz="3600" i="1" dirty="0"/>
              <a:t>k=1,2,…, K.</a:t>
            </a:r>
          </a:p>
          <a:p>
            <a:r>
              <a:rPr lang="en-US" sz="3600" dirty="0"/>
              <a:t>If </a:t>
            </a:r>
            <a:r>
              <a:rPr lang="en-US" sz="3600" i="1" dirty="0"/>
              <a:t>S==R</a:t>
            </a:r>
            <a:r>
              <a:rPr lang="en-US" sz="3600" dirty="0"/>
              <a:t>, the test is passed; if not, the test is failed.</a:t>
            </a:r>
            <a:endParaRPr lang="ru-RU" sz="36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CF022D-C562-4202-B674-8B2A392B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389AD5-7720-4AC7-A759-DD197C35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596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2E594-9B40-49A0-9C6B-5FD04408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7" y="136526"/>
            <a:ext cx="11866179" cy="872468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Muchnik test for mismatch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1A0BE7D-DCF0-4E59-8C90-A6341B276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966" y="1093076"/>
                <a:ext cx="10870324" cy="526327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3600" dirty="0"/>
                  <a:t>Take a partition </a:t>
                </a:r>
                <a:r>
                  <a:rPr lang="en-US" sz="3600" i="1" dirty="0"/>
                  <a:t>R={R</a:t>
                </a:r>
                <a:r>
                  <a:rPr lang="en-US" sz="3600" i="1" baseline="-25000" dirty="0"/>
                  <a:t>1</a:t>
                </a:r>
                <a:r>
                  <a:rPr lang="en-US" sz="3600" i="1" dirty="0"/>
                  <a:t>,R</a:t>
                </a:r>
                <a:r>
                  <a:rPr lang="en-US" sz="3600" i="1" baseline="-25000" dirty="0"/>
                  <a:t>2</a:t>
                </a:r>
                <a:r>
                  <a:rPr lang="en-US" sz="3600" i="1" dirty="0"/>
                  <a:t>,…,R</a:t>
                </a:r>
                <a:r>
                  <a:rPr lang="en-US" sz="3600" i="1" baseline="-25000" dirty="0"/>
                  <a:t>K</a:t>
                </a:r>
                <a:r>
                  <a:rPr lang="en-US" sz="3600" i="1" dirty="0"/>
                  <a:t>}</a:t>
                </a:r>
                <a:r>
                  <a:rPr lang="en-US" sz="3600" dirty="0"/>
                  <a:t> of </a:t>
                </a:r>
                <a:r>
                  <a:rPr lang="en-US" sz="3600" i="1" dirty="0"/>
                  <a:t>I</a:t>
                </a:r>
                <a:r>
                  <a:rPr lang="en-US" sz="3600" dirty="0"/>
                  <a:t> in </a:t>
                </a:r>
                <a:r>
                  <a:rPr lang="en-US" sz="3600" i="1" dirty="0"/>
                  <a:t>K</a:t>
                </a:r>
                <a:r>
                  <a:rPr lang="en-US" sz="3600" dirty="0">
                    <a:sym typeface="Symbol" panose="05050102010706020507" pitchFamily="18" charset="2"/>
                  </a:rPr>
                  <a:t></a:t>
                </a:r>
                <a:r>
                  <a:rPr lang="en-US" sz="3600" dirty="0"/>
                  <a:t>2 parts </a:t>
                </a:r>
                <a:r>
                  <a:rPr lang="en-US" sz="3600" i="1" dirty="0" err="1"/>
                  <a:t>R</a:t>
                </a:r>
                <a:r>
                  <a:rPr lang="en-US" sz="3600" i="1" baseline="-25000" dirty="0" err="1"/>
                  <a:t>k</a:t>
                </a:r>
                <a:r>
                  <a:rPr lang="en-US" sz="3600" i="1" baseline="-25000" dirty="0"/>
                  <a:t> </a:t>
                </a:r>
                <a:r>
                  <a:rPr lang="en-US" sz="3600" i="1" dirty="0"/>
                  <a:t>.</a:t>
                </a:r>
                <a:endParaRPr lang="en-US" sz="3600" i="1" baseline="-25000" dirty="0"/>
              </a:p>
              <a:p>
                <a:r>
                  <a:rPr lang="en-US" sz="3600" dirty="0"/>
                  <a:t>Create a set of </a:t>
                </a:r>
                <a:r>
                  <a:rPr lang="en-US" sz="3600" i="1" dirty="0"/>
                  <a:t>K</a:t>
                </a:r>
                <a:r>
                  <a:rPr lang="en-US" sz="3600" dirty="0"/>
                  <a:t> two-part partitions </a:t>
                </a:r>
                <a:r>
                  <a:rPr lang="en-US" sz="3600" i="1" dirty="0" err="1"/>
                  <a:t>Rk</a:t>
                </a:r>
                <a:r>
                  <a:rPr lang="en-US" sz="3600" dirty="0"/>
                  <a:t>={</a:t>
                </a:r>
                <a:r>
                  <a:rPr lang="en-US" sz="3600" i="1" dirty="0" err="1"/>
                  <a:t>R</a:t>
                </a:r>
                <a:r>
                  <a:rPr lang="en-US" sz="3600" i="1" baseline="-25000" dirty="0" err="1"/>
                  <a:t>k</a:t>
                </a:r>
                <a:r>
                  <a:rPr lang="en-US" sz="3600" dirty="0"/>
                  <a:t>, </a:t>
                </a:r>
                <a:r>
                  <a:rPr lang="en-US" sz="3600" i="1" dirty="0"/>
                  <a:t>I-</a:t>
                </a:r>
                <a:r>
                  <a:rPr lang="en-US" sz="3600" i="1" dirty="0" err="1"/>
                  <a:t>R</a:t>
                </a:r>
                <a:r>
                  <a:rPr lang="en-US" sz="3600" i="1" baseline="-25000" dirty="0" err="1"/>
                  <a:t>k</a:t>
                </a:r>
                <a:r>
                  <a:rPr lang="en-US" sz="3600" dirty="0"/>
                  <a:t>}, </a:t>
                </a:r>
                <a:r>
                  <a:rPr lang="en-US" sz="3600" i="1" dirty="0"/>
                  <a:t>k=1,2,…, K.</a:t>
                </a:r>
              </a:p>
              <a:p>
                <a:r>
                  <a:rPr lang="en-US" sz="3600" dirty="0"/>
                  <a:t>Find consensus matrix for set of </a:t>
                </a:r>
                <a:r>
                  <a:rPr lang="en-US" sz="3600" i="1" dirty="0" err="1"/>
                  <a:t>Rk</a:t>
                </a:r>
                <a:r>
                  <a:rPr lang="en-US" sz="3600" dirty="0"/>
                  <a:t>={</a:t>
                </a:r>
                <a:r>
                  <a:rPr lang="en-US" sz="3600" i="1" dirty="0" err="1"/>
                  <a:t>R</a:t>
                </a:r>
                <a:r>
                  <a:rPr lang="en-US" sz="3600" i="1" baseline="-25000" dirty="0" err="1"/>
                  <a:t>k</a:t>
                </a:r>
                <a:r>
                  <a:rPr lang="en-US" sz="3600" dirty="0"/>
                  <a:t>, </a:t>
                </a:r>
                <a:r>
                  <a:rPr lang="en-US" sz="3600" i="1" dirty="0"/>
                  <a:t>I-</a:t>
                </a:r>
                <a:r>
                  <a:rPr lang="en-US" sz="3600" i="1" dirty="0" err="1"/>
                  <a:t>R</a:t>
                </a:r>
                <a:r>
                  <a:rPr lang="en-US" sz="3600" i="1" baseline="-25000" dirty="0" err="1"/>
                  <a:t>k</a:t>
                </a:r>
                <a:r>
                  <a:rPr lang="en-US" sz="3600" dirty="0"/>
                  <a:t>}, </a:t>
                </a:r>
                <a:r>
                  <a:rPr lang="en-US" sz="3600" i="1" dirty="0"/>
                  <a:t>k=1,2,…, K.</a:t>
                </a:r>
                <a:endParaRPr lang="en-US" sz="3600" dirty="0"/>
              </a:p>
              <a:p>
                <a:endParaRPr lang="en-US" sz="3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for</m:t>
                            </m:r>
                            <m:r>
                              <a:rPr lang="en-US" sz="3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some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−2,</m:t>
                            </m:r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eqArr>
                      </m:e>
                    </m:d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:r>
                  <a:rPr lang="en-US" sz="3600" dirty="0"/>
                  <a:t>Since shift K/2 &lt;K-2 at </a:t>
                </a:r>
                <a:r>
                  <a:rPr lang="en-US" sz="3500" i="1" dirty="0"/>
                  <a:t>K</a:t>
                </a:r>
                <a:r>
                  <a:rPr lang="en-US" sz="3500" i="1" dirty="0">
                    <a:sym typeface="Symbol" panose="05050102010706020507" pitchFamily="18" charset="2"/>
                  </a:rPr>
                  <a:t></a:t>
                </a:r>
                <a:r>
                  <a:rPr lang="en-US" sz="3500" i="1" dirty="0"/>
                  <a:t>5</a:t>
                </a:r>
                <a:r>
                  <a:rPr lang="en-US" sz="3600" dirty="0"/>
                  <a:t>, the maximum </a:t>
                </a:r>
                <a:r>
                  <a:rPr lang="en-US" sz="3600" i="1" dirty="0"/>
                  <a:t>f(S)</a:t>
                </a:r>
                <a:r>
                  <a:rPr lang="en-US" sz="3600" dirty="0"/>
                  <a:t> is reached at the universal partition </a:t>
                </a:r>
                <a:r>
                  <a:rPr lang="en-US" sz="3600" i="1" dirty="0"/>
                  <a:t>S</a:t>
                </a:r>
                <a:r>
                  <a:rPr lang="en-US" sz="3600" dirty="0"/>
                  <a:t>={</a:t>
                </a:r>
                <a:r>
                  <a:rPr lang="en-US" sz="3600" i="1" dirty="0"/>
                  <a:t>I</a:t>
                </a:r>
                <a:r>
                  <a:rPr lang="en-US" sz="3600" dirty="0"/>
                  <a:t>}: </a:t>
                </a:r>
                <a:r>
                  <a:rPr lang="en-US" sz="3600" b="1" dirty="0"/>
                  <a:t>the test fails at </a:t>
                </a:r>
                <a:r>
                  <a:rPr lang="en-US" sz="3600" b="1" i="1" dirty="0"/>
                  <a:t>K</a:t>
                </a:r>
                <a:r>
                  <a:rPr lang="en-US" sz="3600" b="1" i="1" dirty="0">
                    <a:sym typeface="Symbol" panose="05050102010706020507" pitchFamily="18" charset="2"/>
                  </a:rPr>
                  <a:t></a:t>
                </a:r>
                <a:r>
                  <a:rPr lang="en-US" sz="3600" b="1" i="1" dirty="0"/>
                  <a:t>5</a:t>
                </a:r>
                <a:r>
                  <a:rPr lang="en-US" sz="3600" b="1" dirty="0"/>
                  <a:t>.</a:t>
                </a:r>
                <a:endParaRPr lang="ru-RU" sz="3600" b="1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1A0BE7D-DCF0-4E59-8C90-A6341B276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966" y="1093076"/>
                <a:ext cx="10870324" cy="5263274"/>
              </a:xfrm>
              <a:blipFill>
                <a:blip r:embed="rId2"/>
                <a:stretch>
                  <a:fillRect l="-1346" t="-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CF022D-C562-4202-B674-8B2A392B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389AD5-7720-4AC7-A759-DD197C35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161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8C588-C1D3-4691-B5B1-34EF7ADF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019"/>
            <a:ext cx="10515600" cy="2163981"/>
          </a:xfrm>
        </p:spPr>
        <p:txBody>
          <a:bodyPr>
            <a:normAutofit/>
          </a:bodyPr>
          <a:lstStyle/>
          <a:p>
            <a:r>
              <a:rPr lang="en-US" sz="4400" dirty="0"/>
              <a:t>Therefore, Mismatch distance fails Muchnik test and is not that good, overall.</a:t>
            </a:r>
            <a:endParaRPr lang="ru-RU" sz="4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3D2770-DB23-410E-8A9B-20D22C39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15255"/>
            <a:ext cx="10515600" cy="2274395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>
                <a:solidFill>
                  <a:srgbClr val="0070C0"/>
                </a:solidFill>
              </a:rPr>
              <a:t>Luckily, a similar distance can be defined to pass the Muchnik test: the regression distance.</a:t>
            </a: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2E04A2-4C12-44A7-820E-FCDF7AC5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47D18F-DB10-4C36-B5AE-DDBF836B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64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2307E-F046-411F-922C-AAA5C636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partition operationally</a:t>
            </a:r>
            <a:endParaRPr lang="ru-RU" dirty="0"/>
          </a:p>
        </p:txBody>
      </p:sp>
      <p:grpSp>
        <p:nvGrpSpPr>
          <p:cNvPr id="295" name="Группа 4718">
            <a:extLst>
              <a:ext uri="{FF2B5EF4-FFF2-40B4-BE49-F238E27FC236}">
                <a16:creationId xmlns:a16="http://schemas.microsoft.com/office/drawing/2014/main" id="{139E36AA-0762-4BAE-B93A-7C9D9D4206E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54621"/>
            <a:ext cx="5846379" cy="4204138"/>
            <a:chOff x="0" y="0"/>
            <a:chExt cx="50671" cy="23702"/>
          </a:xfrm>
        </p:grpSpPr>
        <p:grpSp>
          <p:nvGrpSpPr>
            <p:cNvPr id="296" name="Группа 4719">
              <a:extLst>
                <a:ext uri="{FF2B5EF4-FFF2-40B4-BE49-F238E27FC236}">
                  <a16:creationId xmlns:a16="http://schemas.microsoft.com/office/drawing/2014/main" id="{4C500C13-72D6-4E04-806D-93C84B779C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1775" cy="9618"/>
              <a:chOff x="0" y="0"/>
              <a:chExt cx="21775" cy="9618"/>
            </a:xfrm>
          </p:grpSpPr>
          <p:grpSp>
            <p:nvGrpSpPr>
              <p:cNvPr id="492" name="Группа 4720">
                <a:extLst>
                  <a:ext uri="{FF2B5EF4-FFF2-40B4-BE49-F238E27FC236}">
                    <a16:creationId xmlns:a16="http://schemas.microsoft.com/office/drawing/2014/main" id="{BEB82B98-8357-46B5-9E02-63BA572342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" y="1907"/>
                <a:ext cx="20795" cy="7711"/>
                <a:chOff x="0" y="0"/>
                <a:chExt cx="20794" cy="7711"/>
              </a:xfrm>
            </p:grpSpPr>
            <p:grpSp>
              <p:nvGrpSpPr>
                <p:cNvPr id="495" name="Группа 4721">
                  <a:extLst>
                    <a:ext uri="{FF2B5EF4-FFF2-40B4-BE49-F238E27FC236}">
                      <a16:creationId xmlns:a16="http://schemas.microsoft.com/office/drawing/2014/main" id="{7FF9CE75-179B-4451-8BF8-061C313531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7451" cy="7711"/>
                  <a:chOff x="0" y="0"/>
                  <a:chExt cx="17451" cy="7711"/>
                </a:xfrm>
              </p:grpSpPr>
              <p:grpSp>
                <p:nvGrpSpPr>
                  <p:cNvPr id="499" name="Group 220">
                    <a:extLst>
                      <a:ext uri="{FF2B5EF4-FFF2-40B4-BE49-F238E27FC236}">
                        <a16:creationId xmlns:a16="http://schemas.microsoft.com/office/drawing/2014/main" id="{A92AE5F7-B111-457C-9054-737827724D7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068" y="4009"/>
                    <a:ext cx="1375" cy="1551"/>
                    <a:chOff x="3180" y="10127"/>
                    <a:chExt cx="690" cy="1153"/>
                  </a:xfrm>
                </p:grpSpPr>
                <p:grpSp>
                  <p:nvGrpSpPr>
                    <p:cNvPr id="4754" name="Group 221">
                      <a:extLst>
                        <a:ext uri="{FF2B5EF4-FFF2-40B4-BE49-F238E27FC236}">
                          <a16:creationId xmlns:a16="http://schemas.microsoft.com/office/drawing/2014/main" id="{CD21BC98-81D7-4DF6-B532-ACDB56BAAE5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86" y="10140"/>
                      <a:ext cx="684" cy="1140"/>
                      <a:chOff x="1476" y="12192"/>
                      <a:chExt cx="684" cy="1140"/>
                    </a:xfrm>
                  </p:grpSpPr>
                  <p:sp>
                    <p:nvSpPr>
                      <p:cNvPr id="4756" name="Rectangle 222">
                        <a:extLst>
                          <a:ext uri="{FF2B5EF4-FFF2-40B4-BE49-F238E27FC236}">
                            <a16:creationId xmlns:a16="http://schemas.microsoft.com/office/drawing/2014/main" id="{6F7FC43B-94DE-4121-9D80-E5BD6DD53D1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76" y="12192"/>
                        <a:ext cx="684" cy="114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cxnSp>
                    <p:nvCxnSpPr>
                      <p:cNvPr id="4725" name="Line 223">
                        <a:extLst>
                          <a:ext uri="{FF2B5EF4-FFF2-40B4-BE49-F238E27FC236}">
                            <a16:creationId xmlns:a16="http://schemas.microsoft.com/office/drawing/2014/main" id="{A09BB482-B2A2-4AE5-BF8D-87B66DD517B9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476" y="12762"/>
                        <a:ext cx="68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4726" name="Line 224">
                      <a:extLst>
                        <a:ext uri="{FF2B5EF4-FFF2-40B4-BE49-F238E27FC236}">
                          <a16:creationId xmlns:a16="http://schemas.microsoft.com/office/drawing/2014/main" id="{14828FFB-0CBF-446E-99EA-F6130F8E857D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180" y="10127"/>
                      <a:ext cx="6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27" name="Line 225">
                      <a:extLst>
                        <a:ext uri="{FF2B5EF4-FFF2-40B4-BE49-F238E27FC236}">
                          <a16:creationId xmlns:a16="http://schemas.microsoft.com/office/drawing/2014/main" id="{62F19124-8E5D-457E-A42D-C362315187D2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3864" y="10127"/>
                      <a:ext cx="0" cy="11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28" name="Line 226">
                      <a:extLst>
                        <a:ext uri="{FF2B5EF4-FFF2-40B4-BE49-F238E27FC236}">
                          <a16:creationId xmlns:a16="http://schemas.microsoft.com/office/drawing/2014/main" id="{3B72B1C2-5EF9-44C2-86D5-F390AD7AE8A7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180" y="10684"/>
                      <a:ext cx="6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29" name="Line 227">
                      <a:extLst>
                        <a:ext uri="{FF2B5EF4-FFF2-40B4-BE49-F238E27FC236}">
                          <a16:creationId xmlns:a16="http://schemas.microsoft.com/office/drawing/2014/main" id="{2AA2C964-426D-4028-84E1-A78F86A1A367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180" y="11254"/>
                      <a:ext cx="6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500" name="Group 258">
                    <a:extLst>
                      <a:ext uri="{FF2B5EF4-FFF2-40B4-BE49-F238E27FC236}">
                        <a16:creationId xmlns:a16="http://schemas.microsoft.com/office/drawing/2014/main" id="{79A3ED9A-6FB0-4B30-98A7-C18394A9DEB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931" y="5427"/>
                    <a:ext cx="1363" cy="1533"/>
                    <a:chOff x="10189" y="3372"/>
                    <a:chExt cx="684" cy="1140"/>
                  </a:xfrm>
                </p:grpSpPr>
                <p:cxnSp>
                  <p:nvCxnSpPr>
                    <p:cNvPr id="4731" name="Line 259">
                      <a:extLst>
                        <a:ext uri="{FF2B5EF4-FFF2-40B4-BE49-F238E27FC236}">
                          <a16:creationId xmlns:a16="http://schemas.microsoft.com/office/drawing/2014/main" id="{C61BFEE5-1F88-4161-BD8A-4C19410E2B88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10873" y="3372"/>
                      <a:ext cx="0" cy="11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grpSp>
                  <p:nvGrpSpPr>
                    <p:cNvPr id="4740" name="Group 260">
                      <a:extLst>
                        <a:ext uri="{FF2B5EF4-FFF2-40B4-BE49-F238E27FC236}">
                          <a16:creationId xmlns:a16="http://schemas.microsoft.com/office/drawing/2014/main" id="{8308DA3B-470B-4854-A004-077703C1D8F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189" y="3372"/>
                      <a:ext cx="684" cy="1140"/>
                      <a:chOff x="8658" y="10153"/>
                      <a:chExt cx="684" cy="1140"/>
                    </a:xfrm>
                  </p:grpSpPr>
                  <p:grpSp>
                    <p:nvGrpSpPr>
                      <p:cNvPr id="4743" name="Group 261">
                        <a:extLst>
                          <a:ext uri="{FF2B5EF4-FFF2-40B4-BE49-F238E27FC236}">
                            <a16:creationId xmlns:a16="http://schemas.microsoft.com/office/drawing/2014/main" id="{4E9E9B2D-9BEA-4555-9C23-F8B7FC50EE5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658" y="10153"/>
                        <a:ext cx="684" cy="1140"/>
                        <a:chOff x="1476" y="12192"/>
                        <a:chExt cx="684" cy="1140"/>
                      </a:xfrm>
                    </p:grpSpPr>
                    <p:sp>
                      <p:nvSpPr>
                        <p:cNvPr id="4753" name="Rectangle 262">
                          <a:extLst>
                            <a:ext uri="{FF2B5EF4-FFF2-40B4-BE49-F238E27FC236}">
                              <a16:creationId xmlns:a16="http://schemas.microsoft.com/office/drawing/2014/main" id="{63D5A44D-586B-4327-AC25-5FB7A266FE4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76" y="12192"/>
                          <a:ext cx="684" cy="114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cxnSp>
                      <p:nvCxnSpPr>
                        <p:cNvPr id="4735" name="Line 263">
                          <a:extLst>
                            <a:ext uri="{FF2B5EF4-FFF2-40B4-BE49-F238E27FC236}">
                              <a16:creationId xmlns:a16="http://schemas.microsoft.com/office/drawing/2014/main" id="{F9AC34D4-1347-4DC1-9DF1-F11BC0342940}"/>
                            </a:ext>
                          </a:extLst>
                        </p:cNvPr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1476" y="12762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4745" name="Line 264">
                        <a:extLst>
                          <a:ext uri="{FF2B5EF4-FFF2-40B4-BE49-F238E27FC236}">
                            <a16:creationId xmlns:a16="http://schemas.microsoft.com/office/drawing/2014/main" id="{4BE652D1-9B06-4A8E-BFAC-DE6E243D17D3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8658" y="10153"/>
                        <a:ext cx="68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747" name="Line 265">
                        <a:extLst>
                          <a:ext uri="{FF2B5EF4-FFF2-40B4-BE49-F238E27FC236}">
                            <a16:creationId xmlns:a16="http://schemas.microsoft.com/office/drawing/2014/main" id="{30468CD9-C47F-44EC-AE59-B903CB5F21DE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8658" y="10710"/>
                        <a:ext cx="68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748" name="Line 266">
                        <a:extLst>
                          <a:ext uri="{FF2B5EF4-FFF2-40B4-BE49-F238E27FC236}">
                            <a16:creationId xmlns:a16="http://schemas.microsoft.com/office/drawing/2014/main" id="{EC4CA78A-E62F-448A-93B0-9F8D3696DA63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8658" y="11280"/>
                        <a:ext cx="68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4742" name="Line 267">
                      <a:extLst>
                        <a:ext uri="{FF2B5EF4-FFF2-40B4-BE49-F238E27FC236}">
                          <a16:creationId xmlns:a16="http://schemas.microsoft.com/office/drawing/2014/main" id="{8D400B58-5788-4BBC-96BE-927316B3B221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189" y="3372"/>
                      <a:ext cx="0" cy="57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501" name="Group 199">
                    <a:extLst>
                      <a:ext uri="{FF2B5EF4-FFF2-40B4-BE49-F238E27FC236}">
                        <a16:creationId xmlns:a16="http://schemas.microsoft.com/office/drawing/2014/main" id="{EDC98D13-2350-45D5-9CE2-01A0F472162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146"/>
                    <a:ext cx="1363" cy="1533"/>
                    <a:chOff x="3007" y="3372"/>
                    <a:chExt cx="684" cy="1140"/>
                  </a:xfrm>
                </p:grpSpPr>
                <p:cxnSp>
                  <p:nvCxnSpPr>
                    <p:cNvPr id="4741" name="Line 200">
                      <a:extLst>
                        <a:ext uri="{FF2B5EF4-FFF2-40B4-BE49-F238E27FC236}">
                          <a16:creationId xmlns:a16="http://schemas.microsoft.com/office/drawing/2014/main" id="{143BBD45-38D7-4FCB-9C0B-A9B573C4B8BF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3691" y="3372"/>
                      <a:ext cx="0" cy="11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grpSp>
                  <p:nvGrpSpPr>
                    <p:cNvPr id="4738" name="Group 201">
                      <a:extLst>
                        <a:ext uri="{FF2B5EF4-FFF2-40B4-BE49-F238E27FC236}">
                          <a16:creationId xmlns:a16="http://schemas.microsoft.com/office/drawing/2014/main" id="{53A4C65F-B38E-43FC-B7E7-7E762F8C590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07" y="3372"/>
                      <a:ext cx="684" cy="1140"/>
                      <a:chOff x="1476" y="12192"/>
                      <a:chExt cx="684" cy="1140"/>
                    </a:xfrm>
                  </p:grpSpPr>
                  <p:sp>
                    <p:nvSpPr>
                      <p:cNvPr id="4739" name="Rectangle 202">
                        <a:extLst>
                          <a:ext uri="{FF2B5EF4-FFF2-40B4-BE49-F238E27FC236}">
                            <a16:creationId xmlns:a16="http://schemas.microsoft.com/office/drawing/2014/main" id="{F85FB781-97DB-4C1B-B6A9-5FF95D5B155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76" y="12192"/>
                        <a:ext cx="684" cy="114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cxnSp>
                    <p:nvCxnSpPr>
                      <p:cNvPr id="4744" name="Line 203">
                        <a:extLst>
                          <a:ext uri="{FF2B5EF4-FFF2-40B4-BE49-F238E27FC236}">
                            <a16:creationId xmlns:a16="http://schemas.microsoft.com/office/drawing/2014/main" id="{9E310FFF-0804-404E-BB94-BACE393147D9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476" y="12762"/>
                        <a:ext cx="68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</p:grpSp>
              <p:grpSp>
                <p:nvGrpSpPr>
                  <p:cNvPr id="502" name="Group 204">
                    <a:extLst>
                      <a:ext uri="{FF2B5EF4-FFF2-40B4-BE49-F238E27FC236}">
                        <a16:creationId xmlns:a16="http://schemas.microsoft.com/office/drawing/2014/main" id="{42BB4FDB-96F9-4C1A-84DC-222792C8308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718" y="0"/>
                    <a:ext cx="1388" cy="1590"/>
                    <a:chOff x="9277" y="4815"/>
                    <a:chExt cx="696" cy="1183"/>
                  </a:xfrm>
                </p:grpSpPr>
                <p:cxnSp>
                  <p:nvCxnSpPr>
                    <p:cNvPr id="4746" name="Line 205">
                      <a:extLst>
                        <a:ext uri="{FF2B5EF4-FFF2-40B4-BE49-F238E27FC236}">
                          <a16:creationId xmlns:a16="http://schemas.microsoft.com/office/drawing/2014/main" id="{5ED23630-6118-46E7-BFAD-6E491BD10CC2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9946" y="4858"/>
                      <a:ext cx="0" cy="11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grpSp>
                  <p:nvGrpSpPr>
                    <p:cNvPr id="4796" name="Group 206">
                      <a:extLst>
                        <a:ext uri="{FF2B5EF4-FFF2-40B4-BE49-F238E27FC236}">
                          <a16:creationId xmlns:a16="http://schemas.microsoft.com/office/drawing/2014/main" id="{A76016BC-DE20-46FD-B3C8-38236E407B5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77" y="4815"/>
                      <a:ext cx="696" cy="1168"/>
                      <a:chOff x="9277" y="3346"/>
                      <a:chExt cx="696" cy="1168"/>
                    </a:xfrm>
                  </p:grpSpPr>
                  <p:grpSp>
                    <p:nvGrpSpPr>
                      <p:cNvPr id="4797" name="Group 207">
                        <a:extLst>
                          <a:ext uri="{FF2B5EF4-FFF2-40B4-BE49-F238E27FC236}">
                            <a16:creationId xmlns:a16="http://schemas.microsoft.com/office/drawing/2014/main" id="{7F3CB709-F4CB-4B33-BB7C-E90FC7C6215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277" y="3372"/>
                        <a:ext cx="696" cy="1142"/>
                        <a:chOff x="7746" y="10153"/>
                        <a:chExt cx="696" cy="1142"/>
                      </a:xfrm>
                    </p:grpSpPr>
                    <p:cxnSp>
                      <p:nvCxnSpPr>
                        <p:cNvPr id="4749" name="Line 208">
                          <a:extLst>
                            <a:ext uri="{FF2B5EF4-FFF2-40B4-BE49-F238E27FC236}">
                              <a16:creationId xmlns:a16="http://schemas.microsoft.com/office/drawing/2014/main" id="{3F1A0B53-A797-4F1C-8A9D-B1E687C9F075}"/>
                            </a:ext>
                          </a:extLst>
                        </p:cNvPr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H="1" flipV="1">
                          <a:off x="7746" y="10153"/>
                          <a:ext cx="0" cy="114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4750" name="Line 209">
                          <a:extLst>
                            <a:ext uri="{FF2B5EF4-FFF2-40B4-BE49-F238E27FC236}">
                              <a16:creationId xmlns:a16="http://schemas.microsoft.com/office/drawing/2014/main" id="{4399EE13-E5E3-4EE7-A4D1-F8C1F60C47EE}"/>
                            </a:ext>
                          </a:extLst>
                        </p:cNvPr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7746" y="11295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4751" name="Line 210">
                          <a:extLst>
                            <a:ext uri="{FF2B5EF4-FFF2-40B4-BE49-F238E27FC236}">
                              <a16:creationId xmlns:a16="http://schemas.microsoft.com/office/drawing/2014/main" id="{983B546B-C910-4D14-9377-8F30A4AAD990}"/>
                            </a:ext>
                          </a:extLst>
                        </p:cNvPr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7758" y="10685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4752" name="Line 211">
                          <a:extLst>
                            <a:ext uri="{FF2B5EF4-FFF2-40B4-BE49-F238E27FC236}">
                              <a16:creationId xmlns:a16="http://schemas.microsoft.com/office/drawing/2014/main" id="{A6BD03F3-6F4F-4C7A-86DC-5842944BF932}"/>
                            </a:ext>
                          </a:extLst>
                        </p:cNvPr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7758" y="10168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4736" name="Group 212">
                        <a:extLst>
                          <a:ext uri="{FF2B5EF4-FFF2-40B4-BE49-F238E27FC236}">
                            <a16:creationId xmlns:a16="http://schemas.microsoft.com/office/drawing/2014/main" id="{A57979AC-F19A-4188-B3A2-FC9A9310B72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277" y="3346"/>
                        <a:ext cx="684" cy="1153"/>
                        <a:chOff x="1476" y="12192"/>
                        <a:chExt cx="684" cy="1140"/>
                      </a:xfrm>
                    </p:grpSpPr>
                    <p:sp>
                      <p:nvSpPr>
                        <p:cNvPr id="4737" name="Rectangle 213">
                          <a:extLst>
                            <a:ext uri="{FF2B5EF4-FFF2-40B4-BE49-F238E27FC236}">
                              <a16:creationId xmlns:a16="http://schemas.microsoft.com/office/drawing/2014/main" id="{8A9871C4-BF26-4006-ACA0-CC1E2283AB6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76" y="12192"/>
                          <a:ext cx="684" cy="114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cxnSp>
                      <p:nvCxnSpPr>
                        <p:cNvPr id="4755" name="Line 214">
                          <a:extLst>
                            <a:ext uri="{FF2B5EF4-FFF2-40B4-BE49-F238E27FC236}">
                              <a16:creationId xmlns:a16="http://schemas.microsoft.com/office/drawing/2014/main" id="{17E3493A-E7CB-405B-A35B-C18C1E3029A6}"/>
                            </a:ext>
                          </a:extLst>
                        </p:cNvPr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1476" y="12762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</p:grpSp>
              </p:grpSp>
              <p:grpSp>
                <p:nvGrpSpPr>
                  <p:cNvPr id="503" name="Group 245">
                    <a:extLst>
                      <a:ext uri="{FF2B5EF4-FFF2-40B4-BE49-F238E27FC236}">
                        <a16:creationId xmlns:a16="http://schemas.microsoft.com/office/drawing/2014/main" id="{8061494D-04AD-43AC-8F5E-D2E2483754E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94" y="48"/>
                    <a:ext cx="1394" cy="1566"/>
                    <a:chOff x="3805" y="3359"/>
                    <a:chExt cx="699" cy="1164"/>
                  </a:xfrm>
                </p:grpSpPr>
                <p:cxnSp>
                  <p:nvCxnSpPr>
                    <p:cNvPr id="4757" name="Line 246">
                      <a:extLst>
                        <a:ext uri="{FF2B5EF4-FFF2-40B4-BE49-F238E27FC236}">
                          <a16:creationId xmlns:a16="http://schemas.microsoft.com/office/drawing/2014/main" id="{D1F203FA-2E43-476E-9A76-5DAE0A4C308D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489" y="3359"/>
                      <a:ext cx="0" cy="57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grpSp>
                  <p:nvGrpSpPr>
                    <p:cNvPr id="4780" name="Group 247">
                      <a:extLst>
                        <a:ext uri="{FF2B5EF4-FFF2-40B4-BE49-F238E27FC236}">
                          <a16:creationId xmlns:a16="http://schemas.microsoft.com/office/drawing/2014/main" id="{B72A9F22-8F71-4CE7-9773-9A1B9BEA08E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05" y="3359"/>
                      <a:ext cx="699" cy="1164"/>
                      <a:chOff x="3805" y="3359"/>
                      <a:chExt cx="699" cy="1164"/>
                    </a:xfrm>
                  </p:grpSpPr>
                  <p:cxnSp>
                    <p:nvCxnSpPr>
                      <p:cNvPr id="4759" name="Line 248">
                        <a:extLst>
                          <a:ext uri="{FF2B5EF4-FFF2-40B4-BE49-F238E27FC236}">
                            <a16:creationId xmlns:a16="http://schemas.microsoft.com/office/drawing/2014/main" id="{6445B11B-47A5-478F-AC5C-22647F22298B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3805" y="3359"/>
                        <a:ext cx="68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grpSp>
                    <p:nvGrpSpPr>
                      <p:cNvPr id="4784" name="Group 249">
                        <a:extLst>
                          <a:ext uri="{FF2B5EF4-FFF2-40B4-BE49-F238E27FC236}">
                            <a16:creationId xmlns:a16="http://schemas.microsoft.com/office/drawing/2014/main" id="{D8DD4554-5C53-4018-8DC5-768DD9E100B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05" y="3372"/>
                        <a:ext cx="699" cy="1151"/>
                        <a:chOff x="3805" y="3372"/>
                        <a:chExt cx="699" cy="1151"/>
                      </a:xfrm>
                    </p:grpSpPr>
                    <p:cxnSp>
                      <p:nvCxnSpPr>
                        <p:cNvPr id="4761" name="Line 250">
                          <a:extLst>
                            <a:ext uri="{FF2B5EF4-FFF2-40B4-BE49-F238E27FC236}">
                              <a16:creationId xmlns:a16="http://schemas.microsoft.com/office/drawing/2014/main" id="{3A3D7E99-D17E-4AC4-8DAA-7C2039A1BFB9}"/>
                            </a:ext>
                          </a:extLst>
                        </p:cNvPr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3805" y="3916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grpSp>
                      <p:nvGrpSpPr>
                        <p:cNvPr id="4786" name="Group 251">
                          <a:extLst>
                            <a:ext uri="{FF2B5EF4-FFF2-40B4-BE49-F238E27FC236}">
                              <a16:creationId xmlns:a16="http://schemas.microsoft.com/office/drawing/2014/main" id="{B7D835E7-38AD-4B7C-A064-7B917EF7708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05" y="3372"/>
                          <a:ext cx="699" cy="1151"/>
                          <a:chOff x="2558" y="496"/>
                          <a:chExt cx="699" cy="1151"/>
                        </a:xfrm>
                      </p:grpSpPr>
                      <p:cxnSp>
                        <p:nvCxnSpPr>
                          <p:cNvPr id="4763" name="Line 252">
                            <a:extLst>
                              <a:ext uri="{FF2B5EF4-FFF2-40B4-BE49-F238E27FC236}">
                                <a16:creationId xmlns:a16="http://schemas.microsoft.com/office/drawing/2014/main" id="{3B49DC59-1FB7-48D3-A56F-8D698FC101E9}"/>
                              </a:ext>
                            </a:extLst>
                          </p:cNvPr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>
                            <a:off x="2573" y="1647"/>
                            <a:ext cx="684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grpSp>
                        <p:nvGrpSpPr>
                          <p:cNvPr id="4787" name="Group 253">
                            <a:extLst>
                              <a:ext uri="{FF2B5EF4-FFF2-40B4-BE49-F238E27FC236}">
                                <a16:creationId xmlns:a16="http://schemas.microsoft.com/office/drawing/2014/main" id="{81BF4D88-6280-422F-84C9-B4D65D1D590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58" y="496"/>
                            <a:ext cx="684" cy="1140"/>
                            <a:chOff x="2274" y="10153"/>
                            <a:chExt cx="684" cy="1140"/>
                          </a:xfrm>
                        </p:grpSpPr>
                        <p:grpSp>
                          <p:nvGrpSpPr>
                            <p:cNvPr id="4788" name="Group 254">
                              <a:extLst>
                                <a:ext uri="{FF2B5EF4-FFF2-40B4-BE49-F238E27FC236}">
                                  <a16:creationId xmlns:a16="http://schemas.microsoft.com/office/drawing/2014/main" id="{D355AAB7-79BB-4F9B-BDF6-381C1C1D71D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274" y="10153"/>
                              <a:ext cx="684" cy="1140"/>
                              <a:chOff x="1476" y="12192"/>
                              <a:chExt cx="684" cy="1140"/>
                            </a:xfrm>
                          </p:grpSpPr>
                          <p:sp>
                            <p:nvSpPr>
                              <p:cNvPr id="4795" name="Rectangle 255">
                                <a:extLst>
                                  <a:ext uri="{FF2B5EF4-FFF2-40B4-BE49-F238E27FC236}">
                                    <a16:creationId xmlns:a16="http://schemas.microsoft.com/office/drawing/2014/main" id="{B861FE56-4337-4690-AE3C-7D6032B3291F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476" y="12192"/>
                                <a:ext cx="684" cy="1140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cxnSp>
                            <p:nvCxnSpPr>
                              <p:cNvPr id="4767" name="Line 256">
                                <a:extLst>
                                  <a:ext uri="{FF2B5EF4-FFF2-40B4-BE49-F238E27FC236}">
                                    <a16:creationId xmlns:a16="http://schemas.microsoft.com/office/drawing/2014/main" id="{592ACDB2-A53D-4CA9-A651-AA992A012C7F}"/>
                                  </a:ext>
                                </a:extLst>
                              </p:cNvPr>
                              <p:cNvCxnSpPr>
                                <a:cxnSpLocks noChangeShapeType="1"/>
                              </p:cNvCxnSpPr>
                              <p:nvPr/>
                            </p:nvCxnSpPr>
                            <p:spPr bwMode="auto">
                              <a:xfrm>
                                <a:off x="1476" y="12762"/>
                                <a:ext cx="684" cy="0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</p:grpSp>
                        <p:cxnSp>
                          <p:nvCxnSpPr>
                            <p:cNvPr id="4791" name="Line 257">
                              <a:extLst>
                                <a:ext uri="{FF2B5EF4-FFF2-40B4-BE49-F238E27FC236}">
                                  <a16:creationId xmlns:a16="http://schemas.microsoft.com/office/drawing/2014/main" id="{1126D6B6-25B0-444C-9F45-D8FB6FFE382C}"/>
                                </a:ext>
                              </a:extLst>
                            </p:cNvPr>
                            <p:cNvCxnSpPr>
                              <a:cxnSpLocks noChangeShapeType="1"/>
                            </p:cNvCxnSpPr>
                            <p:nvPr/>
                          </p:nvCxnSpPr>
                          <p:spPr bwMode="auto">
                            <a:xfrm>
                              <a:off x="2274" y="10697"/>
                              <a:ext cx="0" cy="570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</p:grpSp>
                    </p:grpSp>
                  </p:grpSp>
                </p:grpSp>
              </p:grpSp>
              <p:grpSp>
                <p:nvGrpSpPr>
                  <p:cNvPr id="504" name="Group 215">
                    <a:extLst>
                      <a:ext uri="{FF2B5EF4-FFF2-40B4-BE49-F238E27FC236}">
                        <a16:creationId xmlns:a16="http://schemas.microsoft.com/office/drawing/2014/main" id="{2F559366-D9AF-4F2B-AF59-751F7A11EB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25" y="48"/>
                    <a:ext cx="1359" cy="1531"/>
                    <a:chOff x="8365" y="3372"/>
                    <a:chExt cx="684" cy="1140"/>
                  </a:xfrm>
                </p:grpSpPr>
                <p:cxnSp>
                  <p:nvCxnSpPr>
                    <p:cNvPr id="4774" name="Line 216">
                      <a:extLst>
                        <a:ext uri="{FF2B5EF4-FFF2-40B4-BE49-F238E27FC236}">
                          <a16:creationId xmlns:a16="http://schemas.microsoft.com/office/drawing/2014/main" id="{C503B710-4ECE-4715-AF17-5BCD8889A8AE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9049" y="3372"/>
                      <a:ext cx="0" cy="11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76" name="Line 217">
                      <a:extLst>
                        <a:ext uri="{FF2B5EF4-FFF2-40B4-BE49-F238E27FC236}">
                          <a16:creationId xmlns:a16="http://schemas.microsoft.com/office/drawing/2014/main" id="{8ADE02D8-0311-46DC-9E29-4FA394B0714A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365" y="3372"/>
                      <a:ext cx="6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4778" name="Rectangle 218">
                      <a:extLst>
                        <a:ext uri="{FF2B5EF4-FFF2-40B4-BE49-F238E27FC236}">
                          <a16:creationId xmlns:a16="http://schemas.microsoft.com/office/drawing/2014/main" id="{4AA29527-63FC-4331-8B8B-49BCF01F744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5" y="3372"/>
                      <a:ext cx="684" cy="11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cxnSp>
                  <p:nvCxnSpPr>
                    <p:cNvPr id="4779" name="Line 219">
                      <a:extLst>
                        <a:ext uri="{FF2B5EF4-FFF2-40B4-BE49-F238E27FC236}">
                          <a16:creationId xmlns:a16="http://schemas.microsoft.com/office/drawing/2014/main" id="{FE329A7F-2617-4E60-946C-CA9B3B1E9D00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365" y="3942"/>
                      <a:ext cx="68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505" name="Group 228">
                    <a:extLst>
                      <a:ext uri="{FF2B5EF4-FFF2-40B4-BE49-F238E27FC236}">
                        <a16:creationId xmlns:a16="http://schemas.microsoft.com/office/drawing/2014/main" id="{DB0B167C-55D6-49B7-8AAD-52823FEAFC5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708" y="146"/>
                    <a:ext cx="1364" cy="1553"/>
                    <a:chOff x="6490" y="4884"/>
                    <a:chExt cx="684" cy="1155"/>
                  </a:xfrm>
                </p:grpSpPr>
                <p:cxnSp>
                  <p:nvCxnSpPr>
                    <p:cNvPr id="4775" name="Line 229">
                      <a:extLst>
                        <a:ext uri="{FF2B5EF4-FFF2-40B4-BE49-F238E27FC236}">
                          <a16:creationId xmlns:a16="http://schemas.microsoft.com/office/drawing/2014/main" id="{C7D27972-58CB-4BD7-A693-285553A35B8B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7174" y="4884"/>
                      <a:ext cx="0" cy="11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grpSp>
                  <p:nvGrpSpPr>
                    <p:cNvPr id="4770" name="Group 230">
                      <a:extLst>
                        <a:ext uri="{FF2B5EF4-FFF2-40B4-BE49-F238E27FC236}">
                          <a16:creationId xmlns:a16="http://schemas.microsoft.com/office/drawing/2014/main" id="{A7D01A3D-330E-4F19-B2EF-38FE00ED703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90" y="4899"/>
                      <a:ext cx="684" cy="1140"/>
                      <a:chOff x="11101" y="3372"/>
                      <a:chExt cx="684" cy="1140"/>
                    </a:xfrm>
                  </p:grpSpPr>
                  <p:cxnSp>
                    <p:nvCxnSpPr>
                      <p:cNvPr id="4777" name="Line 231">
                        <a:extLst>
                          <a:ext uri="{FF2B5EF4-FFF2-40B4-BE49-F238E27FC236}">
                            <a16:creationId xmlns:a16="http://schemas.microsoft.com/office/drawing/2014/main" id="{ACDBA5FA-89CF-45B5-B1D5-4828A04E014F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 flipV="1">
                        <a:off x="11101" y="3372"/>
                        <a:ext cx="0" cy="114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grpSp>
                    <p:nvGrpSpPr>
                      <p:cNvPr id="4771" name="Group 232">
                        <a:extLst>
                          <a:ext uri="{FF2B5EF4-FFF2-40B4-BE49-F238E27FC236}">
                            <a16:creationId xmlns:a16="http://schemas.microsoft.com/office/drawing/2014/main" id="{4060AB8D-F31A-4759-9E1B-7FB6F8FB1D1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101" y="3372"/>
                        <a:ext cx="684" cy="1140"/>
                        <a:chOff x="9570" y="10153"/>
                        <a:chExt cx="684" cy="1140"/>
                      </a:xfrm>
                    </p:grpSpPr>
                    <p:grpSp>
                      <p:nvGrpSpPr>
                        <p:cNvPr id="4772" name="Group 233">
                          <a:extLst>
                            <a:ext uri="{FF2B5EF4-FFF2-40B4-BE49-F238E27FC236}">
                              <a16:creationId xmlns:a16="http://schemas.microsoft.com/office/drawing/2014/main" id="{8739E320-4D04-4EE4-AB1B-F9FE00AF2D6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570" y="10153"/>
                          <a:ext cx="684" cy="1140"/>
                          <a:chOff x="1476" y="12192"/>
                          <a:chExt cx="684" cy="1140"/>
                        </a:xfrm>
                      </p:grpSpPr>
                      <p:sp>
                        <p:nvSpPr>
                          <p:cNvPr id="4773" name="Rectangle 234">
                            <a:extLst>
                              <a:ext uri="{FF2B5EF4-FFF2-40B4-BE49-F238E27FC236}">
                                <a16:creationId xmlns:a16="http://schemas.microsoft.com/office/drawing/2014/main" id="{947CC8FC-7DAB-4FB2-B780-609F1665FE56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76" y="12192"/>
                            <a:ext cx="684" cy="1140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cxnSp>
                        <p:nvCxnSpPr>
                          <p:cNvPr id="4781" name="Line 235">
                            <a:extLst>
                              <a:ext uri="{FF2B5EF4-FFF2-40B4-BE49-F238E27FC236}">
                                <a16:creationId xmlns:a16="http://schemas.microsoft.com/office/drawing/2014/main" id="{1C54D32A-222F-4B5B-8E06-9F9F1F21485C}"/>
                              </a:ext>
                            </a:extLst>
                          </p:cNvPr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>
                            <a:off x="1476" y="12762"/>
                            <a:ext cx="684" cy="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</p:grpSp>
                    <p:cxnSp>
                      <p:nvCxnSpPr>
                        <p:cNvPr id="4782" name="Line 236">
                          <a:extLst>
                            <a:ext uri="{FF2B5EF4-FFF2-40B4-BE49-F238E27FC236}">
                              <a16:creationId xmlns:a16="http://schemas.microsoft.com/office/drawing/2014/main" id="{C2D390CC-E047-431C-8CA7-E3C17FFFB413}"/>
                            </a:ext>
                          </a:extLst>
                        </p:cNvPr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9570" y="10153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4783" name="Line 237">
                          <a:extLst>
                            <a:ext uri="{FF2B5EF4-FFF2-40B4-BE49-F238E27FC236}">
                              <a16:creationId xmlns:a16="http://schemas.microsoft.com/office/drawing/2014/main" id="{35128B90-82EE-4E13-A7D6-8667D9DE36AC}"/>
                            </a:ext>
                          </a:extLst>
                        </p:cNvPr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9570" y="11253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</p:grpSp>
              </p:grpSp>
              <p:grpSp>
                <p:nvGrpSpPr>
                  <p:cNvPr id="506" name="Group 277">
                    <a:extLst>
                      <a:ext uri="{FF2B5EF4-FFF2-40B4-BE49-F238E27FC236}">
                        <a16:creationId xmlns:a16="http://schemas.microsoft.com/office/drawing/2014/main" id="{02A5A675-C49E-4245-ADDF-B80F829DB90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087" y="5329"/>
                    <a:ext cx="1364" cy="1550"/>
                    <a:chOff x="5252" y="507"/>
                    <a:chExt cx="684" cy="1152"/>
                  </a:xfrm>
                </p:grpSpPr>
                <p:cxnSp>
                  <p:nvCxnSpPr>
                    <p:cNvPr id="4785" name="Line 278">
                      <a:extLst>
                        <a:ext uri="{FF2B5EF4-FFF2-40B4-BE49-F238E27FC236}">
                          <a16:creationId xmlns:a16="http://schemas.microsoft.com/office/drawing/2014/main" id="{7DA77CE7-D6EF-4916-9961-7A330ADD4422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936" y="1077"/>
                      <a:ext cx="0" cy="57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grpSp>
                  <p:nvGrpSpPr>
                    <p:cNvPr id="510" name="Group 279">
                      <a:extLst>
                        <a:ext uri="{FF2B5EF4-FFF2-40B4-BE49-F238E27FC236}">
                          <a16:creationId xmlns:a16="http://schemas.microsoft.com/office/drawing/2014/main" id="{1D429022-59FE-4923-BBAC-544E682D10F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52" y="507"/>
                      <a:ext cx="684" cy="1152"/>
                      <a:chOff x="5010" y="10185"/>
                      <a:chExt cx="684" cy="1152"/>
                    </a:xfrm>
                  </p:grpSpPr>
                  <p:grpSp>
                    <p:nvGrpSpPr>
                      <p:cNvPr id="511" name="Group 280">
                        <a:extLst>
                          <a:ext uri="{FF2B5EF4-FFF2-40B4-BE49-F238E27FC236}">
                            <a16:creationId xmlns:a16="http://schemas.microsoft.com/office/drawing/2014/main" id="{2FE5BC22-9897-4E81-8864-92B7C23F941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010" y="10197"/>
                        <a:ext cx="684" cy="1140"/>
                        <a:chOff x="1476" y="12192"/>
                        <a:chExt cx="684" cy="1140"/>
                      </a:xfrm>
                    </p:grpSpPr>
                    <p:sp>
                      <p:nvSpPr>
                        <p:cNvPr id="4769" name="Rectangle 281">
                          <a:extLst>
                            <a:ext uri="{FF2B5EF4-FFF2-40B4-BE49-F238E27FC236}">
                              <a16:creationId xmlns:a16="http://schemas.microsoft.com/office/drawing/2014/main" id="{12F41100-2C1E-4EC0-AA47-04D5BDE9436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76" y="12192"/>
                          <a:ext cx="684" cy="114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cxnSp>
                      <p:nvCxnSpPr>
                        <p:cNvPr id="4789" name="Line 282">
                          <a:extLst>
                            <a:ext uri="{FF2B5EF4-FFF2-40B4-BE49-F238E27FC236}">
                              <a16:creationId xmlns:a16="http://schemas.microsoft.com/office/drawing/2014/main" id="{F6338C23-FA26-4E38-B51C-48801A15E29F}"/>
                            </a:ext>
                          </a:extLst>
                        </p:cNvPr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1476" y="12762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4790" name="Line 283">
                        <a:extLst>
                          <a:ext uri="{FF2B5EF4-FFF2-40B4-BE49-F238E27FC236}">
                            <a16:creationId xmlns:a16="http://schemas.microsoft.com/office/drawing/2014/main" id="{C54EA681-62F3-4152-94E5-278C54FAC131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5010" y="11337"/>
                        <a:ext cx="68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grpSp>
                    <p:nvGrpSpPr>
                      <p:cNvPr id="4768" name="Group 284">
                        <a:extLst>
                          <a:ext uri="{FF2B5EF4-FFF2-40B4-BE49-F238E27FC236}">
                            <a16:creationId xmlns:a16="http://schemas.microsoft.com/office/drawing/2014/main" id="{8B3DE21F-DA87-47B4-B29F-25DF0619896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010" y="10185"/>
                        <a:ext cx="684" cy="582"/>
                        <a:chOff x="5010" y="10185"/>
                        <a:chExt cx="684" cy="582"/>
                      </a:xfrm>
                    </p:grpSpPr>
                    <p:cxnSp>
                      <p:nvCxnSpPr>
                        <p:cNvPr id="4792" name="Line 285">
                          <a:extLst>
                            <a:ext uri="{FF2B5EF4-FFF2-40B4-BE49-F238E27FC236}">
                              <a16:creationId xmlns:a16="http://schemas.microsoft.com/office/drawing/2014/main" id="{A953440B-9559-4D2F-9C35-11983D9E9615}"/>
                            </a:ext>
                          </a:extLst>
                        </p:cNvPr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5010" y="10767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4793" name="Line 286">
                          <a:extLst>
                            <a:ext uri="{FF2B5EF4-FFF2-40B4-BE49-F238E27FC236}">
                              <a16:creationId xmlns:a16="http://schemas.microsoft.com/office/drawing/2014/main" id="{CDB1AB58-D2AF-460A-8437-7CC492EC18BF}"/>
                            </a:ext>
                          </a:extLst>
                        </p:cNvPr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5010" y="10200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4794" name="Line 287">
                          <a:extLst>
                            <a:ext uri="{FF2B5EF4-FFF2-40B4-BE49-F238E27FC236}">
                              <a16:creationId xmlns:a16="http://schemas.microsoft.com/office/drawing/2014/main" id="{778A84FA-CC94-4D73-AD66-8EB1D2A45215}"/>
                            </a:ext>
                          </a:extLst>
                        </p:cNvPr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5010" y="10185"/>
                          <a:ext cx="0" cy="57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</p:grpSp>
              </p:grpSp>
              <p:grpSp>
                <p:nvGrpSpPr>
                  <p:cNvPr id="507" name="Group 238">
                    <a:extLst>
                      <a:ext uri="{FF2B5EF4-FFF2-40B4-BE49-F238E27FC236}">
                        <a16:creationId xmlns:a16="http://schemas.microsoft.com/office/drawing/2014/main" id="{311992A4-21D6-4882-95DD-8A8BBD2B592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18" y="6161"/>
                    <a:ext cx="1364" cy="1550"/>
                    <a:chOff x="4098" y="10184"/>
                    <a:chExt cx="684" cy="1153"/>
                  </a:xfrm>
                </p:grpSpPr>
                <p:grpSp>
                  <p:nvGrpSpPr>
                    <p:cNvPr id="508" name="Group 239">
                      <a:extLst>
                        <a:ext uri="{FF2B5EF4-FFF2-40B4-BE49-F238E27FC236}">
                          <a16:creationId xmlns:a16="http://schemas.microsoft.com/office/drawing/2014/main" id="{2C02DDE0-398B-4C5A-AD8A-2B86578C098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98" y="10197"/>
                      <a:ext cx="684" cy="1140"/>
                      <a:chOff x="1476" y="12192"/>
                      <a:chExt cx="684" cy="1140"/>
                    </a:xfrm>
                  </p:grpSpPr>
                  <p:sp>
                    <p:nvSpPr>
                      <p:cNvPr id="509" name="Rectangle 240">
                        <a:extLst>
                          <a:ext uri="{FF2B5EF4-FFF2-40B4-BE49-F238E27FC236}">
                            <a16:creationId xmlns:a16="http://schemas.microsoft.com/office/drawing/2014/main" id="{1FFF6BBC-F51A-4B7C-81FD-875FB3FB149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76" y="12192"/>
                        <a:ext cx="684" cy="114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cxnSp>
                    <p:nvCxnSpPr>
                      <p:cNvPr id="4798" name="Line 241">
                        <a:extLst>
                          <a:ext uri="{FF2B5EF4-FFF2-40B4-BE49-F238E27FC236}">
                            <a16:creationId xmlns:a16="http://schemas.microsoft.com/office/drawing/2014/main" id="{5B0AE9E0-1D3D-4742-B023-0BABBA5BF00F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476" y="12762"/>
                        <a:ext cx="68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4799" name="Line 242">
                      <a:extLst>
                        <a:ext uri="{FF2B5EF4-FFF2-40B4-BE49-F238E27FC236}">
                          <a16:creationId xmlns:a16="http://schemas.microsoft.com/office/drawing/2014/main" id="{DB9E83EE-49FE-4620-848D-C72FC44BBC6B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4782" y="10197"/>
                      <a:ext cx="0" cy="11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800" name="Line 243">
                      <a:extLst>
                        <a:ext uri="{FF2B5EF4-FFF2-40B4-BE49-F238E27FC236}">
                          <a16:creationId xmlns:a16="http://schemas.microsoft.com/office/drawing/2014/main" id="{463685F1-E74D-4565-9FA5-4984FB565C23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098" y="10741"/>
                      <a:ext cx="6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801" name="Line 244">
                      <a:extLst>
                        <a:ext uri="{FF2B5EF4-FFF2-40B4-BE49-F238E27FC236}">
                          <a16:creationId xmlns:a16="http://schemas.microsoft.com/office/drawing/2014/main" id="{D5720B19-C561-4769-8B6A-13C9FA25C1C3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098" y="10184"/>
                      <a:ext cx="0" cy="57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  <p:grpSp>
              <p:nvGrpSpPr>
                <p:cNvPr id="496" name="Group 268">
                  <a:extLst>
                    <a:ext uri="{FF2B5EF4-FFF2-40B4-BE49-F238E27FC236}">
                      <a16:creationId xmlns:a16="http://schemas.microsoft.com/office/drawing/2014/main" id="{CB0BA5A8-5451-42BB-B916-477BEB4D04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412" y="1026"/>
                  <a:ext cx="1382" cy="1553"/>
                  <a:chOff x="5922" y="10197"/>
                  <a:chExt cx="693" cy="1155"/>
                </a:xfrm>
              </p:grpSpPr>
              <p:grpSp>
                <p:nvGrpSpPr>
                  <p:cNvPr id="497" name="Group 269">
                    <a:extLst>
                      <a:ext uri="{FF2B5EF4-FFF2-40B4-BE49-F238E27FC236}">
                        <a16:creationId xmlns:a16="http://schemas.microsoft.com/office/drawing/2014/main" id="{376DB01E-C770-4C9D-90C7-691E6792E81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22" y="10197"/>
                    <a:ext cx="684" cy="1140"/>
                    <a:chOff x="1476" y="12192"/>
                    <a:chExt cx="684" cy="1140"/>
                  </a:xfrm>
                </p:grpSpPr>
                <p:sp>
                  <p:nvSpPr>
                    <p:cNvPr id="498" name="Rectangle 270">
                      <a:extLst>
                        <a:ext uri="{FF2B5EF4-FFF2-40B4-BE49-F238E27FC236}">
                          <a16:creationId xmlns:a16="http://schemas.microsoft.com/office/drawing/2014/main" id="{D49A7B1F-AEEF-4D47-BFD6-5B6334ECBB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76" y="12192"/>
                      <a:ext cx="684" cy="11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cxnSp>
                  <p:nvCxnSpPr>
                    <p:cNvPr id="4805" name="Line 271">
                      <a:extLst>
                        <a:ext uri="{FF2B5EF4-FFF2-40B4-BE49-F238E27FC236}">
                          <a16:creationId xmlns:a16="http://schemas.microsoft.com/office/drawing/2014/main" id="{E083C926-BEF2-4269-987B-B56FA1E61F8C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476" y="12762"/>
                      <a:ext cx="68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4806" name="Line 272">
                    <a:extLst>
                      <a:ext uri="{FF2B5EF4-FFF2-40B4-BE49-F238E27FC236}">
                        <a16:creationId xmlns:a16="http://schemas.microsoft.com/office/drawing/2014/main" id="{EB08B77A-2A89-451B-A716-3E0627D14D73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5931" y="10212"/>
                    <a:ext cx="0" cy="114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807" name="Line 273">
                    <a:extLst>
                      <a:ext uri="{FF2B5EF4-FFF2-40B4-BE49-F238E27FC236}">
                        <a16:creationId xmlns:a16="http://schemas.microsoft.com/office/drawing/2014/main" id="{5D969D32-288F-4F94-AB80-9A94C31DC20A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31" y="10212"/>
                    <a:ext cx="68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808" name="Line 274">
                    <a:extLst>
                      <a:ext uri="{FF2B5EF4-FFF2-40B4-BE49-F238E27FC236}">
                        <a16:creationId xmlns:a16="http://schemas.microsoft.com/office/drawing/2014/main" id="{D7CAC836-D924-434F-9B92-7524627ACA2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31" y="11339"/>
                    <a:ext cx="68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809" name="Line 275">
                    <a:extLst>
                      <a:ext uri="{FF2B5EF4-FFF2-40B4-BE49-F238E27FC236}">
                        <a16:creationId xmlns:a16="http://schemas.microsoft.com/office/drawing/2014/main" id="{995A9506-4739-40E6-B0F2-47C2A214218C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31" y="10769"/>
                    <a:ext cx="68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810" name="Line 276">
                    <a:extLst>
                      <a:ext uri="{FF2B5EF4-FFF2-40B4-BE49-F238E27FC236}">
                        <a16:creationId xmlns:a16="http://schemas.microsoft.com/office/drawing/2014/main" id="{8522FE56-5F46-4B39-84B5-DCA8303B162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606" y="10769"/>
                    <a:ext cx="0" cy="57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sp>
            <p:nvSpPr>
              <p:cNvPr id="493" name="Овал 4811">
                <a:extLst>
                  <a:ext uri="{FF2B5EF4-FFF2-40B4-BE49-F238E27FC236}">
                    <a16:creationId xmlns:a16="http://schemas.microsoft.com/office/drawing/2014/main" id="{07C152F0-A09D-4671-97B3-CE82F7030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31"/>
                <a:ext cx="6139" cy="3977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94" name="Овал 4812">
                <a:extLst>
                  <a:ext uri="{FF2B5EF4-FFF2-40B4-BE49-F238E27FC236}">
                    <a16:creationId xmlns:a16="http://schemas.microsoft.com/office/drawing/2014/main" id="{7C170D2C-E520-4FB0-8B12-AC878824C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0492">
                <a:off x="6503" y="0"/>
                <a:ext cx="15272" cy="5648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297" name="Овал 4813">
              <a:extLst>
                <a:ext uri="{FF2B5EF4-FFF2-40B4-BE49-F238E27FC236}">
                  <a16:creationId xmlns:a16="http://schemas.microsoft.com/office/drawing/2014/main" id="{93182A47-86FA-4AE0-945F-5CEC6DB877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22573">
              <a:off x="3080" y="5525"/>
              <a:ext cx="16459" cy="555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98" name="Группа 4814">
              <a:extLst>
                <a:ext uri="{FF2B5EF4-FFF2-40B4-BE49-F238E27FC236}">
                  <a16:creationId xmlns:a16="http://schemas.microsoft.com/office/drawing/2014/main" id="{1676D7A3-D93F-4460-A996-AD32B209BD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92" y="97"/>
              <a:ext cx="21479" cy="10965"/>
              <a:chOff x="0" y="0"/>
              <a:chExt cx="21478" cy="10964"/>
            </a:xfrm>
          </p:grpSpPr>
          <p:grpSp>
            <p:nvGrpSpPr>
              <p:cNvPr id="395" name="Группа 4815">
                <a:extLst>
                  <a:ext uri="{FF2B5EF4-FFF2-40B4-BE49-F238E27FC236}">
                    <a16:creationId xmlns:a16="http://schemas.microsoft.com/office/drawing/2014/main" id="{AB4677C1-059C-409A-9384-7A96E00A86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1858"/>
                <a:ext cx="20794" cy="7711"/>
                <a:chOff x="0" y="0"/>
                <a:chExt cx="20794" cy="7711"/>
              </a:xfrm>
            </p:grpSpPr>
            <p:grpSp>
              <p:nvGrpSpPr>
                <p:cNvPr id="402" name="Группа 4816">
                  <a:extLst>
                    <a:ext uri="{FF2B5EF4-FFF2-40B4-BE49-F238E27FC236}">
                      <a16:creationId xmlns:a16="http://schemas.microsoft.com/office/drawing/2014/main" id="{3596A114-D1C8-4702-99B8-F6EDA307CE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7451" cy="7711"/>
                  <a:chOff x="0" y="0"/>
                  <a:chExt cx="17451" cy="7711"/>
                </a:xfrm>
              </p:grpSpPr>
              <p:grpSp>
                <p:nvGrpSpPr>
                  <p:cNvPr id="412" name="Group 220">
                    <a:extLst>
                      <a:ext uri="{FF2B5EF4-FFF2-40B4-BE49-F238E27FC236}">
                        <a16:creationId xmlns:a16="http://schemas.microsoft.com/office/drawing/2014/main" id="{56BF5B6C-D029-4E60-9507-D0DCF1B4095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068" y="4009"/>
                    <a:ext cx="1375" cy="1551"/>
                    <a:chOff x="3180" y="10127"/>
                    <a:chExt cx="690" cy="1153"/>
                  </a:xfrm>
                </p:grpSpPr>
                <p:grpSp>
                  <p:nvGrpSpPr>
                    <p:cNvPr id="485" name="Group 221">
                      <a:extLst>
                        <a:ext uri="{FF2B5EF4-FFF2-40B4-BE49-F238E27FC236}">
                          <a16:creationId xmlns:a16="http://schemas.microsoft.com/office/drawing/2014/main" id="{9FEF3B07-9545-4233-9B0A-8E460C1A3F2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86" y="10140"/>
                      <a:ext cx="684" cy="1140"/>
                      <a:chOff x="1476" y="12192"/>
                      <a:chExt cx="684" cy="1140"/>
                    </a:xfrm>
                  </p:grpSpPr>
                  <p:sp>
                    <p:nvSpPr>
                      <p:cNvPr id="490" name="Rectangle 222">
                        <a:extLst>
                          <a:ext uri="{FF2B5EF4-FFF2-40B4-BE49-F238E27FC236}">
                            <a16:creationId xmlns:a16="http://schemas.microsoft.com/office/drawing/2014/main" id="{150A0A1A-FEF8-4243-9774-F3F26AA9514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76" y="12192"/>
                        <a:ext cx="684" cy="114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491" name="Line 223">
                        <a:extLst>
                          <a:ext uri="{FF2B5EF4-FFF2-40B4-BE49-F238E27FC236}">
                            <a16:creationId xmlns:a16="http://schemas.microsoft.com/office/drawing/2014/main" id="{25F913BC-2700-41ED-8AB2-552C0FD8CA3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76" y="12762"/>
                        <a:ext cx="68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486" name="Line 224">
                      <a:extLst>
                        <a:ext uri="{FF2B5EF4-FFF2-40B4-BE49-F238E27FC236}">
                          <a16:creationId xmlns:a16="http://schemas.microsoft.com/office/drawing/2014/main" id="{E4A2C2E8-F247-4B6D-BB60-2EBA3CC2B66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0" y="10127"/>
                      <a:ext cx="6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87" name="Line 225">
                      <a:extLst>
                        <a:ext uri="{FF2B5EF4-FFF2-40B4-BE49-F238E27FC236}">
                          <a16:creationId xmlns:a16="http://schemas.microsoft.com/office/drawing/2014/main" id="{4F3E67B1-0513-4324-9D1D-B2F7FFC5BCF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864" y="10127"/>
                      <a:ext cx="0" cy="11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88" name="Line 226">
                      <a:extLst>
                        <a:ext uri="{FF2B5EF4-FFF2-40B4-BE49-F238E27FC236}">
                          <a16:creationId xmlns:a16="http://schemas.microsoft.com/office/drawing/2014/main" id="{4E22775F-F6AA-47BF-B96F-16A509BBBE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0" y="10684"/>
                      <a:ext cx="6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89" name="Line 227">
                      <a:extLst>
                        <a:ext uri="{FF2B5EF4-FFF2-40B4-BE49-F238E27FC236}">
                          <a16:creationId xmlns:a16="http://schemas.microsoft.com/office/drawing/2014/main" id="{8D02A8B4-4829-460B-9433-497CC98DA2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0" y="11254"/>
                      <a:ext cx="6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13" name="Group 258">
                    <a:extLst>
                      <a:ext uri="{FF2B5EF4-FFF2-40B4-BE49-F238E27FC236}">
                        <a16:creationId xmlns:a16="http://schemas.microsoft.com/office/drawing/2014/main" id="{FE4E1D9D-89AC-4B08-99CC-ECEFD8ACB2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931" y="5427"/>
                    <a:ext cx="1363" cy="1533"/>
                    <a:chOff x="10189" y="3372"/>
                    <a:chExt cx="684" cy="1140"/>
                  </a:xfrm>
                </p:grpSpPr>
                <p:sp>
                  <p:nvSpPr>
                    <p:cNvPr id="476" name="Line 259">
                      <a:extLst>
                        <a:ext uri="{FF2B5EF4-FFF2-40B4-BE49-F238E27FC236}">
                          <a16:creationId xmlns:a16="http://schemas.microsoft.com/office/drawing/2014/main" id="{B8A6512E-499A-47C4-94F6-23DF55DEF5A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0873" y="3372"/>
                      <a:ext cx="0" cy="11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grpSp>
                  <p:nvGrpSpPr>
                    <p:cNvPr id="477" name="Group 260">
                      <a:extLst>
                        <a:ext uri="{FF2B5EF4-FFF2-40B4-BE49-F238E27FC236}">
                          <a16:creationId xmlns:a16="http://schemas.microsoft.com/office/drawing/2014/main" id="{888A44F3-0A94-4B52-B4F7-8ABB4B66CAD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189" y="3372"/>
                      <a:ext cx="684" cy="1140"/>
                      <a:chOff x="8658" y="10153"/>
                      <a:chExt cx="684" cy="1140"/>
                    </a:xfrm>
                  </p:grpSpPr>
                  <p:grpSp>
                    <p:nvGrpSpPr>
                      <p:cNvPr id="479" name="Group 261">
                        <a:extLst>
                          <a:ext uri="{FF2B5EF4-FFF2-40B4-BE49-F238E27FC236}">
                            <a16:creationId xmlns:a16="http://schemas.microsoft.com/office/drawing/2014/main" id="{253EF5C2-9193-4512-B9D1-4C4564D901D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658" y="10153"/>
                        <a:ext cx="684" cy="1140"/>
                        <a:chOff x="1476" y="12192"/>
                        <a:chExt cx="684" cy="1140"/>
                      </a:xfrm>
                    </p:grpSpPr>
                    <p:sp>
                      <p:nvSpPr>
                        <p:cNvPr id="483" name="Rectangle 262">
                          <a:extLst>
                            <a:ext uri="{FF2B5EF4-FFF2-40B4-BE49-F238E27FC236}">
                              <a16:creationId xmlns:a16="http://schemas.microsoft.com/office/drawing/2014/main" id="{6DD859BE-1A1C-4EAF-9921-C3BBDCD1049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76" y="12192"/>
                          <a:ext cx="684" cy="114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484" name="Line 263">
                          <a:extLst>
                            <a:ext uri="{FF2B5EF4-FFF2-40B4-BE49-F238E27FC236}">
                              <a16:creationId xmlns:a16="http://schemas.microsoft.com/office/drawing/2014/main" id="{A698BCFC-3AD8-44F8-8737-11421BC70C5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76" y="12762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sp>
                    <p:nvSpPr>
                      <p:cNvPr id="480" name="Line 264">
                        <a:extLst>
                          <a:ext uri="{FF2B5EF4-FFF2-40B4-BE49-F238E27FC236}">
                            <a16:creationId xmlns:a16="http://schemas.microsoft.com/office/drawing/2014/main" id="{96794862-66EE-4FA0-8B9E-B04B16FDA94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658" y="10153"/>
                        <a:ext cx="68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481" name="Line 265">
                        <a:extLst>
                          <a:ext uri="{FF2B5EF4-FFF2-40B4-BE49-F238E27FC236}">
                            <a16:creationId xmlns:a16="http://schemas.microsoft.com/office/drawing/2014/main" id="{3C3D1D59-7068-4BB9-813F-4FDB0C6765E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658" y="10710"/>
                        <a:ext cx="68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482" name="Line 266">
                        <a:extLst>
                          <a:ext uri="{FF2B5EF4-FFF2-40B4-BE49-F238E27FC236}">
                            <a16:creationId xmlns:a16="http://schemas.microsoft.com/office/drawing/2014/main" id="{E02D6877-63E9-45F5-A08D-8B6DB20DE66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658" y="11280"/>
                        <a:ext cx="68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478" name="Line 267">
                      <a:extLst>
                        <a:ext uri="{FF2B5EF4-FFF2-40B4-BE49-F238E27FC236}">
                          <a16:creationId xmlns:a16="http://schemas.microsoft.com/office/drawing/2014/main" id="{45865634-6170-4A86-91F9-20229B9780A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189" y="3372"/>
                      <a:ext cx="0" cy="57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14" name="Group 199">
                    <a:extLst>
                      <a:ext uri="{FF2B5EF4-FFF2-40B4-BE49-F238E27FC236}">
                        <a16:creationId xmlns:a16="http://schemas.microsoft.com/office/drawing/2014/main" id="{74CB58D1-037A-446A-8EB4-4812F99FA60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146"/>
                    <a:ext cx="1363" cy="1533"/>
                    <a:chOff x="3007" y="3372"/>
                    <a:chExt cx="684" cy="1140"/>
                  </a:xfrm>
                </p:grpSpPr>
                <p:sp>
                  <p:nvSpPr>
                    <p:cNvPr id="472" name="Line 200">
                      <a:extLst>
                        <a:ext uri="{FF2B5EF4-FFF2-40B4-BE49-F238E27FC236}">
                          <a16:creationId xmlns:a16="http://schemas.microsoft.com/office/drawing/2014/main" id="{75801068-6226-4A2A-B700-34543F709E6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691" y="3372"/>
                      <a:ext cx="0" cy="11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grpSp>
                  <p:nvGrpSpPr>
                    <p:cNvPr id="473" name="Group 201">
                      <a:extLst>
                        <a:ext uri="{FF2B5EF4-FFF2-40B4-BE49-F238E27FC236}">
                          <a16:creationId xmlns:a16="http://schemas.microsoft.com/office/drawing/2014/main" id="{715D75CC-AA17-4BEB-AD69-68334E29CB4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07" y="3372"/>
                      <a:ext cx="684" cy="1140"/>
                      <a:chOff x="1476" y="12192"/>
                      <a:chExt cx="684" cy="1140"/>
                    </a:xfrm>
                  </p:grpSpPr>
                  <p:sp>
                    <p:nvSpPr>
                      <p:cNvPr id="474" name="Rectangle 202">
                        <a:extLst>
                          <a:ext uri="{FF2B5EF4-FFF2-40B4-BE49-F238E27FC236}">
                            <a16:creationId xmlns:a16="http://schemas.microsoft.com/office/drawing/2014/main" id="{EF785EF6-0D8D-4D4E-AB81-5D5B56EA4B7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76" y="12192"/>
                        <a:ext cx="684" cy="114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475" name="Line 203">
                        <a:extLst>
                          <a:ext uri="{FF2B5EF4-FFF2-40B4-BE49-F238E27FC236}">
                            <a16:creationId xmlns:a16="http://schemas.microsoft.com/office/drawing/2014/main" id="{F6F16BE6-6636-4A3A-ACDC-ED05DF85D7C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76" y="12762"/>
                        <a:ext cx="68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</p:grpSp>
              <p:grpSp>
                <p:nvGrpSpPr>
                  <p:cNvPr id="415" name="Group 204">
                    <a:extLst>
                      <a:ext uri="{FF2B5EF4-FFF2-40B4-BE49-F238E27FC236}">
                        <a16:creationId xmlns:a16="http://schemas.microsoft.com/office/drawing/2014/main" id="{D4E11830-23A9-4929-B59A-B88BB020DFB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718" y="0"/>
                    <a:ext cx="1388" cy="1590"/>
                    <a:chOff x="9277" y="4815"/>
                    <a:chExt cx="696" cy="1183"/>
                  </a:xfrm>
                </p:grpSpPr>
                <p:sp>
                  <p:nvSpPr>
                    <p:cNvPr id="462" name="Line 205">
                      <a:extLst>
                        <a:ext uri="{FF2B5EF4-FFF2-40B4-BE49-F238E27FC236}">
                          <a16:creationId xmlns:a16="http://schemas.microsoft.com/office/drawing/2014/main" id="{AF165DA1-0E23-4E95-AF14-BB0FBFA6ECD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9946" y="4858"/>
                      <a:ext cx="0" cy="11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grpSp>
                  <p:nvGrpSpPr>
                    <p:cNvPr id="463" name="Group 206">
                      <a:extLst>
                        <a:ext uri="{FF2B5EF4-FFF2-40B4-BE49-F238E27FC236}">
                          <a16:creationId xmlns:a16="http://schemas.microsoft.com/office/drawing/2014/main" id="{3F05254F-AA7C-4513-8B4E-42F217CEFCB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77" y="4815"/>
                      <a:ext cx="696" cy="1168"/>
                      <a:chOff x="9277" y="3346"/>
                      <a:chExt cx="696" cy="1168"/>
                    </a:xfrm>
                  </p:grpSpPr>
                  <p:grpSp>
                    <p:nvGrpSpPr>
                      <p:cNvPr id="464" name="Group 207">
                        <a:extLst>
                          <a:ext uri="{FF2B5EF4-FFF2-40B4-BE49-F238E27FC236}">
                            <a16:creationId xmlns:a16="http://schemas.microsoft.com/office/drawing/2014/main" id="{DB7347C7-748B-4F13-AD8D-39A45483C64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277" y="3372"/>
                        <a:ext cx="696" cy="1142"/>
                        <a:chOff x="7746" y="10153"/>
                        <a:chExt cx="696" cy="1142"/>
                      </a:xfrm>
                    </p:grpSpPr>
                    <p:sp>
                      <p:nvSpPr>
                        <p:cNvPr id="468" name="Line 208">
                          <a:extLst>
                            <a:ext uri="{FF2B5EF4-FFF2-40B4-BE49-F238E27FC236}">
                              <a16:creationId xmlns:a16="http://schemas.microsoft.com/office/drawing/2014/main" id="{E546B5CA-74A1-4D1D-99BB-9B1E81E6D10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7746" y="10153"/>
                          <a:ext cx="0" cy="114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469" name="Line 209">
                          <a:extLst>
                            <a:ext uri="{FF2B5EF4-FFF2-40B4-BE49-F238E27FC236}">
                              <a16:creationId xmlns:a16="http://schemas.microsoft.com/office/drawing/2014/main" id="{5728C482-675C-4E12-8106-1BB41FE05B7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746" y="11295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470" name="Line 210">
                          <a:extLst>
                            <a:ext uri="{FF2B5EF4-FFF2-40B4-BE49-F238E27FC236}">
                              <a16:creationId xmlns:a16="http://schemas.microsoft.com/office/drawing/2014/main" id="{70925278-E850-49F2-8A9E-DA428A630A4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758" y="10685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471" name="Line 211">
                          <a:extLst>
                            <a:ext uri="{FF2B5EF4-FFF2-40B4-BE49-F238E27FC236}">
                              <a16:creationId xmlns:a16="http://schemas.microsoft.com/office/drawing/2014/main" id="{74479127-09EA-4D8A-88DE-BE2255EE4BF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758" y="10168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465" name="Group 212">
                        <a:extLst>
                          <a:ext uri="{FF2B5EF4-FFF2-40B4-BE49-F238E27FC236}">
                            <a16:creationId xmlns:a16="http://schemas.microsoft.com/office/drawing/2014/main" id="{11C11DC0-7794-4022-8F44-E188E89C069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277" y="3346"/>
                        <a:ext cx="684" cy="1153"/>
                        <a:chOff x="1476" y="12192"/>
                        <a:chExt cx="684" cy="1140"/>
                      </a:xfrm>
                    </p:grpSpPr>
                    <p:sp>
                      <p:nvSpPr>
                        <p:cNvPr id="466" name="Rectangle 213">
                          <a:extLst>
                            <a:ext uri="{FF2B5EF4-FFF2-40B4-BE49-F238E27FC236}">
                              <a16:creationId xmlns:a16="http://schemas.microsoft.com/office/drawing/2014/main" id="{E4999F29-3171-492B-B631-65A4D118902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76" y="12192"/>
                          <a:ext cx="684" cy="114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467" name="Line 214">
                          <a:extLst>
                            <a:ext uri="{FF2B5EF4-FFF2-40B4-BE49-F238E27FC236}">
                              <a16:creationId xmlns:a16="http://schemas.microsoft.com/office/drawing/2014/main" id="{0332C8DB-B9B5-413A-926A-95C7A13ED11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76" y="12762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  <p:grpSp>
                <p:nvGrpSpPr>
                  <p:cNvPr id="416" name="Group 245">
                    <a:extLst>
                      <a:ext uri="{FF2B5EF4-FFF2-40B4-BE49-F238E27FC236}">
                        <a16:creationId xmlns:a16="http://schemas.microsoft.com/office/drawing/2014/main" id="{26A154EE-4ED8-4004-AE5B-C13E91B6F9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94" y="48"/>
                    <a:ext cx="1394" cy="1566"/>
                    <a:chOff x="3805" y="3359"/>
                    <a:chExt cx="699" cy="1164"/>
                  </a:xfrm>
                </p:grpSpPr>
                <p:sp>
                  <p:nvSpPr>
                    <p:cNvPr id="450" name="Line 246">
                      <a:extLst>
                        <a:ext uri="{FF2B5EF4-FFF2-40B4-BE49-F238E27FC236}">
                          <a16:creationId xmlns:a16="http://schemas.microsoft.com/office/drawing/2014/main" id="{8DC591B3-95CF-48ED-BD05-400116EAA4D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89" y="3359"/>
                      <a:ext cx="0" cy="57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grpSp>
                  <p:nvGrpSpPr>
                    <p:cNvPr id="451" name="Group 247">
                      <a:extLst>
                        <a:ext uri="{FF2B5EF4-FFF2-40B4-BE49-F238E27FC236}">
                          <a16:creationId xmlns:a16="http://schemas.microsoft.com/office/drawing/2014/main" id="{2127B456-4A71-4918-82DA-F129818CF61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05" y="3359"/>
                      <a:ext cx="699" cy="1164"/>
                      <a:chOff x="3805" y="3359"/>
                      <a:chExt cx="699" cy="1164"/>
                    </a:xfrm>
                  </p:grpSpPr>
                  <p:sp>
                    <p:nvSpPr>
                      <p:cNvPr id="452" name="Line 248">
                        <a:extLst>
                          <a:ext uri="{FF2B5EF4-FFF2-40B4-BE49-F238E27FC236}">
                            <a16:creationId xmlns:a16="http://schemas.microsoft.com/office/drawing/2014/main" id="{3DED9CB6-6357-4689-B214-E94C063B825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05" y="3359"/>
                        <a:ext cx="68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grpSp>
                    <p:nvGrpSpPr>
                      <p:cNvPr id="453" name="Group 249">
                        <a:extLst>
                          <a:ext uri="{FF2B5EF4-FFF2-40B4-BE49-F238E27FC236}">
                            <a16:creationId xmlns:a16="http://schemas.microsoft.com/office/drawing/2014/main" id="{938154E6-C811-4522-BA90-2BA6C4B6342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05" y="3372"/>
                        <a:ext cx="699" cy="1151"/>
                        <a:chOff x="3805" y="3372"/>
                        <a:chExt cx="699" cy="1151"/>
                      </a:xfrm>
                    </p:grpSpPr>
                    <p:sp>
                      <p:nvSpPr>
                        <p:cNvPr id="454" name="Line 250">
                          <a:extLst>
                            <a:ext uri="{FF2B5EF4-FFF2-40B4-BE49-F238E27FC236}">
                              <a16:creationId xmlns:a16="http://schemas.microsoft.com/office/drawing/2014/main" id="{EB31D701-7373-4518-9E65-90D654578EF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05" y="3916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grpSp>
                      <p:nvGrpSpPr>
                        <p:cNvPr id="455" name="Group 251">
                          <a:extLst>
                            <a:ext uri="{FF2B5EF4-FFF2-40B4-BE49-F238E27FC236}">
                              <a16:creationId xmlns:a16="http://schemas.microsoft.com/office/drawing/2014/main" id="{47BFB78F-57B1-4E0C-86AE-9B508CCBD11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05" y="3372"/>
                          <a:ext cx="699" cy="1151"/>
                          <a:chOff x="2558" y="496"/>
                          <a:chExt cx="699" cy="1151"/>
                        </a:xfrm>
                      </p:grpSpPr>
                      <p:sp>
                        <p:nvSpPr>
                          <p:cNvPr id="456" name="Line 252">
                            <a:extLst>
                              <a:ext uri="{FF2B5EF4-FFF2-40B4-BE49-F238E27FC236}">
                                <a16:creationId xmlns:a16="http://schemas.microsoft.com/office/drawing/2014/main" id="{C465897F-F7CB-42FF-979C-5E0D6CD030F8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573" y="1647"/>
                            <a:ext cx="684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grpSp>
                        <p:nvGrpSpPr>
                          <p:cNvPr id="457" name="Group 253">
                            <a:extLst>
                              <a:ext uri="{FF2B5EF4-FFF2-40B4-BE49-F238E27FC236}">
                                <a16:creationId xmlns:a16="http://schemas.microsoft.com/office/drawing/2014/main" id="{BFAE49E9-2456-454C-900F-D9C4B4EFB64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58" y="496"/>
                            <a:ext cx="684" cy="1140"/>
                            <a:chOff x="2274" y="10153"/>
                            <a:chExt cx="684" cy="1140"/>
                          </a:xfrm>
                        </p:grpSpPr>
                        <p:grpSp>
                          <p:nvGrpSpPr>
                            <p:cNvPr id="458" name="Group 254">
                              <a:extLst>
                                <a:ext uri="{FF2B5EF4-FFF2-40B4-BE49-F238E27FC236}">
                                  <a16:creationId xmlns:a16="http://schemas.microsoft.com/office/drawing/2014/main" id="{BABB31E1-5BFF-4753-A510-EB6AFAB9985A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274" y="10153"/>
                              <a:ext cx="684" cy="1140"/>
                              <a:chOff x="1476" y="12192"/>
                              <a:chExt cx="684" cy="1140"/>
                            </a:xfrm>
                          </p:grpSpPr>
                          <p:sp>
                            <p:nvSpPr>
                              <p:cNvPr id="460" name="Rectangle 255">
                                <a:extLst>
                                  <a:ext uri="{FF2B5EF4-FFF2-40B4-BE49-F238E27FC236}">
                                    <a16:creationId xmlns:a16="http://schemas.microsoft.com/office/drawing/2014/main" id="{A3A4067C-09DF-4E23-91AA-AC5F7F62CAB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476" y="12192"/>
                                <a:ext cx="684" cy="1140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461" name="Line 256">
                                <a:extLst>
                                  <a:ext uri="{FF2B5EF4-FFF2-40B4-BE49-F238E27FC236}">
                                    <a16:creationId xmlns:a16="http://schemas.microsoft.com/office/drawing/2014/main" id="{E0F99C32-AFEA-4E69-B149-C3917FD1AE24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1476" y="12762"/>
                                <a:ext cx="684" cy="0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</p:grpSp>
                        <p:sp>
                          <p:nvSpPr>
                            <p:cNvPr id="459" name="Line 257">
                              <a:extLst>
                                <a:ext uri="{FF2B5EF4-FFF2-40B4-BE49-F238E27FC236}">
                                  <a16:creationId xmlns:a16="http://schemas.microsoft.com/office/drawing/2014/main" id="{A95F3543-0820-4B37-AC9A-88A35CC8BB8D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274" y="10697"/>
                              <a:ext cx="0" cy="570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</p:grpSp>
                  </p:grpSp>
                </p:grpSp>
              </p:grpSp>
              <p:grpSp>
                <p:nvGrpSpPr>
                  <p:cNvPr id="417" name="Group 215">
                    <a:extLst>
                      <a:ext uri="{FF2B5EF4-FFF2-40B4-BE49-F238E27FC236}">
                        <a16:creationId xmlns:a16="http://schemas.microsoft.com/office/drawing/2014/main" id="{540CDC01-CDD9-4829-BCC4-DE3F96A188E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25" y="48"/>
                    <a:ext cx="1359" cy="1531"/>
                    <a:chOff x="8365" y="3372"/>
                    <a:chExt cx="684" cy="1140"/>
                  </a:xfrm>
                </p:grpSpPr>
                <p:sp>
                  <p:nvSpPr>
                    <p:cNvPr id="446" name="Line 216">
                      <a:extLst>
                        <a:ext uri="{FF2B5EF4-FFF2-40B4-BE49-F238E27FC236}">
                          <a16:creationId xmlns:a16="http://schemas.microsoft.com/office/drawing/2014/main" id="{F430002C-9C24-4483-8145-4E72B803D27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9049" y="3372"/>
                      <a:ext cx="0" cy="11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47" name="Line 217">
                      <a:extLst>
                        <a:ext uri="{FF2B5EF4-FFF2-40B4-BE49-F238E27FC236}">
                          <a16:creationId xmlns:a16="http://schemas.microsoft.com/office/drawing/2014/main" id="{50C7FD55-B85C-492F-AB0E-55040A52B4E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65" y="3372"/>
                      <a:ext cx="6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48" name="Rectangle 218">
                      <a:extLst>
                        <a:ext uri="{FF2B5EF4-FFF2-40B4-BE49-F238E27FC236}">
                          <a16:creationId xmlns:a16="http://schemas.microsoft.com/office/drawing/2014/main" id="{345A075D-6A64-44BA-87F5-5CCBB4C6243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5" y="3372"/>
                      <a:ext cx="684" cy="11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49" name="Line 219">
                      <a:extLst>
                        <a:ext uri="{FF2B5EF4-FFF2-40B4-BE49-F238E27FC236}">
                          <a16:creationId xmlns:a16="http://schemas.microsoft.com/office/drawing/2014/main" id="{6757BEEB-09A8-4F7C-B60C-8A02A91E915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65" y="3942"/>
                      <a:ext cx="68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18" name="Group 228">
                    <a:extLst>
                      <a:ext uri="{FF2B5EF4-FFF2-40B4-BE49-F238E27FC236}">
                        <a16:creationId xmlns:a16="http://schemas.microsoft.com/office/drawing/2014/main" id="{4198C2C0-66A7-44C1-BA54-05AFBC39ACD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708" y="146"/>
                    <a:ext cx="1364" cy="1553"/>
                    <a:chOff x="6490" y="4884"/>
                    <a:chExt cx="684" cy="1155"/>
                  </a:xfrm>
                </p:grpSpPr>
                <p:sp>
                  <p:nvSpPr>
                    <p:cNvPr id="437" name="Line 229">
                      <a:extLst>
                        <a:ext uri="{FF2B5EF4-FFF2-40B4-BE49-F238E27FC236}">
                          <a16:creationId xmlns:a16="http://schemas.microsoft.com/office/drawing/2014/main" id="{26CEBC95-1123-4454-A066-64046A177E6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7174" y="4884"/>
                      <a:ext cx="0" cy="11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grpSp>
                  <p:nvGrpSpPr>
                    <p:cNvPr id="438" name="Group 230">
                      <a:extLst>
                        <a:ext uri="{FF2B5EF4-FFF2-40B4-BE49-F238E27FC236}">
                          <a16:creationId xmlns:a16="http://schemas.microsoft.com/office/drawing/2014/main" id="{A6F64D25-9D85-4F78-9C50-9B3751C0BA8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90" y="4899"/>
                      <a:ext cx="684" cy="1140"/>
                      <a:chOff x="11101" y="3372"/>
                      <a:chExt cx="684" cy="1140"/>
                    </a:xfrm>
                  </p:grpSpPr>
                  <p:sp>
                    <p:nvSpPr>
                      <p:cNvPr id="439" name="Line 231">
                        <a:extLst>
                          <a:ext uri="{FF2B5EF4-FFF2-40B4-BE49-F238E27FC236}">
                            <a16:creationId xmlns:a16="http://schemas.microsoft.com/office/drawing/2014/main" id="{FA62A01E-1D6F-441C-8AD1-BEF7502ADE4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1101" y="3372"/>
                        <a:ext cx="0" cy="114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grpSp>
                    <p:nvGrpSpPr>
                      <p:cNvPr id="440" name="Group 232">
                        <a:extLst>
                          <a:ext uri="{FF2B5EF4-FFF2-40B4-BE49-F238E27FC236}">
                            <a16:creationId xmlns:a16="http://schemas.microsoft.com/office/drawing/2014/main" id="{9343DCB9-662E-47A8-9AAE-BEEDC2369E2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101" y="3372"/>
                        <a:ext cx="684" cy="1140"/>
                        <a:chOff x="9570" y="10153"/>
                        <a:chExt cx="684" cy="1140"/>
                      </a:xfrm>
                    </p:grpSpPr>
                    <p:grpSp>
                      <p:nvGrpSpPr>
                        <p:cNvPr id="441" name="Group 233">
                          <a:extLst>
                            <a:ext uri="{FF2B5EF4-FFF2-40B4-BE49-F238E27FC236}">
                              <a16:creationId xmlns:a16="http://schemas.microsoft.com/office/drawing/2014/main" id="{90DD8688-C2DE-47A2-90AC-D1D4FA7EB72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570" y="10153"/>
                          <a:ext cx="684" cy="1140"/>
                          <a:chOff x="1476" y="12192"/>
                          <a:chExt cx="684" cy="1140"/>
                        </a:xfrm>
                      </p:grpSpPr>
                      <p:sp>
                        <p:nvSpPr>
                          <p:cNvPr id="444" name="Rectangle 234">
                            <a:extLst>
                              <a:ext uri="{FF2B5EF4-FFF2-40B4-BE49-F238E27FC236}">
                                <a16:creationId xmlns:a16="http://schemas.microsoft.com/office/drawing/2014/main" id="{E0238883-2ABC-4B87-ADB7-0EF2DED10CFF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76" y="12192"/>
                            <a:ext cx="684" cy="1140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445" name="Line 235">
                            <a:extLst>
                              <a:ext uri="{FF2B5EF4-FFF2-40B4-BE49-F238E27FC236}">
                                <a16:creationId xmlns:a16="http://schemas.microsoft.com/office/drawing/2014/main" id="{C85A99E0-063C-4422-980E-279B4985CEC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476" y="12762"/>
                            <a:ext cx="684" cy="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sp>
                      <p:nvSpPr>
                        <p:cNvPr id="442" name="Line 236">
                          <a:extLst>
                            <a:ext uri="{FF2B5EF4-FFF2-40B4-BE49-F238E27FC236}">
                              <a16:creationId xmlns:a16="http://schemas.microsoft.com/office/drawing/2014/main" id="{5A07F19B-6634-455A-A72F-1DEFDAF9941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570" y="10153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443" name="Line 237">
                          <a:extLst>
                            <a:ext uri="{FF2B5EF4-FFF2-40B4-BE49-F238E27FC236}">
                              <a16:creationId xmlns:a16="http://schemas.microsoft.com/office/drawing/2014/main" id="{FDEA1D77-40A6-464A-A336-0B6A86BE454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570" y="11253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  <p:grpSp>
                <p:nvGrpSpPr>
                  <p:cNvPr id="419" name="Group 277">
                    <a:extLst>
                      <a:ext uri="{FF2B5EF4-FFF2-40B4-BE49-F238E27FC236}">
                        <a16:creationId xmlns:a16="http://schemas.microsoft.com/office/drawing/2014/main" id="{E959DBDE-C5BE-4E89-AED8-36F75F810C0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087" y="5329"/>
                    <a:ext cx="1364" cy="1550"/>
                    <a:chOff x="5252" y="507"/>
                    <a:chExt cx="684" cy="1152"/>
                  </a:xfrm>
                </p:grpSpPr>
                <p:sp>
                  <p:nvSpPr>
                    <p:cNvPr id="427" name="Line 278">
                      <a:extLst>
                        <a:ext uri="{FF2B5EF4-FFF2-40B4-BE49-F238E27FC236}">
                          <a16:creationId xmlns:a16="http://schemas.microsoft.com/office/drawing/2014/main" id="{D0A22341-8486-4963-9E97-DB3B094D4E2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36" y="1077"/>
                      <a:ext cx="0" cy="57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grpSp>
                  <p:nvGrpSpPr>
                    <p:cNvPr id="428" name="Group 279">
                      <a:extLst>
                        <a:ext uri="{FF2B5EF4-FFF2-40B4-BE49-F238E27FC236}">
                          <a16:creationId xmlns:a16="http://schemas.microsoft.com/office/drawing/2014/main" id="{0F44826C-C3C0-45D3-966A-C2CB6A635A9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52" y="507"/>
                      <a:ext cx="684" cy="1152"/>
                      <a:chOff x="5010" y="10185"/>
                      <a:chExt cx="684" cy="1152"/>
                    </a:xfrm>
                  </p:grpSpPr>
                  <p:grpSp>
                    <p:nvGrpSpPr>
                      <p:cNvPr id="429" name="Group 280">
                        <a:extLst>
                          <a:ext uri="{FF2B5EF4-FFF2-40B4-BE49-F238E27FC236}">
                            <a16:creationId xmlns:a16="http://schemas.microsoft.com/office/drawing/2014/main" id="{8D4B8887-BB85-4657-A2F5-A9BE182175F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010" y="10197"/>
                        <a:ext cx="684" cy="1140"/>
                        <a:chOff x="1476" y="12192"/>
                        <a:chExt cx="684" cy="1140"/>
                      </a:xfrm>
                    </p:grpSpPr>
                    <p:sp>
                      <p:nvSpPr>
                        <p:cNvPr id="435" name="Rectangle 281">
                          <a:extLst>
                            <a:ext uri="{FF2B5EF4-FFF2-40B4-BE49-F238E27FC236}">
                              <a16:creationId xmlns:a16="http://schemas.microsoft.com/office/drawing/2014/main" id="{532CEC99-2957-4068-A4C5-5D8777CC281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76" y="12192"/>
                          <a:ext cx="684" cy="114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436" name="Line 282">
                          <a:extLst>
                            <a:ext uri="{FF2B5EF4-FFF2-40B4-BE49-F238E27FC236}">
                              <a16:creationId xmlns:a16="http://schemas.microsoft.com/office/drawing/2014/main" id="{F95F1A70-D022-4448-8B8C-83B372A31DC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76" y="12762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sp>
                    <p:nvSpPr>
                      <p:cNvPr id="430" name="Line 283">
                        <a:extLst>
                          <a:ext uri="{FF2B5EF4-FFF2-40B4-BE49-F238E27FC236}">
                            <a16:creationId xmlns:a16="http://schemas.microsoft.com/office/drawing/2014/main" id="{1DF6CBC6-F097-467C-B32E-5589A2ACA8F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010" y="11337"/>
                        <a:ext cx="68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grpSp>
                    <p:nvGrpSpPr>
                      <p:cNvPr id="431" name="Group 284">
                        <a:extLst>
                          <a:ext uri="{FF2B5EF4-FFF2-40B4-BE49-F238E27FC236}">
                            <a16:creationId xmlns:a16="http://schemas.microsoft.com/office/drawing/2014/main" id="{53370355-B806-437F-B169-DBB4A79C6BC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010" y="10185"/>
                        <a:ext cx="684" cy="582"/>
                        <a:chOff x="5010" y="10185"/>
                        <a:chExt cx="684" cy="582"/>
                      </a:xfrm>
                    </p:grpSpPr>
                    <p:sp>
                      <p:nvSpPr>
                        <p:cNvPr id="432" name="Line 285">
                          <a:extLst>
                            <a:ext uri="{FF2B5EF4-FFF2-40B4-BE49-F238E27FC236}">
                              <a16:creationId xmlns:a16="http://schemas.microsoft.com/office/drawing/2014/main" id="{E3FCB07F-8122-42B5-B6E8-BCC53B73E4D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10" y="10767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433" name="Line 286">
                          <a:extLst>
                            <a:ext uri="{FF2B5EF4-FFF2-40B4-BE49-F238E27FC236}">
                              <a16:creationId xmlns:a16="http://schemas.microsoft.com/office/drawing/2014/main" id="{B6CB59BE-CE1F-494C-8273-6F093840FDF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10" y="10200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434" name="Line 287">
                          <a:extLst>
                            <a:ext uri="{FF2B5EF4-FFF2-40B4-BE49-F238E27FC236}">
                              <a16:creationId xmlns:a16="http://schemas.microsoft.com/office/drawing/2014/main" id="{A106EB36-CF73-4182-9590-22C38C89BC3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10" y="10185"/>
                          <a:ext cx="0" cy="57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  <p:grpSp>
                <p:nvGrpSpPr>
                  <p:cNvPr id="420" name="Group 238">
                    <a:extLst>
                      <a:ext uri="{FF2B5EF4-FFF2-40B4-BE49-F238E27FC236}">
                        <a16:creationId xmlns:a16="http://schemas.microsoft.com/office/drawing/2014/main" id="{5B05F896-4C38-49C5-999E-C2478A1610B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18" y="6161"/>
                    <a:ext cx="1364" cy="1550"/>
                    <a:chOff x="4098" y="10184"/>
                    <a:chExt cx="684" cy="1153"/>
                  </a:xfrm>
                </p:grpSpPr>
                <p:grpSp>
                  <p:nvGrpSpPr>
                    <p:cNvPr id="421" name="Group 239">
                      <a:extLst>
                        <a:ext uri="{FF2B5EF4-FFF2-40B4-BE49-F238E27FC236}">
                          <a16:creationId xmlns:a16="http://schemas.microsoft.com/office/drawing/2014/main" id="{2B5C9E00-50EA-4974-9FF4-64AF8D5FD77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98" y="10197"/>
                      <a:ext cx="684" cy="1140"/>
                      <a:chOff x="1476" y="12192"/>
                      <a:chExt cx="684" cy="1140"/>
                    </a:xfrm>
                  </p:grpSpPr>
                  <p:sp>
                    <p:nvSpPr>
                      <p:cNvPr id="425" name="Rectangle 240">
                        <a:extLst>
                          <a:ext uri="{FF2B5EF4-FFF2-40B4-BE49-F238E27FC236}">
                            <a16:creationId xmlns:a16="http://schemas.microsoft.com/office/drawing/2014/main" id="{7C63ABED-B8DB-4A47-B10D-445309192B3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76" y="12192"/>
                        <a:ext cx="684" cy="114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426" name="Line 241">
                        <a:extLst>
                          <a:ext uri="{FF2B5EF4-FFF2-40B4-BE49-F238E27FC236}">
                            <a16:creationId xmlns:a16="http://schemas.microsoft.com/office/drawing/2014/main" id="{38C4B086-BEFE-4B43-BD8B-FBB3122C945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76" y="12762"/>
                        <a:ext cx="68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422" name="Line 242">
                      <a:extLst>
                        <a:ext uri="{FF2B5EF4-FFF2-40B4-BE49-F238E27FC236}">
                          <a16:creationId xmlns:a16="http://schemas.microsoft.com/office/drawing/2014/main" id="{4731B730-640E-4558-B648-6FAF97FE873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782" y="10197"/>
                      <a:ext cx="0" cy="11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3" name="Line 243">
                      <a:extLst>
                        <a:ext uri="{FF2B5EF4-FFF2-40B4-BE49-F238E27FC236}">
                          <a16:creationId xmlns:a16="http://schemas.microsoft.com/office/drawing/2014/main" id="{8922A0EE-BFE1-4FAA-9486-62EE533C36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98" y="10741"/>
                      <a:ext cx="6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4" name="Line 244">
                      <a:extLst>
                        <a:ext uri="{FF2B5EF4-FFF2-40B4-BE49-F238E27FC236}">
                          <a16:creationId xmlns:a16="http://schemas.microsoft.com/office/drawing/2014/main" id="{DDBACB8C-82E5-412D-B347-85D139CF6A1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98" y="10184"/>
                      <a:ext cx="0" cy="57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403" name="Group 268">
                  <a:extLst>
                    <a:ext uri="{FF2B5EF4-FFF2-40B4-BE49-F238E27FC236}">
                      <a16:creationId xmlns:a16="http://schemas.microsoft.com/office/drawing/2014/main" id="{1FD01232-677C-4AB7-BA0F-1609AAC2F5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412" y="1026"/>
                  <a:ext cx="1382" cy="1553"/>
                  <a:chOff x="5922" y="10197"/>
                  <a:chExt cx="693" cy="1155"/>
                </a:xfrm>
              </p:grpSpPr>
              <p:grpSp>
                <p:nvGrpSpPr>
                  <p:cNvPr id="404" name="Group 269">
                    <a:extLst>
                      <a:ext uri="{FF2B5EF4-FFF2-40B4-BE49-F238E27FC236}">
                        <a16:creationId xmlns:a16="http://schemas.microsoft.com/office/drawing/2014/main" id="{183BEFD9-CBAD-4B84-93E3-45CA4F08BF4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22" y="10197"/>
                    <a:ext cx="684" cy="1140"/>
                    <a:chOff x="1476" y="12192"/>
                    <a:chExt cx="684" cy="1140"/>
                  </a:xfrm>
                </p:grpSpPr>
                <p:sp>
                  <p:nvSpPr>
                    <p:cNvPr id="410" name="Rectangle 270">
                      <a:extLst>
                        <a:ext uri="{FF2B5EF4-FFF2-40B4-BE49-F238E27FC236}">
                          <a16:creationId xmlns:a16="http://schemas.microsoft.com/office/drawing/2014/main" id="{D2B06174-CF70-488E-AD07-A54DAA91BE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76" y="12192"/>
                      <a:ext cx="684" cy="11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1" name="Line 271">
                      <a:extLst>
                        <a:ext uri="{FF2B5EF4-FFF2-40B4-BE49-F238E27FC236}">
                          <a16:creationId xmlns:a16="http://schemas.microsoft.com/office/drawing/2014/main" id="{C0C79DAB-398C-4482-ABAE-B60388384F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76" y="12762"/>
                      <a:ext cx="68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405" name="Line 272">
                    <a:extLst>
                      <a:ext uri="{FF2B5EF4-FFF2-40B4-BE49-F238E27FC236}">
                        <a16:creationId xmlns:a16="http://schemas.microsoft.com/office/drawing/2014/main" id="{52031072-1E0C-43D9-B715-2867B4C110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931" y="10212"/>
                    <a:ext cx="0" cy="114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6" name="Line 273">
                    <a:extLst>
                      <a:ext uri="{FF2B5EF4-FFF2-40B4-BE49-F238E27FC236}">
                        <a16:creationId xmlns:a16="http://schemas.microsoft.com/office/drawing/2014/main" id="{34EFA272-CD05-4077-AC91-17A3873B86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31" y="10212"/>
                    <a:ext cx="68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7" name="Line 274">
                    <a:extLst>
                      <a:ext uri="{FF2B5EF4-FFF2-40B4-BE49-F238E27FC236}">
                        <a16:creationId xmlns:a16="http://schemas.microsoft.com/office/drawing/2014/main" id="{5E7960B3-8EBF-4DD2-9C6E-55DDD1FED5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31" y="11339"/>
                    <a:ext cx="68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8" name="Line 275">
                    <a:extLst>
                      <a:ext uri="{FF2B5EF4-FFF2-40B4-BE49-F238E27FC236}">
                        <a16:creationId xmlns:a16="http://schemas.microsoft.com/office/drawing/2014/main" id="{06A6ACB2-2717-4299-B001-DDE6E3840D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31" y="10769"/>
                    <a:ext cx="68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9" name="Line 276">
                    <a:extLst>
                      <a:ext uri="{FF2B5EF4-FFF2-40B4-BE49-F238E27FC236}">
                        <a16:creationId xmlns:a16="http://schemas.microsoft.com/office/drawing/2014/main" id="{AE82D1EE-7D80-4CA8-963E-06C279EF86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06" y="10769"/>
                    <a:ext cx="0" cy="57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396" name="Группа 4906">
                <a:extLst>
                  <a:ext uri="{FF2B5EF4-FFF2-40B4-BE49-F238E27FC236}">
                    <a16:creationId xmlns:a16="http://schemas.microsoft.com/office/drawing/2014/main" id="{CA0A6BD4-FD1E-4DB3-841A-96E5CA89FA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1338" cy="10964"/>
                <a:chOff x="0" y="0"/>
                <a:chExt cx="21338" cy="10964"/>
              </a:xfrm>
            </p:grpSpPr>
            <p:sp>
              <p:nvSpPr>
                <p:cNvPr id="397" name="Овал 4907">
                  <a:extLst>
                    <a:ext uri="{FF2B5EF4-FFF2-40B4-BE49-F238E27FC236}">
                      <a16:creationId xmlns:a16="http://schemas.microsoft.com/office/drawing/2014/main" id="{482E32FE-6BEC-427B-86A2-490BF5DFCD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91"/>
                  <a:ext cx="7103" cy="105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prstDash val="sys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grpSp>
              <p:nvGrpSpPr>
                <p:cNvPr id="398" name="Группа 4908">
                  <a:extLst>
                    <a:ext uri="{FF2B5EF4-FFF2-40B4-BE49-F238E27FC236}">
                      <a16:creationId xmlns:a16="http://schemas.microsoft.com/office/drawing/2014/main" id="{AE9B88A3-24AC-409F-A17F-A390787AA3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383" y="0"/>
                  <a:ext cx="13955" cy="10437"/>
                  <a:chOff x="0" y="0"/>
                  <a:chExt cx="13955" cy="10437"/>
                </a:xfrm>
              </p:grpSpPr>
              <p:sp>
                <p:nvSpPr>
                  <p:cNvPr id="399" name="Овал 4909">
                    <a:extLst>
                      <a:ext uri="{FF2B5EF4-FFF2-40B4-BE49-F238E27FC236}">
                        <a16:creationId xmlns:a16="http://schemas.microsoft.com/office/drawing/2014/main" id="{3D63E55B-07A2-4B03-B78E-01BAF5935D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0112" cy="5304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sys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0" name="Овал 4910">
                    <a:extLst>
                      <a:ext uri="{FF2B5EF4-FFF2-40B4-BE49-F238E27FC236}">
                        <a16:creationId xmlns:a16="http://schemas.microsoft.com/office/drawing/2014/main" id="{0AADD3CF-0960-461F-A55F-6C225D49D9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840310">
                    <a:off x="48" y="5378"/>
                    <a:ext cx="7111" cy="450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sys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1" name="Овал 4911">
                    <a:extLst>
                      <a:ext uri="{FF2B5EF4-FFF2-40B4-BE49-F238E27FC236}">
                        <a16:creationId xmlns:a16="http://schemas.microsoft.com/office/drawing/2014/main" id="{52EA1B9F-9068-4694-A56B-1866F46B9D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369809">
                    <a:off x="9437" y="1222"/>
                    <a:ext cx="4518" cy="921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sys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</p:grpSp>
        </p:grpSp>
        <p:grpSp>
          <p:nvGrpSpPr>
            <p:cNvPr id="299" name="Группа 4912">
              <a:extLst>
                <a:ext uri="{FF2B5EF4-FFF2-40B4-BE49-F238E27FC236}">
                  <a16:creationId xmlns:a16="http://schemas.microsoft.com/office/drawing/2014/main" id="{B2D82AA5-251D-4E8A-856B-14CFCB474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75" y="14278"/>
              <a:ext cx="21968" cy="9424"/>
              <a:chOff x="0" y="0"/>
              <a:chExt cx="21967" cy="9424"/>
            </a:xfrm>
          </p:grpSpPr>
          <p:grpSp>
            <p:nvGrpSpPr>
              <p:cNvPr id="300" name="Группа 4913">
                <a:extLst>
                  <a:ext uri="{FF2B5EF4-FFF2-40B4-BE49-F238E27FC236}">
                    <a16:creationId xmlns:a16="http://schemas.microsoft.com/office/drawing/2014/main" id="{31D0DC5B-7A34-4F73-B074-A25D931D0A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3" y="977"/>
                <a:ext cx="20794" cy="7712"/>
                <a:chOff x="0" y="0"/>
                <a:chExt cx="20794" cy="7711"/>
              </a:xfrm>
            </p:grpSpPr>
            <p:grpSp>
              <p:nvGrpSpPr>
                <p:cNvPr id="305" name="Группа 4914">
                  <a:extLst>
                    <a:ext uri="{FF2B5EF4-FFF2-40B4-BE49-F238E27FC236}">
                      <a16:creationId xmlns:a16="http://schemas.microsoft.com/office/drawing/2014/main" id="{58BF4076-881D-4800-A709-34F7D2B9CD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7451" cy="7711"/>
                  <a:chOff x="0" y="0"/>
                  <a:chExt cx="17451" cy="7711"/>
                </a:xfrm>
              </p:grpSpPr>
              <p:grpSp>
                <p:nvGrpSpPr>
                  <p:cNvPr id="315" name="Group 220">
                    <a:extLst>
                      <a:ext uri="{FF2B5EF4-FFF2-40B4-BE49-F238E27FC236}">
                        <a16:creationId xmlns:a16="http://schemas.microsoft.com/office/drawing/2014/main" id="{EB56D83C-BA55-4E11-A4AD-DE09C47C531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068" y="4009"/>
                    <a:ext cx="1375" cy="1551"/>
                    <a:chOff x="3180" y="10127"/>
                    <a:chExt cx="690" cy="1153"/>
                  </a:xfrm>
                </p:grpSpPr>
                <p:grpSp>
                  <p:nvGrpSpPr>
                    <p:cNvPr id="388" name="Group 221">
                      <a:extLst>
                        <a:ext uri="{FF2B5EF4-FFF2-40B4-BE49-F238E27FC236}">
                          <a16:creationId xmlns:a16="http://schemas.microsoft.com/office/drawing/2014/main" id="{9F8FB634-A129-4524-B2B6-705A51EC62F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86" y="10140"/>
                      <a:ext cx="684" cy="1140"/>
                      <a:chOff x="1476" y="12192"/>
                      <a:chExt cx="684" cy="1140"/>
                    </a:xfrm>
                  </p:grpSpPr>
                  <p:sp>
                    <p:nvSpPr>
                      <p:cNvPr id="393" name="Rectangle 222">
                        <a:extLst>
                          <a:ext uri="{FF2B5EF4-FFF2-40B4-BE49-F238E27FC236}">
                            <a16:creationId xmlns:a16="http://schemas.microsoft.com/office/drawing/2014/main" id="{4014A9E1-49CB-455E-9625-EF87C87D3D6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76" y="12192"/>
                        <a:ext cx="684" cy="114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394" name="Line 223">
                        <a:extLst>
                          <a:ext uri="{FF2B5EF4-FFF2-40B4-BE49-F238E27FC236}">
                            <a16:creationId xmlns:a16="http://schemas.microsoft.com/office/drawing/2014/main" id="{C405D3D8-E0E0-4A93-8E93-A66E77EBD10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76" y="12762"/>
                        <a:ext cx="68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389" name="Line 224">
                      <a:extLst>
                        <a:ext uri="{FF2B5EF4-FFF2-40B4-BE49-F238E27FC236}">
                          <a16:creationId xmlns:a16="http://schemas.microsoft.com/office/drawing/2014/main" id="{6E0D418A-4635-45AD-9D06-E06C88B4357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0" y="10127"/>
                      <a:ext cx="6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90" name="Line 225">
                      <a:extLst>
                        <a:ext uri="{FF2B5EF4-FFF2-40B4-BE49-F238E27FC236}">
                          <a16:creationId xmlns:a16="http://schemas.microsoft.com/office/drawing/2014/main" id="{0B7654F5-664E-4899-96B1-3FF0A3AE531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864" y="10127"/>
                      <a:ext cx="0" cy="11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91" name="Line 226">
                      <a:extLst>
                        <a:ext uri="{FF2B5EF4-FFF2-40B4-BE49-F238E27FC236}">
                          <a16:creationId xmlns:a16="http://schemas.microsoft.com/office/drawing/2014/main" id="{8657FE4A-D834-4DA2-987D-895760870ED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0" y="10684"/>
                      <a:ext cx="6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92" name="Line 227">
                      <a:extLst>
                        <a:ext uri="{FF2B5EF4-FFF2-40B4-BE49-F238E27FC236}">
                          <a16:creationId xmlns:a16="http://schemas.microsoft.com/office/drawing/2014/main" id="{58A27924-2FC0-4195-8DC4-142F98A5963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0" y="11254"/>
                      <a:ext cx="6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16" name="Group 258">
                    <a:extLst>
                      <a:ext uri="{FF2B5EF4-FFF2-40B4-BE49-F238E27FC236}">
                        <a16:creationId xmlns:a16="http://schemas.microsoft.com/office/drawing/2014/main" id="{579AA596-3885-4100-B16C-769A9461EC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931" y="5427"/>
                    <a:ext cx="1363" cy="1533"/>
                    <a:chOff x="10189" y="3372"/>
                    <a:chExt cx="684" cy="1140"/>
                  </a:xfrm>
                </p:grpSpPr>
                <p:sp>
                  <p:nvSpPr>
                    <p:cNvPr id="379" name="Line 259">
                      <a:extLst>
                        <a:ext uri="{FF2B5EF4-FFF2-40B4-BE49-F238E27FC236}">
                          <a16:creationId xmlns:a16="http://schemas.microsoft.com/office/drawing/2014/main" id="{712607C7-028A-495D-A703-09F701C40C0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0873" y="3372"/>
                      <a:ext cx="0" cy="11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grpSp>
                  <p:nvGrpSpPr>
                    <p:cNvPr id="380" name="Group 260">
                      <a:extLst>
                        <a:ext uri="{FF2B5EF4-FFF2-40B4-BE49-F238E27FC236}">
                          <a16:creationId xmlns:a16="http://schemas.microsoft.com/office/drawing/2014/main" id="{B04A1715-90D3-422A-9373-1C85990B52B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189" y="3372"/>
                      <a:ext cx="684" cy="1140"/>
                      <a:chOff x="8658" y="10153"/>
                      <a:chExt cx="684" cy="1140"/>
                    </a:xfrm>
                  </p:grpSpPr>
                  <p:grpSp>
                    <p:nvGrpSpPr>
                      <p:cNvPr id="382" name="Group 261">
                        <a:extLst>
                          <a:ext uri="{FF2B5EF4-FFF2-40B4-BE49-F238E27FC236}">
                            <a16:creationId xmlns:a16="http://schemas.microsoft.com/office/drawing/2014/main" id="{CA5E57AB-A5AC-4037-8656-231361FB938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658" y="10153"/>
                        <a:ext cx="684" cy="1140"/>
                        <a:chOff x="1476" y="12192"/>
                        <a:chExt cx="684" cy="1140"/>
                      </a:xfrm>
                    </p:grpSpPr>
                    <p:sp>
                      <p:nvSpPr>
                        <p:cNvPr id="386" name="Rectangle 262">
                          <a:extLst>
                            <a:ext uri="{FF2B5EF4-FFF2-40B4-BE49-F238E27FC236}">
                              <a16:creationId xmlns:a16="http://schemas.microsoft.com/office/drawing/2014/main" id="{EEACFB8C-15CE-4F1E-8656-CA59A5E42BC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76" y="12192"/>
                          <a:ext cx="684" cy="114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87" name="Line 263">
                          <a:extLst>
                            <a:ext uri="{FF2B5EF4-FFF2-40B4-BE49-F238E27FC236}">
                              <a16:creationId xmlns:a16="http://schemas.microsoft.com/office/drawing/2014/main" id="{000A50A8-11C6-4545-88A1-002212DCD0C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76" y="12762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sp>
                    <p:nvSpPr>
                      <p:cNvPr id="383" name="Line 264">
                        <a:extLst>
                          <a:ext uri="{FF2B5EF4-FFF2-40B4-BE49-F238E27FC236}">
                            <a16:creationId xmlns:a16="http://schemas.microsoft.com/office/drawing/2014/main" id="{FC262648-1358-4A1A-BF7B-850DBEECAEA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658" y="10153"/>
                        <a:ext cx="68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384" name="Line 265">
                        <a:extLst>
                          <a:ext uri="{FF2B5EF4-FFF2-40B4-BE49-F238E27FC236}">
                            <a16:creationId xmlns:a16="http://schemas.microsoft.com/office/drawing/2014/main" id="{E97AF07C-9768-4B0B-87C7-7CA0FF9DECE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658" y="10710"/>
                        <a:ext cx="68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385" name="Line 266">
                        <a:extLst>
                          <a:ext uri="{FF2B5EF4-FFF2-40B4-BE49-F238E27FC236}">
                            <a16:creationId xmlns:a16="http://schemas.microsoft.com/office/drawing/2014/main" id="{76448027-077B-4FA4-8A40-837C2B98C65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658" y="11280"/>
                        <a:ext cx="68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381" name="Line 267">
                      <a:extLst>
                        <a:ext uri="{FF2B5EF4-FFF2-40B4-BE49-F238E27FC236}">
                          <a16:creationId xmlns:a16="http://schemas.microsoft.com/office/drawing/2014/main" id="{669FFC99-2847-4009-91DB-B066EF3AFA3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189" y="3372"/>
                      <a:ext cx="0" cy="57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17" name="Group 199">
                    <a:extLst>
                      <a:ext uri="{FF2B5EF4-FFF2-40B4-BE49-F238E27FC236}">
                        <a16:creationId xmlns:a16="http://schemas.microsoft.com/office/drawing/2014/main" id="{5C9A7BFE-4E71-40DD-AC8D-7D78C49D55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146"/>
                    <a:ext cx="1363" cy="1533"/>
                    <a:chOff x="3007" y="3372"/>
                    <a:chExt cx="684" cy="1140"/>
                  </a:xfrm>
                </p:grpSpPr>
                <p:sp>
                  <p:nvSpPr>
                    <p:cNvPr id="375" name="Line 200">
                      <a:extLst>
                        <a:ext uri="{FF2B5EF4-FFF2-40B4-BE49-F238E27FC236}">
                          <a16:creationId xmlns:a16="http://schemas.microsoft.com/office/drawing/2014/main" id="{E34781F8-3982-40F2-A97B-97EF3BC692B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691" y="3372"/>
                      <a:ext cx="0" cy="11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grpSp>
                  <p:nvGrpSpPr>
                    <p:cNvPr id="376" name="Group 201">
                      <a:extLst>
                        <a:ext uri="{FF2B5EF4-FFF2-40B4-BE49-F238E27FC236}">
                          <a16:creationId xmlns:a16="http://schemas.microsoft.com/office/drawing/2014/main" id="{2FAA6711-94DF-4224-8FC4-6A6D42302E2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07" y="3372"/>
                      <a:ext cx="684" cy="1140"/>
                      <a:chOff x="1476" y="12192"/>
                      <a:chExt cx="684" cy="1140"/>
                    </a:xfrm>
                  </p:grpSpPr>
                  <p:sp>
                    <p:nvSpPr>
                      <p:cNvPr id="377" name="Rectangle 202">
                        <a:extLst>
                          <a:ext uri="{FF2B5EF4-FFF2-40B4-BE49-F238E27FC236}">
                            <a16:creationId xmlns:a16="http://schemas.microsoft.com/office/drawing/2014/main" id="{E11D10EB-D53F-47D7-9A56-9B91F106E61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76" y="12192"/>
                        <a:ext cx="684" cy="114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378" name="Line 203">
                        <a:extLst>
                          <a:ext uri="{FF2B5EF4-FFF2-40B4-BE49-F238E27FC236}">
                            <a16:creationId xmlns:a16="http://schemas.microsoft.com/office/drawing/2014/main" id="{5B12238D-2EC0-46E7-9E82-AE027DD6946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76" y="12762"/>
                        <a:ext cx="68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</p:grpSp>
              <p:grpSp>
                <p:nvGrpSpPr>
                  <p:cNvPr id="318" name="Group 204">
                    <a:extLst>
                      <a:ext uri="{FF2B5EF4-FFF2-40B4-BE49-F238E27FC236}">
                        <a16:creationId xmlns:a16="http://schemas.microsoft.com/office/drawing/2014/main" id="{0D4D1D89-372A-470A-AE92-EA7D60EA66F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718" y="0"/>
                    <a:ext cx="1388" cy="1590"/>
                    <a:chOff x="9277" y="4815"/>
                    <a:chExt cx="696" cy="1183"/>
                  </a:xfrm>
                </p:grpSpPr>
                <p:sp>
                  <p:nvSpPr>
                    <p:cNvPr id="365" name="Line 205">
                      <a:extLst>
                        <a:ext uri="{FF2B5EF4-FFF2-40B4-BE49-F238E27FC236}">
                          <a16:creationId xmlns:a16="http://schemas.microsoft.com/office/drawing/2014/main" id="{BDB8C0CC-6CCD-4E9F-847A-1DDD36490EC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9946" y="4858"/>
                      <a:ext cx="0" cy="11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grpSp>
                  <p:nvGrpSpPr>
                    <p:cNvPr id="366" name="Group 206">
                      <a:extLst>
                        <a:ext uri="{FF2B5EF4-FFF2-40B4-BE49-F238E27FC236}">
                          <a16:creationId xmlns:a16="http://schemas.microsoft.com/office/drawing/2014/main" id="{99BAB4DF-7406-4B56-881B-E884CF1D640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77" y="4815"/>
                      <a:ext cx="696" cy="1168"/>
                      <a:chOff x="9277" y="3346"/>
                      <a:chExt cx="696" cy="1168"/>
                    </a:xfrm>
                  </p:grpSpPr>
                  <p:grpSp>
                    <p:nvGrpSpPr>
                      <p:cNvPr id="367" name="Group 207">
                        <a:extLst>
                          <a:ext uri="{FF2B5EF4-FFF2-40B4-BE49-F238E27FC236}">
                            <a16:creationId xmlns:a16="http://schemas.microsoft.com/office/drawing/2014/main" id="{E4168EA3-4936-45D7-8D61-8BED1A5D54F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277" y="3372"/>
                        <a:ext cx="696" cy="1142"/>
                        <a:chOff x="7746" y="10153"/>
                        <a:chExt cx="696" cy="1142"/>
                      </a:xfrm>
                    </p:grpSpPr>
                    <p:sp>
                      <p:nvSpPr>
                        <p:cNvPr id="371" name="Line 208">
                          <a:extLst>
                            <a:ext uri="{FF2B5EF4-FFF2-40B4-BE49-F238E27FC236}">
                              <a16:creationId xmlns:a16="http://schemas.microsoft.com/office/drawing/2014/main" id="{0500FDD0-7A43-4167-9917-B7C35B6F4B5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7746" y="10153"/>
                          <a:ext cx="0" cy="114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72" name="Line 209">
                          <a:extLst>
                            <a:ext uri="{FF2B5EF4-FFF2-40B4-BE49-F238E27FC236}">
                              <a16:creationId xmlns:a16="http://schemas.microsoft.com/office/drawing/2014/main" id="{EDB0FF9C-130B-4E51-9783-991FA12987B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746" y="11295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73" name="Line 210">
                          <a:extLst>
                            <a:ext uri="{FF2B5EF4-FFF2-40B4-BE49-F238E27FC236}">
                              <a16:creationId xmlns:a16="http://schemas.microsoft.com/office/drawing/2014/main" id="{009D6378-5EB6-4444-BAA2-2DC3555B672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758" y="10685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74" name="Line 211">
                          <a:extLst>
                            <a:ext uri="{FF2B5EF4-FFF2-40B4-BE49-F238E27FC236}">
                              <a16:creationId xmlns:a16="http://schemas.microsoft.com/office/drawing/2014/main" id="{25970508-D1D7-4E31-8855-BA726B56F65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758" y="10168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368" name="Group 212">
                        <a:extLst>
                          <a:ext uri="{FF2B5EF4-FFF2-40B4-BE49-F238E27FC236}">
                            <a16:creationId xmlns:a16="http://schemas.microsoft.com/office/drawing/2014/main" id="{6DFD41F8-31B3-45BD-8374-69EB76889AE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277" y="3346"/>
                        <a:ext cx="684" cy="1153"/>
                        <a:chOff x="1476" y="12192"/>
                        <a:chExt cx="684" cy="1140"/>
                      </a:xfrm>
                    </p:grpSpPr>
                    <p:sp>
                      <p:nvSpPr>
                        <p:cNvPr id="369" name="Rectangle 213">
                          <a:extLst>
                            <a:ext uri="{FF2B5EF4-FFF2-40B4-BE49-F238E27FC236}">
                              <a16:creationId xmlns:a16="http://schemas.microsoft.com/office/drawing/2014/main" id="{D3C6916C-F7C3-48B8-A222-21C267DDF8D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76" y="12192"/>
                          <a:ext cx="684" cy="114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70" name="Line 214">
                          <a:extLst>
                            <a:ext uri="{FF2B5EF4-FFF2-40B4-BE49-F238E27FC236}">
                              <a16:creationId xmlns:a16="http://schemas.microsoft.com/office/drawing/2014/main" id="{DCB0A199-8069-4B8C-B0AA-D28F0A2B8CA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76" y="12762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  <p:grpSp>
                <p:nvGrpSpPr>
                  <p:cNvPr id="319" name="Group 245">
                    <a:extLst>
                      <a:ext uri="{FF2B5EF4-FFF2-40B4-BE49-F238E27FC236}">
                        <a16:creationId xmlns:a16="http://schemas.microsoft.com/office/drawing/2014/main" id="{F2DF5D56-DD59-461D-AB4A-5F645840867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94" y="48"/>
                    <a:ext cx="1394" cy="1566"/>
                    <a:chOff x="3805" y="3359"/>
                    <a:chExt cx="699" cy="1164"/>
                  </a:xfrm>
                </p:grpSpPr>
                <p:sp>
                  <p:nvSpPr>
                    <p:cNvPr id="353" name="Line 246">
                      <a:extLst>
                        <a:ext uri="{FF2B5EF4-FFF2-40B4-BE49-F238E27FC236}">
                          <a16:creationId xmlns:a16="http://schemas.microsoft.com/office/drawing/2014/main" id="{CFEA9E6A-B675-43F7-983F-267F5C3CED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89" y="3359"/>
                      <a:ext cx="0" cy="57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grpSp>
                  <p:nvGrpSpPr>
                    <p:cNvPr id="354" name="Group 247">
                      <a:extLst>
                        <a:ext uri="{FF2B5EF4-FFF2-40B4-BE49-F238E27FC236}">
                          <a16:creationId xmlns:a16="http://schemas.microsoft.com/office/drawing/2014/main" id="{E626CEB8-7B97-4F97-9DAE-E402E886874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05" y="3359"/>
                      <a:ext cx="699" cy="1164"/>
                      <a:chOff x="3805" y="3359"/>
                      <a:chExt cx="699" cy="1164"/>
                    </a:xfrm>
                  </p:grpSpPr>
                  <p:sp>
                    <p:nvSpPr>
                      <p:cNvPr id="355" name="Line 248">
                        <a:extLst>
                          <a:ext uri="{FF2B5EF4-FFF2-40B4-BE49-F238E27FC236}">
                            <a16:creationId xmlns:a16="http://schemas.microsoft.com/office/drawing/2014/main" id="{DE21E922-0C2C-4E64-B0F6-3B3766AD94F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05" y="3359"/>
                        <a:ext cx="68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grpSp>
                    <p:nvGrpSpPr>
                      <p:cNvPr id="356" name="Group 249">
                        <a:extLst>
                          <a:ext uri="{FF2B5EF4-FFF2-40B4-BE49-F238E27FC236}">
                            <a16:creationId xmlns:a16="http://schemas.microsoft.com/office/drawing/2014/main" id="{82E85B03-F7C3-4E9A-A758-F45A49BC03A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05" y="3372"/>
                        <a:ext cx="699" cy="1151"/>
                        <a:chOff x="3805" y="3372"/>
                        <a:chExt cx="699" cy="1151"/>
                      </a:xfrm>
                    </p:grpSpPr>
                    <p:sp>
                      <p:nvSpPr>
                        <p:cNvPr id="357" name="Line 250">
                          <a:extLst>
                            <a:ext uri="{FF2B5EF4-FFF2-40B4-BE49-F238E27FC236}">
                              <a16:creationId xmlns:a16="http://schemas.microsoft.com/office/drawing/2014/main" id="{7E1919FB-70E5-4173-9CB0-1BD1414F940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05" y="3916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grpSp>
                      <p:nvGrpSpPr>
                        <p:cNvPr id="358" name="Group 251">
                          <a:extLst>
                            <a:ext uri="{FF2B5EF4-FFF2-40B4-BE49-F238E27FC236}">
                              <a16:creationId xmlns:a16="http://schemas.microsoft.com/office/drawing/2014/main" id="{BF71221F-3114-47FA-99BF-8D7EA8C5C31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05" y="3372"/>
                          <a:ext cx="699" cy="1151"/>
                          <a:chOff x="2558" y="496"/>
                          <a:chExt cx="699" cy="1151"/>
                        </a:xfrm>
                      </p:grpSpPr>
                      <p:sp>
                        <p:nvSpPr>
                          <p:cNvPr id="359" name="Line 252">
                            <a:extLst>
                              <a:ext uri="{FF2B5EF4-FFF2-40B4-BE49-F238E27FC236}">
                                <a16:creationId xmlns:a16="http://schemas.microsoft.com/office/drawing/2014/main" id="{58C6BBBC-3381-481B-8751-E08164F34797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573" y="1647"/>
                            <a:ext cx="684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grpSp>
                        <p:nvGrpSpPr>
                          <p:cNvPr id="360" name="Group 253">
                            <a:extLst>
                              <a:ext uri="{FF2B5EF4-FFF2-40B4-BE49-F238E27FC236}">
                                <a16:creationId xmlns:a16="http://schemas.microsoft.com/office/drawing/2014/main" id="{20588506-197A-4393-A9D8-407F405DD7E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58" y="496"/>
                            <a:ext cx="684" cy="1140"/>
                            <a:chOff x="2274" y="10153"/>
                            <a:chExt cx="684" cy="1140"/>
                          </a:xfrm>
                        </p:grpSpPr>
                        <p:grpSp>
                          <p:nvGrpSpPr>
                            <p:cNvPr id="361" name="Group 254">
                              <a:extLst>
                                <a:ext uri="{FF2B5EF4-FFF2-40B4-BE49-F238E27FC236}">
                                  <a16:creationId xmlns:a16="http://schemas.microsoft.com/office/drawing/2014/main" id="{961A8273-BD78-47EB-98BF-664AC507C6F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274" y="10153"/>
                              <a:ext cx="684" cy="1140"/>
                              <a:chOff x="1476" y="12192"/>
                              <a:chExt cx="684" cy="1140"/>
                            </a:xfrm>
                          </p:grpSpPr>
                          <p:sp>
                            <p:nvSpPr>
                              <p:cNvPr id="363" name="Rectangle 255">
                                <a:extLst>
                                  <a:ext uri="{FF2B5EF4-FFF2-40B4-BE49-F238E27FC236}">
                                    <a16:creationId xmlns:a16="http://schemas.microsoft.com/office/drawing/2014/main" id="{96242AF7-0669-4036-9B34-F5CD1C51D5FB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476" y="12192"/>
                                <a:ext cx="684" cy="1140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364" name="Line 256">
                                <a:extLst>
                                  <a:ext uri="{FF2B5EF4-FFF2-40B4-BE49-F238E27FC236}">
                                    <a16:creationId xmlns:a16="http://schemas.microsoft.com/office/drawing/2014/main" id="{75C3DB48-8612-4316-92A7-751AF94A903C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1476" y="12762"/>
                                <a:ext cx="684" cy="0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</p:grpSp>
                        <p:sp>
                          <p:nvSpPr>
                            <p:cNvPr id="362" name="Line 257">
                              <a:extLst>
                                <a:ext uri="{FF2B5EF4-FFF2-40B4-BE49-F238E27FC236}">
                                  <a16:creationId xmlns:a16="http://schemas.microsoft.com/office/drawing/2014/main" id="{D6292411-2191-4E84-A118-3BF98A019011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274" y="10697"/>
                              <a:ext cx="0" cy="570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</p:grpSp>
                  </p:grpSp>
                </p:grpSp>
              </p:grpSp>
              <p:grpSp>
                <p:nvGrpSpPr>
                  <p:cNvPr id="320" name="Group 215">
                    <a:extLst>
                      <a:ext uri="{FF2B5EF4-FFF2-40B4-BE49-F238E27FC236}">
                        <a16:creationId xmlns:a16="http://schemas.microsoft.com/office/drawing/2014/main" id="{957C7139-82AD-42F7-BE4D-BE766CF17CA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25" y="48"/>
                    <a:ext cx="1359" cy="1531"/>
                    <a:chOff x="8365" y="3372"/>
                    <a:chExt cx="684" cy="1140"/>
                  </a:xfrm>
                </p:grpSpPr>
                <p:sp>
                  <p:nvSpPr>
                    <p:cNvPr id="349" name="Line 216">
                      <a:extLst>
                        <a:ext uri="{FF2B5EF4-FFF2-40B4-BE49-F238E27FC236}">
                          <a16:creationId xmlns:a16="http://schemas.microsoft.com/office/drawing/2014/main" id="{8DAC8C19-DC11-480A-9683-4FBA5117E1C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9049" y="3372"/>
                      <a:ext cx="0" cy="11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0" name="Line 217">
                      <a:extLst>
                        <a:ext uri="{FF2B5EF4-FFF2-40B4-BE49-F238E27FC236}">
                          <a16:creationId xmlns:a16="http://schemas.microsoft.com/office/drawing/2014/main" id="{F9E688A5-ED11-43B1-9F02-EB140B619F9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65" y="3372"/>
                      <a:ext cx="6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1" name="Rectangle 218">
                      <a:extLst>
                        <a:ext uri="{FF2B5EF4-FFF2-40B4-BE49-F238E27FC236}">
                          <a16:creationId xmlns:a16="http://schemas.microsoft.com/office/drawing/2014/main" id="{64E3B968-AE6D-4C6A-A413-16F6C0D719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5" y="3372"/>
                      <a:ext cx="684" cy="11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2" name="Line 219">
                      <a:extLst>
                        <a:ext uri="{FF2B5EF4-FFF2-40B4-BE49-F238E27FC236}">
                          <a16:creationId xmlns:a16="http://schemas.microsoft.com/office/drawing/2014/main" id="{0A02CEE7-D9F5-4CD1-90E2-51209887370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65" y="3942"/>
                      <a:ext cx="68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21" name="Group 228">
                    <a:extLst>
                      <a:ext uri="{FF2B5EF4-FFF2-40B4-BE49-F238E27FC236}">
                        <a16:creationId xmlns:a16="http://schemas.microsoft.com/office/drawing/2014/main" id="{24D35206-3EBF-4E50-9A34-D932BEBBEF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708" y="146"/>
                    <a:ext cx="1364" cy="1553"/>
                    <a:chOff x="6490" y="4884"/>
                    <a:chExt cx="684" cy="1155"/>
                  </a:xfrm>
                </p:grpSpPr>
                <p:sp>
                  <p:nvSpPr>
                    <p:cNvPr id="340" name="Line 229">
                      <a:extLst>
                        <a:ext uri="{FF2B5EF4-FFF2-40B4-BE49-F238E27FC236}">
                          <a16:creationId xmlns:a16="http://schemas.microsoft.com/office/drawing/2014/main" id="{8C58A3A1-10F6-40C5-9B11-2615DF89922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7174" y="4884"/>
                      <a:ext cx="0" cy="11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grpSp>
                  <p:nvGrpSpPr>
                    <p:cNvPr id="341" name="Group 230">
                      <a:extLst>
                        <a:ext uri="{FF2B5EF4-FFF2-40B4-BE49-F238E27FC236}">
                          <a16:creationId xmlns:a16="http://schemas.microsoft.com/office/drawing/2014/main" id="{8F51198A-4272-48DE-8589-3C45D319CBE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90" y="4899"/>
                      <a:ext cx="684" cy="1140"/>
                      <a:chOff x="11101" y="3372"/>
                      <a:chExt cx="684" cy="1140"/>
                    </a:xfrm>
                  </p:grpSpPr>
                  <p:sp>
                    <p:nvSpPr>
                      <p:cNvPr id="342" name="Line 231">
                        <a:extLst>
                          <a:ext uri="{FF2B5EF4-FFF2-40B4-BE49-F238E27FC236}">
                            <a16:creationId xmlns:a16="http://schemas.microsoft.com/office/drawing/2014/main" id="{F89E0D6D-E333-49D4-90EC-2859F9121AA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1101" y="3372"/>
                        <a:ext cx="0" cy="114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grpSp>
                    <p:nvGrpSpPr>
                      <p:cNvPr id="343" name="Group 232">
                        <a:extLst>
                          <a:ext uri="{FF2B5EF4-FFF2-40B4-BE49-F238E27FC236}">
                            <a16:creationId xmlns:a16="http://schemas.microsoft.com/office/drawing/2014/main" id="{8318F424-9B92-4C23-824A-4D2B1473036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101" y="3372"/>
                        <a:ext cx="684" cy="1140"/>
                        <a:chOff x="9570" y="10153"/>
                        <a:chExt cx="684" cy="1140"/>
                      </a:xfrm>
                    </p:grpSpPr>
                    <p:grpSp>
                      <p:nvGrpSpPr>
                        <p:cNvPr id="344" name="Group 233">
                          <a:extLst>
                            <a:ext uri="{FF2B5EF4-FFF2-40B4-BE49-F238E27FC236}">
                              <a16:creationId xmlns:a16="http://schemas.microsoft.com/office/drawing/2014/main" id="{9D186B18-59F5-4270-9A88-A0F5E878BB9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570" y="10153"/>
                          <a:ext cx="684" cy="1140"/>
                          <a:chOff x="1476" y="12192"/>
                          <a:chExt cx="684" cy="1140"/>
                        </a:xfrm>
                      </p:grpSpPr>
                      <p:sp>
                        <p:nvSpPr>
                          <p:cNvPr id="347" name="Rectangle 234">
                            <a:extLst>
                              <a:ext uri="{FF2B5EF4-FFF2-40B4-BE49-F238E27FC236}">
                                <a16:creationId xmlns:a16="http://schemas.microsoft.com/office/drawing/2014/main" id="{30FE7109-182C-41BA-8104-E2E01781891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76" y="12192"/>
                            <a:ext cx="684" cy="1140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348" name="Line 235">
                            <a:extLst>
                              <a:ext uri="{FF2B5EF4-FFF2-40B4-BE49-F238E27FC236}">
                                <a16:creationId xmlns:a16="http://schemas.microsoft.com/office/drawing/2014/main" id="{25803AF5-5651-4DD4-972F-EF4875AF148D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476" y="12762"/>
                            <a:ext cx="684" cy="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sp>
                      <p:nvSpPr>
                        <p:cNvPr id="345" name="Line 236">
                          <a:extLst>
                            <a:ext uri="{FF2B5EF4-FFF2-40B4-BE49-F238E27FC236}">
                              <a16:creationId xmlns:a16="http://schemas.microsoft.com/office/drawing/2014/main" id="{3AEFD47F-F128-4740-8B56-A4677A770C4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570" y="10153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46" name="Line 237">
                          <a:extLst>
                            <a:ext uri="{FF2B5EF4-FFF2-40B4-BE49-F238E27FC236}">
                              <a16:creationId xmlns:a16="http://schemas.microsoft.com/office/drawing/2014/main" id="{CA97A55A-E73C-4421-BA70-26C469EC43B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570" y="11253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  <p:grpSp>
                <p:nvGrpSpPr>
                  <p:cNvPr id="322" name="Group 277">
                    <a:extLst>
                      <a:ext uri="{FF2B5EF4-FFF2-40B4-BE49-F238E27FC236}">
                        <a16:creationId xmlns:a16="http://schemas.microsoft.com/office/drawing/2014/main" id="{562F95AF-0411-40B5-BAC7-4A1C42F8F8B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087" y="5329"/>
                    <a:ext cx="1364" cy="1550"/>
                    <a:chOff x="5252" y="507"/>
                    <a:chExt cx="684" cy="1152"/>
                  </a:xfrm>
                </p:grpSpPr>
                <p:sp>
                  <p:nvSpPr>
                    <p:cNvPr id="330" name="Line 278">
                      <a:extLst>
                        <a:ext uri="{FF2B5EF4-FFF2-40B4-BE49-F238E27FC236}">
                          <a16:creationId xmlns:a16="http://schemas.microsoft.com/office/drawing/2014/main" id="{B9632E42-A230-45CE-AFC0-81CDEF19D2E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36" y="1077"/>
                      <a:ext cx="0" cy="57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grpSp>
                  <p:nvGrpSpPr>
                    <p:cNvPr id="331" name="Group 279">
                      <a:extLst>
                        <a:ext uri="{FF2B5EF4-FFF2-40B4-BE49-F238E27FC236}">
                          <a16:creationId xmlns:a16="http://schemas.microsoft.com/office/drawing/2014/main" id="{043B2CD9-218C-44CD-9539-B82F55CFBD9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52" y="507"/>
                      <a:ext cx="684" cy="1152"/>
                      <a:chOff x="5010" y="10185"/>
                      <a:chExt cx="684" cy="1152"/>
                    </a:xfrm>
                  </p:grpSpPr>
                  <p:grpSp>
                    <p:nvGrpSpPr>
                      <p:cNvPr id="332" name="Group 280">
                        <a:extLst>
                          <a:ext uri="{FF2B5EF4-FFF2-40B4-BE49-F238E27FC236}">
                            <a16:creationId xmlns:a16="http://schemas.microsoft.com/office/drawing/2014/main" id="{E7D49175-0DFE-4E74-87F3-1C52362ECDB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010" y="10197"/>
                        <a:ext cx="684" cy="1140"/>
                        <a:chOff x="1476" y="12192"/>
                        <a:chExt cx="684" cy="1140"/>
                      </a:xfrm>
                    </p:grpSpPr>
                    <p:sp>
                      <p:nvSpPr>
                        <p:cNvPr id="338" name="Rectangle 281">
                          <a:extLst>
                            <a:ext uri="{FF2B5EF4-FFF2-40B4-BE49-F238E27FC236}">
                              <a16:creationId xmlns:a16="http://schemas.microsoft.com/office/drawing/2014/main" id="{9654AEF9-605A-4B4F-95DE-BB594B71709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76" y="12192"/>
                          <a:ext cx="684" cy="114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39" name="Line 282">
                          <a:extLst>
                            <a:ext uri="{FF2B5EF4-FFF2-40B4-BE49-F238E27FC236}">
                              <a16:creationId xmlns:a16="http://schemas.microsoft.com/office/drawing/2014/main" id="{769AF7AC-A3F2-4B8E-89D2-914D7BB083C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76" y="12762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sp>
                    <p:nvSpPr>
                      <p:cNvPr id="333" name="Line 283">
                        <a:extLst>
                          <a:ext uri="{FF2B5EF4-FFF2-40B4-BE49-F238E27FC236}">
                            <a16:creationId xmlns:a16="http://schemas.microsoft.com/office/drawing/2014/main" id="{5EC10199-19A7-49D6-AB00-C48A8522D9C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010" y="11337"/>
                        <a:ext cx="68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grpSp>
                    <p:nvGrpSpPr>
                      <p:cNvPr id="334" name="Group 284">
                        <a:extLst>
                          <a:ext uri="{FF2B5EF4-FFF2-40B4-BE49-F238E27FC236}">
                            <a16:creationId xmlns:a16="http://schemas.microsoft.com/office/drawing/2014/main" id="{528184A6-7EE4-4D53-8BA3-83E97A18145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010" y="10185"/>
                        <a:ext cx="684" cy="582"/>
                        <a:chOff x="5010" y="10185"/>
                        <a:chExt cx="684" cy="582"/>
                      </a:xfrm>
                    </p:grpSpPr>
                    <p:sp>
                      <p:nvSpPr>
                        <p:cNvPr id="335" name="Line 285">
                          <a:extLst>
                            <a:ext uri="{FF2B5EF4-FFF2-40B4-BE49-F238E27FC236}">
                              <a16:creationId xmlns:a16="http://schemas.microsoft.com/office/drawing/2014/main" id="{3DD1345D-743E-428B-8577-D9A9F116D4B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10" y="10767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36" name="Line 286">
                          <a:extLst>
                            <a:ext uri="{FF2B5EF4-FFF2-40B4-BE49-F238E27FC236}">
                              <a16:creationId xmlns:a16="http://schemas.microsoft.com/office/drawing/2014/main" id="{A46CBD36-D061-4849-9F21-DA6CF269A9E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10" y="10200"/>
                          <a:ext cx="68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37" name="Line 287">
                          <a:extLst>
                            <a:ext uri="{FF2B5EF4-FFF2-40B4-BE49-F238E27FC236}">
                              <a16:creationId xmlns:a16="http://schemas.microsoft.com/office/drawing/2014/main" id="{BCC46E48-5B49-4F02-8D38-7D0B1D3251B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10" y="10185"/>
                          <a:ext cx="0" cy="57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  <p:grpSp>
                <p:nvGrpSpPr>
                  <p:cNvPr id="323" name="Group 238">
                    <a:extLst>
                      <a:ext uri="{FF2B5EF4-FFF2-40B4-BE49-F238E27FC236}">
                        <a16:creationId xmlns:a16="http://schemas.microsoft.com/office/drawing/2014/main" id="{25274CA2-878E-4931-BCFB-D72BF9F2BE8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18" y="6161"/>
                    <a:ext cx="1364" cy="1550"/>
                    <a:chOff x="4098" y="10184"/>
                    <a:chExt cx="684" cy="1153"/>
                  </a:xfrm>
                </p:grpSpPr>
                <p:grpSp>
                  <p:nvGrpSpPr>
                    <p:cNvPr id="324" name="Group 239">
                      <a:extLst>
                        <a:ext uri="{FF2B5EF4-FFF2-40B4-BE49-F238E27FC236}">
                          <a16:creationId xmlns:a16="http://schemas.microsoft.com/office/drawing/2014/main" id="{D8014EDD-A799-484C-B95A-A196726BF1C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98" y="10197"/>
                      <a:ext cx="684" cy="1140"/>
                      <a:chOff x="1476" y="12192"/>
                      <a:chExt cx="684" cy="1140"/>
                    </a:xfrm>
                  </p:grpSpPr>
                  <p:sp>
                    <p:nvSpPr>
                      <p:cNvPr id="328" name="Rectangle 240">
                        <a:extLst>
                          <a:ext uri="{FF2B5EF4-FFF2-40B4-BE49-F238E27FC236}">
                            <a16:creationId xmlns:a16="http://schemas.microsoft.com/office/drawing/2014/main" id="{0271684C-DBA8-4F66-811A-AAA03D9ACC9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76" y="12192"/>
                        <a:ext cx="684" cy="114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329" name="Line 241">
                        <a:extLst>
                          <a:ext uri="{FF2B5EF4-FFF2-40B4-BE49-F238E27FC236}">
                            <a16:creationId xmlns:a16="http://schemas.microsoft.com/office/drawing/2014/main" id="{DAAA56A2-38C6-43E5-94F7-6D39E0C6FBE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76" y="12762"/>
                        <a:ext cx="68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325" name="Line 242">
                      <a:extLst>
                        <a:ext uri="{FF2B5EF4-FFF2-40B4-BE49-F238E27FC236}">
                          <a16:creationId xmlns:a16="http://schemas.microsoft.com/office/drawing/2014/main" id="{E707D49B-3BCE-4E75-AC99-92E391996A3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782" y="10197"/>
                      <a:ext cx="0" cy="11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26" name="Line 243">
                      <a:extLst>
                        <a:ext uri="{FF2B5EF4-FFF2-40B4-BE49-F238E27FC236}">
                          <a16:creationId xmlns:a16="http://schemas.microsoft.com/office/drawing/2014/main" id="{1336B60A-47FB-4170-AB3A-CC8CEA7402D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98" y="10741"/>
                      <a:ext cx="6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27" name="Line 244">
                      <a:extLst>
                        <a:ext uri="{FF2B5EF4-FFF2-40B4-BE49-F238E27FC236}">
                          <a16:creationId xmlns:a16="http://schemas.microsoft.com/office/drawing/2014/main" id="{3D4B0B47-A922-4804-AFEF-5F2DBE169AA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98" y="10184"/>
                      <a:ext cx="0" cy="57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306" name="Group 268">
                  <a:extLst>
                    <a:ext uri="{FF2B5EF4-FFF2-40B4-BE49-F238E27FC236}">
                      <a16:creationId xmlns:a16="http://schemas.microsoft.com/office/drawing/2014/main" id="{DA90A02F-A345-4044-A54B-9E8CFCC2635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412" y="1026"/>
                  <a:ext cx="1382" cy="1553"/>
                  <a:chOff x="5922" y="10197"/>
                  <a:chExt cx="693" cy="1155"/>
                </a:xfrm>
              </p:grpSpPr>
              <p:grpSp>
                <p:nvGrpSpPr>
                  <p:cNvPr id="307" name="Group 269">
                    <a:extLst>
                      <a:ext uri="{FF2B5EF4-FFF2-40B4-BE49-F238E27FC236}">
                        <a16:creationId xmlns:a16="http://schemas.microsoft.com/office/drawing/2014/main" id="{097B5CBD-5A92-4A64-8349-1727D93AD92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22" y="10197"/>
                    <a:ext cx="684" cy="1140"/>
                    <a:chOff x="1476" y="12192"/>
                    <a:chExt cx="684" cy="1140"/>
                  </a:xfrm>
                </p:grpSpPr>
                <p:sp>
                  <p:nvSpPr>
                    <p:cNvPr id="313" name="Rectangle 270">
                      <a:extLst>
                        <a:ext uri="{FF2B5EF4-FFF2-40B4-BE49-F238E27FC236}">
                          <a16:creationId xmlns:a16="http://schemas.microsoft.com/office/drawing/2014/main" id="{5B85A443-6970-4030-985B-9B66B577C3B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76" y="12192"/>
                      <a:ext cx="684" cy="11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14" name="Line 271">
                      <a:extLst>
                        <a:ext uri="{FF2B5EF4-FFF2-40B4-BE49-F238E27FC236}">
                          <a16:creationId xmlns:a16="http://schemas.microsoft.com/office/drawing/2014/main" id="{EC3C719D-30CC-42F6-BADC-4627BFCB9FF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76" y="12762"/>
                      <a:ext cx="68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308" name="Line 272">
                    <a:extLst>
                      <a:ext uri="{FF2B5EF4-FFF2-40B4-BE49-F238E27FC236}">
                        <a16:creationId xmlns:a16="http://schemas.microsoft.com/office/drawing/2014/main" id="{EACBE616-7745-4A05-9334-E39C1DA3CA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931" y="10212"/>
                    <a:ext cx="0" cy="114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09" name="Line 273">
                    <a:extLst>
                      <a:ext uri="{FF2B5EF4-FFF2-40B4-BE49-F238E27FC236}">
                        <a16:creationId xmlns:a16="http://schemas.microsoft.com/office/drawing/2014/main" id="{371D06B4-3951-47E9-804D-FEF09C7AF7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31" y="10212"/>
                    <a:ext cx="68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10" name="Line 274">
                    <a:extLst>
                      <a:ext uri="{FF2B5EF4-FFF2-40B4-BE49-F238E27FC236}">
                        <a16:creationId xmlns:a16="http://schemas.microsoft.com/office/drawing/2014/main" id="{1F49EEED-AB2D-4478-9B17-2E34F977FA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31" y="11339"/>
                    <a:ext cx="68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11" name="Line 275">
                    <a:extLst>
                      <a:ext uri="{FF2B5EF4-FFF2-40B4-BE49-F238E27FC236}">
                        <a16:creationId xmlns:a16="http://schemas.microsoft.com/office/drawing/2014/main" id="{47DCFB19-824B-4799-8E75-0F4531AD2C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31" y="10769"/>
                    <a:ext cx="68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12" name="Line 276">
                    <a:extLst>
                      <a:ext uri="{FF2B5EF4-FFF2-40B4-BE49-F238E27FC236}">
                        <a16:creationId xmlns:a16="http://schemas.microsoft.com/office/drawing/2014/main" id="{15CE8725-7024-4904-85FE-981EBE9946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06" y="10769"/>
                    <a:ext cx="0" cy="57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301" name="Группа 5004">
                <a:extLst>
                  <a:ext uri="{FF2B5EF4-FFF2-40B4-BE49-F238E27FC236}">
                    <a16:creationId xmlns:a16="http://schemas.microsoft.com/office/drawing/2014/main" id="{1CA2BEFD-3A91-47CF-BF9E-E8A9E04C41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1580" cy="9424"/>
                <a:chOff x="0" y="0"/>
                <a:chExt cx="21580" cy="9424"/>
              </a:xfrm>
            </p:grpSpPr>
            <p:sp>
              <p:nvSpPr>
                <p:cNvPr id="302" name="Овал 5005">
                  <a:extLst>
                    <a:ext uri="{FF2B5EF4-FFF2-40B4-BE49-F238E27FC236}">
                      <a16:creationId xmlns:a16="http://schemas.microsoft.com/office/drawing/2014/main" id="{1168F334-C5C3-4E1E-B5FC-8EF18C6294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749501">
                  <a:off x="17750" y="831"/>
                  <a:ext cx="3830" cy="859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prstDash val="sys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03" name="Овал 5006">
                  <a:extLst>
                    <a:ext uri="{FF2B5EF4-FFF2-40B4-BE49-F238E27FC236}">
                      <a16:creationId xmlns:a16="http://schemas.microsoft.com/office/drawing/2014/main" id="{843C2B82-D916-4ACD-9A9B-52667D5E1F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843" cy="6501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prstDash val="sys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04" name="Месяц 5007">
                  <a:extLst>
                    <a:ext uri="{FF2B5EF4-FFF2-40B4-BE49-F238E27FC236}">
                      <a16:creationId xmlns:a16="http://schemas.microsoft.com/office/drawing/2014/main" id="{48D82759-32D2-4041-AECC-131F007B3A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406753">
                  <a:off x="8679" y="-2665"/>
                  <a:ext cx="6941" cy="16749"/>
                </a:xfrm>
                <a:prstGeom prst="moon">
                  <a:avLst>
                    <a:gd name="adj" fmla="val 50000"/>
                  </a:avLst>
                </a:prstGeom>
                <a:noFill/>
                <a:ln w="12700">
                  <a:solidFill>
                    <a:srgbClr val="000000"/>
                  </a:solidFill>
                  <a:prstDash val="sys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58" name="TextBox 4757">
                <a:extLst>
                  <a:ext uri="{FF2B5EF4-FFF2-40B4-BE49-F238E27FC236}">
                    <a16:creationId xmlns:a16="http://schemas.microsoft.com/office/drawing/2014/main" id="{01989A21-6F6A-49E5-A833-EAED594E5753}"/>
                  </a:ext>
                </a:extLst>
              </p:cNvPr>
              <p:cNvSpPr txBox="1"/>
              <p:nvPr/>
            </p:nvSpPr>
            <p:spPr>
              <a:xfrm>
                <a:off x="7026815" y="1608362"/>
                <a:ext cx="5033655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Given an entity set I, and </a:t>
                </a:r>
              </a:p>
              <a:p>
                <a:r>
                  <a:rPr lang="en-US" sz="2800" i="1" dirty="0"/>
                  <a:t>m</a:t>
                </a:r>
                <a:r>
                  <a:rPr lang="en-US" sz="2800" dirty="0"/>
                  <a:t> partitions of it,</a:t>
                </a:r>
              </a:p>
              <a:p>
                <a:r>
                  <a:rPr lang="en-US" sz="2800" i="1" dirty="0"/>
                  <a:t>R1, R2, …, Rm, </a:t>
                </a:r>
              </a:p>
              <a:p>
                <a:r>
                  <a:rPr lang="en-US" sz="2800" dirty="0"/>
                  <a:t>Define consensus partition </a:t>
                </a:r>
                <a:r>
                  <a:rPr lang="en-US" sz="2800" i="1" dirty="0"/>
                  <a:t>S</a:t>
                </a:r>
                <a:r>
                  <a:rPr lang="en-US" sz="2800" dirty="0"/>
                  <a:t> of I:</a:t>
                </a:r>
              </a:p>
              <a:p>
                <a:endParaRPr lang="en-US" sz="2800" dirty="0"/>
              </a:p>
              <a:p>
                <a:r>
                  <a:rPr lang="en-US" sz="3600" dirty="0"/>
                  <a:t>     </a:t>
                </a:r>
                <a:r>
                  <a:rPr lang="en-US" sz="3600" dirty="0" err="1"/>
                  <a:t>Min</a:t>
                </a:r>
                <a:r>
                  <a:rPr lang="en-US" sz="3600" i="1" baseline="-25000" dirty="0" err="1"/>
                  <a:t>S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𝑅𝑡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:r>
                  <a:rPr lang="en-US" sz="3200" dirty="0"/>
                  <a:t>with </a:t>
                </a:r>
                <a:r>
                  <a:rPr lang="en-US" sz="3200" i="1" dirty="0"/>
                  <a:t>d(R,S),</a:t>
                </a:r>
                <a:r>
                  <a:rPr lang="en-US" sz="3200" dirty="0"/>
                  <a:t> predefined distance over partitions of I</a:t>
                </a:r>
                <a:endParaRPr lang="ru-RU" sz="3200" dirty="0"/>
              </a:p>
            </p:txBody>
          </p:sp>
        </mc:Choice>
        <mc:Fallback xmlns="">
          <p:sp>
            <p:nvSpPr>
              <p:cNvPr id="4758" name="TextBox 4757">
                <a:extLst>
                  <a:ext uri="{FF2B5EF4-FFF2-40B4-BE49-F238E27FC236}">
                    <a16:creationId xmlns:a16="http://schemas.microsoft.com/office/drawing/2014/main" id="{01989A21-6F6A-49E5-A833-EAED594E5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815" y="1608362"/>
                <a:ext cx="5033655" cy="4339650"/>
              </a:xfrm>
              <a:prstGeom prst="rect">
                <a:avLst/>
              </a:prstGeom>
              <a:blipFill>
                <a:blip r:embed="rId3"/>
                <a:stretch>
                  <a:fillRect l="-3152" t="-1404" r="-364" b="-3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60" name="TextBox 4759">
            <a:extLst>
              <a:ext uri="{FF2B5EF4-FFF2-40B4-BE49-F238E27FC236}">
                <a16:creationId xmlns:a16="http://schemas.microsoft.com/office/drawing/2014/main" id="{73CD6D42-9B19-498B-83E1-E599299A2FD5}"/>
              </a:ext>
            </a:extLst>
          </p:cNvPr>
          <p:cNvSpPr txBox="1"/>
          <p:nvPr/>
        </p:nvSpPr>
        <p:spPr>
          <a:xfrm>
            <a:off x="1863381" y="4005595"/>
            <a:ext cx="36267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R1 </a:t>
            </a:r>
            <a:r>
              <a:rPr lang="en-US" sz="3200" dirty="0"/>
              <a:t>                          </a:t>
            </a:r>
            <a:r>
              <a:rPr lang="en-US" sz="3200" i="1" dirty="0"/>
              <a:t> R2</a:t>
            </a:r>
          </a:p>
          <a:p>
            <a:endParaRPr lang="en-US" sz="3200" dirty="0"/>
          </a:p>
          <a:p>
            <a:r>
              <a:rPr lang="en-US" sz="3200" dirty="0"/>
              <a:t>                                                </a:t>
            </a:r>
          </a:p>
          <a:p>
            <a:r>
              <a:rPr lang="en-US" sz="3200" dirty="0"/>
              <a:t>                            </a:t>
            </a:r>
            <a:r>
              <a:rPr lang="en-US" sz="3200" i="1" dirty="0"/>
              <a:t>R3</a:t>
            </a:r>
            <a:endParaRPr lang="ru-RU" i="1" dirty="0"/>
          </a:p>
        </p:txBody>
      </p:sp>
      <p:sp>
        <p:nvSpPr>
          <p:cNvPr id="4762" name="Нижний колонтитул 4761">
            <a:extLst>
              <a:ext uri="{FF2B5EF4-FFF2-40B4-BE49-F238E27FC236}">
                <a16:creationId xmlns:a16="http://schemas.microsoft.com/office/drawing/2014/main" id="{71203020-D425-441E-958B-62DE1C3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4764" name="Номер слайда 4763">
            <a:extLst>
              <a:ext uri="{FF2B5EF4-FFF2-40B4-BE49-F238E27FC236}">
                <a16:creationId xmlns:a16="http://schemas.microsoft.com/office/drawing/2014/main" id="{B40F0F98-CD0F-4F5F-B3CB-D95EF12C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855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D7354-C9CC-44E9-AB78-6E81768E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Regression distance between partitions,1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B2C171-A8F7-454E-95B0-8D2904472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6041"/>
                <a:ext cx="10515600" cy="4610922"/>
              </a:xfrm>
            </p:spPr>
            <p:txBody>
              <a:bodyPr/>
              <a:lstStyle/>
              <a:p>
                <a:r>
                  <a:rPr lang="en-US" dirty="0">
                    <a:sym typeface="Symbol" panose="05050102010706020507" pitchFamily="18" charset="2"/>
                  </a:rPr>
                  <a:t>Given partitions </a:t>
                </a:r>
                <a:r>
                  <a:rPr lang="en-US" i="1" dirty="0">
                    <a:sym typeface="Symbol" panose="05050102010706020507" pitchFamily="18" charset="2"/>
                  </a:rPr>
                  <a:t>R</a:t>
                </a:r>
                <a:r>
                  <a:rPr lang="en-US" dirty="0">
                    <a:sym typeface="Symbol" panose="05050102010706020507" pitchFamily="18" charset="2"/>
                  </a:rPr>
                  <a:t>={</a:t>
                </a:r>
                <a:r>
                  <a:rPr lang="en-US" i="1" dirty="0">
                    <a:sym typeface="Symbol" panose="05050102010706020507" pitchFamily="18" charset="2"/>
                  </a:rPr>
                  <a:t>R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,…,R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K</a:t>
                </a:r>
                <a:r>
                  <a:rPr lang="en-US" dirty="0">
                    <a:sym typeface="Symbol" panose="05050102010706020507" pitchFamily="18" charset="2"/>
                  </a:rPr>
                  <a:t>}, </a:t>
                </a:r>
                <a:r>
                  <a:rPr lang="en-US" i="1" dirty="0">
                    <a:sym typeface="Symbol" panose="05050102010706020507" pitchFamily="18" charset="2"/>
                  </a:rPr>
                  <a:t>S</a:t>
                </a:r>
                <a:r>
                  <a:rPr lang="en-US" dirty="0">
                    <a:sym typeface="Symbol" panose="05050102010706020507" pitchFamily="18" charset="2"/>
                  </a:rPr>
                  <a:t>=</a:t>
                </a:r>
                <a:r>
                  <a:rPr lang="en-US" i="1" dirty="0">
                    <a:sym typeface="Symbol" panose="05050102010706020507" pitchFamily="18" charset="2"/>
                  </a:rPr>
                  <a:t>{S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,…,S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L</a:t>
                </a:r>
                <a:r>
                  <a:rPr lang="en-US" dirty="0">
                    <a:sym typeface="Symbol" panose="05050102010706020507" pitchFamily="18" charset="2"/>
                  </a:rPr>
                  <a:t>} of</a:t>
                </a:r>
                <a:r>
                  <a:rPr lang="en-US" i="1" dirty="0">
                    <a:sym typeface="Symbol" panose="05050102010706020507" pitchFamily="18" charset="2"/>
                  </a:rPr>
                  <a:t> I</a:t>
                </a:r>
                <a:r>
                  <a:rPr lang="en-US" dirty="0">
                    <a:sym typeface="Symbol" panose="05050102010706020507" pitchFamily="18" charset="2"/>
                  </a:rPr>
                  <a:t>, define binary </a:t>
                </a:r>
                <a:r>
                  <a:rPr lang="en-US" i="1" dirty="0">
                    <a:sym typeface="Symbol" panose="05050102010706020507" pitchFamily="18" charset="2"/>
                  </a:rPr>
                  <a:t>NK and NL</a:t>
                </a:r>
                <a:r>
                  <a:rPr lang="en-US" dirty="0">
                    <a:sym typeface="Symbol" panose="05050102010706020507" pitchFamily="18" charset="2"/>
                  </a:rPr>
                  <a:t> incidence matrices </a:t>
                </a:r>
                <a:r>
                  <a:rPr lang="en-US" i="1" dirty="0">
                    <a:sym typeface="Symbol" panose="05050102010706020507" pitchFamily="18" charset="2"/>
                  </a:rPr>
                  <a:t>X</a:t>
                </a:r>
                <a:r>
                  <a:rPr lang="en-US" dirty="0">
                    <a:sym typeface="Symbol" panose="05050102010706020507" pitchFamily="18" charset="2"/>
                  </a:rPr>
                  <a:t>=(</a:t>
                </a:r>
                <a:r>
                  <a:rPr lang="en-US" i="1" dirty="0" err="1">
                    <a:sym typeface="Symbol" panose="05050102010706020507" pitchFamily="18" charset="2"/>
                  </a:rPr>
                  <a:t>x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ik</a:t>
                </a:r>
                <a:r>
                  <a:rPr lang="en-US" dirty="0">
                    <a:sym typeface="Symbol" panose="05050102010706020507" pitchFamily="18" charset="2"/>
                  </a:rPr>
                  <a:t>) and </a:t>
                </a:r>
                <a:r>
                  <a:rPr lang="en-US" i="1" dirty="0">
                    <a:sym typeface="Symbol" panose="05050102010706020507" pitchFamily="18" charset="2"/>
                  </a:rPr>
                  <a:t>Y</a:t>
                </a:r>
                <a:r>
                  <a:rPr lang="en-US" dirty="0">
                    <a:sym typeface="Symbol" panose="05050102010706020507" pitchFamily="18" charset="2"/>
                  </a:rPr>
                  <a:t>=(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il</a:t>
                </a:r>
                <a:r>
                  <a:rPr lang="en-US" dirty="0">
                    <a:sym typeface="Symbol" panose="05050102010706020507" pitchFamily="18" charset="2"/>
                  </a:rPr>
                  <a:t>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1,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=1,2,…,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0,                             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otherwise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1,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=1,2,…,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0,                          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otherwise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Define orthogonal projector </a:t>
                </a:r>
                <a:r>
                  <a:rPr lang="en-US" sz="3600" i="1" dirty="0">
                    <a:sym typeface="Symbol" panose="05050102010706020507" pitchFamily="18" charset="2"/>
                  </a:rPr>
                  <a:t>P</a:t>
                </a:r>
                <a:r>
                  <a:rPr lang="en-US" sz="3600" i="1" baseline="-25000" dirty="0">
                    <a:sym typeface="Symbol" panose="05050102010706020507" pitchFamily="18" charset="2"/>
                  </a:rPr>
                  <a:t>X</a:t>
                </a:r>
                <a:r>
                  <a:rPr lang="en-US" sz="3600" i="1" dirty="0">
                    <a:sym typeface="Symbol" panose="05050102010706020507" pitchFamily="18" charset="2"/>
                  </a:rPr>
                  <a:t>=X(X</a:t>
                </a:r>
                <a:r>
                  <a:rPr lang="en-US" sz="3600" i="1" baseline="30000" dirty="0">
                    <a:sym typeface="Symbol" panose="05050102010706020507" pitchFamily="18" charset="2"/>
                  </a:rPr>
                  <a:t>T</a:t>
                </a:r>
                <a:r>
                  <a:rPr lang="en-US" sz="3600" i="1" dirty="0">
                    <a:sym typeface="Symbol" panose="05050102010706020507" pitchFamily="18" charset="2"/>
                  </a:rPr>
                  <a:t>X)</a:t>
                </a:r>
                <a:r>
                  <a:rPr lang="en-US" sz="3600" i="1" baseline="30000" dirty="0">
                    <a:sym typeface="Symbol" panose="05050102010706020507" pitchFamily="18" charset="2"/>
                  </a:rPr>
                  <a:t>-1</a:t>
                </a:r>
                <a:r>
                  <a:rPr lang="en-US" sz="3600" i="1" dirty="0">
                    <a:sym typeface="Symbol" panose="05050102010706020507" pitchFamily="18" charset="2"/>
                  </a:rPr>
                  <a:t>X</a:t>
                </a:r>
                <a:r>
                  <a:rPr lang="en-US" sz="3600" i="1" baseline="30000" dirty="0">
                    <a:sym typeface="Symbol" panose="05050102010706020507" pitchFamily="18" charset="2"/>
                  </a:rPr>
                  <a:t>T</a:t>
                </a:r>
                <a:r>
                  <a:rPr lang="en-US" dirty="0">
                    <a:sym typeface="Symbol" panose="05050102010706020507" pitchFamily="18" charset="2"/>
                  </a:rPr>
                  <a:t>. 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In </a:t>
                </a:r>
                <a:r>
                  <a:rPr lang="en-US" i="1" dirty="0">
                    <a:sym typeface="Symbol" panose="05050102010706020507" pitchFamily="18" charset="2"/>
                  </a:rPr>
                  <a:t>P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X </a:t>
                </a:r>
                <a:r>
                  <a:rPr lang="en-US" dirty="0">
                    <a:sym typeface="Symbol" panose="05050102010706020507" pitchFamily="18" charset="2"/>
                  </a:rPr>
                  <a:t>: (</a:t>
                </a:r>
                <a:r>
                  <a:rPr lang="en-US" i="1" dirty="0" err="1">
                    <a:sym typeface="Symbol" panose="05050102010706020507" pitchFamily="18" charset="2"/>
                  </a:rPr>
                  <a:t>i,j</a:t>
                </a:r>
                <a:r>
                  <a:rPr lang="en-US" dirty="0">
                    <a:sym typeface="Symbol" panose="05050102010706020507" pitchFamily="18" charset="2"/>
                  </a:rPr>
                  <a:t>)-</a:t>
                </a:r>
                <a:r>
                  <a:rPr lang="en-US" dirty="0" err="1">
                    <a:sym typeface="Symbol" panose="05050102010706020507" pitchFamily="18" charset="2"/>
                  </a:rPr>
                  <a:t>th</a:t>
                </a:r>
                <a:r>
                  <a:rPr lang="en-US" dirty="0">
                    <a:sym typeface="Symbol" panose="05050102010706020507" pitchFamily="18" charset="2"/>
                  </a:rPr>
                  <a:t> entry is 0, except for the case at which both </a:t>
                </a:r>
                <a:r>
                  <a:rPr lang="en-US" i="1" dirty="0" err="1">
                    <a:sym typeface="Symbol" panose="05050102010706020507" pitchFamily="18" charset="2"/>
                  </a:rPr>
                  <a:t>i,jR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k</a:t>
                </a:r>
                <a:r>
                  <a:rPr lang="en-US" dirty="0">
                    <a:sym typeface="Symbol" panose="05050102010706020507" pitchFamily="18" charset="2"/>
                  </a:rPr>
                  <a:t> for some </a:t>
                </a:r>
                <a:r>
                  <a:rPr lang="en-US" i="1" dirty="0">
                    <a:sym typeface="Symbol" panose="05050102010706020507" pitchFamily="18" charset="2"/>
                  </a:rPr>
                  <a:t>k</a:t>
                </a:r>
                <a:r>
                  <a:rPr lang="en-US" dirty="0">
                    <a:sym typeface="Symbol" panose="05050102010706020507" pitchFamily="18" charset="2"/>
                  </a:rPr>
                  <a:t> – in this case that is </a:t>
                </a:r>
                <a:r>
                  <a:rPr lang="en-US" i="1" dirty="0">
                    <a:sym typeface="Symbol" panose="05050102010706020507" pitchFamily="18" charset="2"/>
                  </a:rPr>
                  <a:t>1/</a:t>
                </a:r>
                <a:r>
                  <a:rPr lang="en-US" i="1" dirty="0" err="1">
                    <a:sym typeface="Symbol" panose="05050102010706020507" pitchFamily="18" charset="2"/>
                  </a:rPr>
                  <a:t>N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k</a:t>
                </a:r>
                <a:r>
                  <a:rPr lang="en-US" dirty="0">
                    <a:sym typeface="Symbol" panose="05050102010706020507" pitchFamily="18" charset="2"/>
                  </a:rPr>
                  <a:t> where </a:t>
                </a:r>
                <a:r>
                  <a:rPr lang="en-US" i="1" dirty="0" err="1">
                    <a:sym typeface="Symbol" panose="05050102010706020507" pitchFamily="18" charset="2"/>
                  </a:rPr>
                  <a:t>N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k</a:t>
                </a:r>
                <a:r>
                  <a:rPr lang="en-US" i="1" dirty="0">
                    <a:sym typeface="Symbol" panose="05050102010706020507" pitchFamily="18" charset="2"/>
                  </a:rPr>
                  <a:t>= #</a:t>
                </a:r>
                <a:r>
                  <a:rPr lang="en-US" i="1" dirty="0" err="1">
                    <a:sym typeface="Symbol" panose="05050102010706020507" pitchFamily="18" charset="2"/>
                  </a:rPr>
                  <a:t>R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k</a:t>
                </a:r>
                <a:r>
                  <a:rPr lang="en-US" dirty="0">
                    <a:sym typeface="Symbol" panose="05050102010706020507" pitchFamily="18" charset="2"/>
                  </a:rPr>
                  <a:t>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B2C171-A8F7-454E-95B0-8D2904472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6041"/>
                <a:ext cx="10515600" cy="4610922"/>
              </a:xfrm>
              <a:blipFill>
                <a:blip r:embed="rId2"/>
                <a:stretch>
                  <a:fillRect l="-1043" t="-26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DE7A85-5ABF-47A3-BC23-8ECB55B3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8BA1E0-9BC8-413B-BAD7-241B39C2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953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D7354-C9CC-44E9-AB78-6E81768E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8328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Regression distance between partitions,2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B2C171-A8F7-454E-95B0-8D2904472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6027" y="819808"/>
                <a:ext cx="11508827" cy="5357155"/>
              </a:xfrm>
            </p:spPr>
            <p:txBody>
              <a:bodyPr/>
              <a:lstStyle/>
              <a:p>
                <a:r>
                  <a:rPr lang="en-US" dirty="0">
                    <a:sym typeface="Symbol" panose="05050102010706020507" pitchFamily="18" charset="2"/>
                  </a:rPr>
                  <a:t>Given partitions </a:t>
                </a:r>
                <a:r>
                  <a:rPr lang="en-US" i="1" dirty="0">
                    <a:sym typeface="Symbol" panose="05050102010706020507" pitchFamily="18" charset="2"/>
                  </a:rPr>
                  <a:t>R</a:t>
                </a:r>
                <a:r>
                  <a:rPr lang="en-US" dirty="0">
                    <a:sym typeface="Symbol" panose="05050102010706020507" pitchFamily="18" charset="2"/>
                  </a:rPr>
                  <a:t>={</a:t>
                </a:r>
                <a:r>
                  <a:rPr lang="en-US" i="1" dirty="0">
                    <a:sym typeface="Symbol" panose="05050102010706020507" pitchFamily="18" charset="2"/>
                  </a:rPr>
                  <a:t>R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,…,R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K</a:t>
                </a:r>
                <a:r>
                  <a:rPr lang="en-US" dirty="0">
                    <a:sym typeface="Symbol" panose="05050102010706020507" pitchFamily="18" charset="2"/>
                  </a:rPr>
                  <a:t>}, </a:t>
                </a:r>
                <a:r>
                  <a:rPr lang="en-US" i="1" dirty="0">
                    <a:sym typeface="Symbol" panose="05050102010706020507" pitchFamily="18" charset="2"/>
                  </a:rPr>
                  <a:t>S</a:t>
                </a:r>
                <a:r>
                  <a:rPr lang="en-US" dirty="0">
                    <a:sym typeface="Symbol" panose="05050102010706020507" pitchFamily="18" charset="2"/>
                  </a:rPr>
                  <a:t>=</a:t>
                </a:r>
                <a:r>
                  <a:rPr lang="en-US" i="1" dirty="0">
                    <a:sym typeface="Symbol" panose="05050102010706020507" pitchFamily="18" charset="2"/>
                  </a:rPr>
                  <a:t>{S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,…,S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L</a:t>
                </a:r>
                <a:r>
                  <a:rPr lang="en-US" dirty="0">
                    <a:sym typeface="Symbol" panose="05050102010706020507" pitchFamily="18" charset="2"/>
                  </a:rPr>
                  <a:t>} of</a:t>
                </a:r>
                <a:r>
                  <a:rPr lang="en-US" i="1" dirty="0">
                    <a:sym typeface="Symbol" panose="05050102010706020507" pitchFamily="18" charset="2"/>
                  </a:rPr>
                  <a:t> I</a:t>
                </a:r>
                <a:r>
                  <a:rPr lang="en-US" dirty="0">
                    <a:sym typeface="Symbol" panose="05050102010706020507" pitchFamily="18" charset="2"/>
                  </a:rPr>
                  <a:t>, define binary </a:t>
                </a:r>
                <a:r>
                  <a:rPr lang="en-US" i="1" dirty="0">
                    <a:sym typeface="Symbol" panose="05050102010706020507" pitchFamily="18" charset="2"/>
                  </a:rPr>
                  <a:t>NK and NL</a:t>
                </a:r>
                <a:r>
                  <a:rPr lang="en-US" dirty="0">
                    <a:sym typeface="Symbol" panose="05050102010706020507" pitchFamily="18" charset="2"/>
                  </a:rPr>
                  <a:t> incidence matrices </a:t>
                </a:r>
                <a:r>
                  <a:rPr lang="en-US" i="1" dirty="0">
                    <a:sym typeface="Symbol" panose="05050102010706020507" pitchFamily="18" charset="2"/>
                  </a:rPr>
                  <a:t>X</a:t>
                </a:r>
                <a:r>
                  <a:rPr lang="en-US" dirty="0">
                    <a:sym typeface="Symbol" panose="05050102010706020507" pitchFamily="18" charset="2"/>
                  </a:rPr>
                  <a:t>=(</a:t>
                </a:r>
                <a:r>
                  <a:rPr lang="en-US" i="1" dirty="0" err="1">
                    <a:sym typeface="Symbol" panose="05050102010706020507" pitchFamily="18" charset="2"/>
                  </a:rPr>
                  <a:t>x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ik</a:t>
                </a:r>
                <a:r>
                  <a:rPr lang="en-US" dirty="0">
                    <a:sym typeface="Symbol" panose="05050102010706020507" pitchFamily="18" charset="2"/>
                  </a:rPr>
                  <a:t>) and </a:t>
                </a:r>
                <a:r>
                  <a:rPr lang="en-US" i="1" dirty="0">
                    <a:sym typeface="Symbol" panose="05050102010706020507" pitchFamily="18" charset="2"/>
                  </a:rPr>
                  <a:t>Y</a:t>
                </a:r>
                <a:r>
                  <a:rPr lang="en-US" dirty="0">
                    <a:sym typeface="Symbol" panose="05050102010706020507" pitchFamily="18" charset="2"/>
                  </a:rPr>
                  <a:t>=(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il</a:t>
                </a:r>
                <a:r>
                  <a:rPr lang="en-US" dirty="0">
                    <a:sym typeface="Symbol" panose="05050102010706020507" pitchFamily="18" charset="2"/>
                  </a:rPr>
                  <a:t>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1,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=1,2,…,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0,                          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otherwise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Define </a:t>
                </a:r>
                <a:r>
                  <a:rPr lang="en-US" i="1" dirty="0">
                    <a:sym typeface="Symbol" panose="05050102010706020507" pitchFamily="18" charset="2"/>
                  </a:rPr>
                  <a:t>mean</a:t>
                </a:r>
                <a:r>
                  <a:rPr lang="en-US" dirty="0">
                    <a:sym typeface="Symbol" panose="05050102010706020507" pitchFamily="18" charset="2"/>
                  </a:rPr>
                  <a:t>(</a:t>
                </a:r>
                <a:r>
                  <a:rPr lang="en-US" i="1" dirty="0">
                    <a:sym typeface="Symbol" panose="05050102010706020507" pitchFamily="18" charset="2"/>
                  </a:rPr>
                  <a:t>Y</a:t>
                </a:r>
                <a:r>
                  <a:rPr lang="en-US" dirty="0">
                    <a:sym typeface="Symbol" panose="05050102010706020507" pitchFamily="18" charset="2"/>
                  </a:rPr>
                  <a:t>)=(</a:t>
                </a:r>
                <a:r>
                  <a:rPr lang="en-US" i="1" dirty="0">
                    <a:sym typeface="Symbol" panose="05050102010706020507" pitchFamily="18" charset="2"/>
                  </a:rPr>
                  <a:t>p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,…,</a:t>
                </a:r>
                <a:r>
                  <a:rPr lang="en-US" i="1" dirty="0" err="1">
                    <a:sym typeface="Symbol" panose="05050102010706020507" pitchFamily="18" charset="2"/>
                  </a:rPr>
                  <a:t>p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L</a:t>
                </a:r>
                <a:r>
                  <a:rPr lang="en-US" dirty="0">
                    <a:sym typeface="Symbol" panose="05050102010706020507" pitchFamily="18" charset="2"/>
                  </a:rPr>
                  <a:t>), vector of relative frequencies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Define </a:t>
                </a:r>
                <a:r>
                  <a:rPr lang="en-US" i="1" dirty="0">
                    <a:sym typeface="Symbol" panose="05050102010706020507" pitchFamily="18" charset="2"/>
                  </a:rPr>
                  <a:t>Y′=Y  mean(Y) </a:t>
                </a:r>
                <a:r>
                  <a:rPr lang="en-US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(subtracting</a:t>
                </a:r>
                <a:r>
                  <a:rPr lang="en-US" i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 mean(Y) </a:t>
                </a:r>
                <a:r>
                  <a:rPr lang="en-US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from every row of</a:t>
                </a:r>
                <a:r>
                  <a:rPr lang="en-US" i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 Y</a:t>
                </a:r>
                <a:r>
                  <a:rPr lang="en-US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)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Define orthogonal projector </a:t>
                </a:r>
                <a:r>
                  <a:rPr lang="en-US" sz="3600" i="1" dirty="0">
                    <a:sym typeface="Symbol" panose="05050102010706020507" pitchFamily="18" charset="2"/>
                  </a:rPr>
                  <a:t>P</a:t>
                </a:r>
                <a:r>
                  <a:rPr lang="en-US" sz="3600" i="1" baseline="-25000" dirty="0">
                    <a:sym typeface="Symbol" panose="05050102010706020507" pitchFamily="18" charset="2"/>
                  </a:rPr>
                  <a:t>X</a:t>
                </a:r>
                <a:r>
                  <a:rPr lang="en-US" sz="3600" i="1" dirty="0">
                    <a:sym typeface="Symbol" panose="05050102010706020507" pitchFamily="18" charset="2"/>
                  </a:rPr>
                  <a:t>=X(X</a:t>
                </a:r>
                <a:r>
                  <a:rPr lang="en-US" sz="3600" i="1" baseline="30000" dirty="0">
                    <a:sym typeface="Symbol" panose="05050102010706020507" pitchFamily="18" charset="2"/>
                  </a:rPr>
                  <a:t>T</a:t>
                </a:r>
                <a:r>
                  <a:rPr lang="en-US" sz="3600" i="1" dirty="0">
                    <a:sym typeface="Symbol" panose="05050102010706020507" pitchFamily="18" charset="2"/>
                  </a:rPr>
                  <a:t>X)</a:t>
                </a:r>
                <a:r>
                  <a:rPr lang="en-US" sz="3600" i="1" baseline="30000" dirty="0">
                    <a:sym typeface="Symbol" panose="05050102010706020507" pitchFamily="18" charset="2"/>
                  </a:rPr>
                  <a:t>-1</a:t>
                </a:r>
                <a:r>
                  <a:rPr lang="en-US" sz="3600" i="1" dirty="0">
                    <a:sym typeface="Symbol" panose="05050102010706020507" pitchFamily="18" charset="2"/>
                  </a:rPr>
                  <a:t>X</a:t>
                </a:r>
                <a:r>
                  <a:rPr lang="en-US" sz="3600" i="1" baseline="30000" dirty="0">
                    <a:sym typeface="Symbol" panose="05050102010706020507" pitchFamily="18" charset="2"/>
                  </a:rPr>
                  <a:t>T</a:t>
                </a:r>
                <a:r>
                  <a:rPr lang="en-US" dirty="0">
                    <a:sym typeface="Symbol" panose="05050102010706020507" pitchFamily="18" charset="2"/>
                  </a:rPr>
                  <a:t>. 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Regression distance: the summary squared difference between </a:t>
                </a:r>
                <a:r>
                  <a:rPr lang="en-US" i="1" dirty="0">
                    <a:sym typeface="Symbol" panose="05050102010706020507" pitchFamily="18" charset="2"/>
                  </a:rPr>
                  <a:t>Y′</a:t>
                </a:r>
                <a:r>
                  <a:rPr lang="en-US" dirty="0">
                    <a:sym typeface="Symbol" panose="05050102010706020507" pitchFamily="18" charset="2"/>
                  </a:rPr>
                  <a:t> and </a:t>
                </a:r>
                <a:r>
                  <a:rPr lang="en-US" i="1" dirty="0">
                    <a:sym typeface="Symbol" panose="05050102010706020507" pitchFamily="18" charset="2"/>
                  </a:rPr>
                  <a:t>P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X</a:t>
                </a:r>
                <a:r>
                  <a:rPr lang="en-US" i="1" dirty="0">
                    <a:sym typeface="Symbol" panose="05050102010706020507" pitchFamily="18" charset="2"/>
                  </a:rPr>
                  <a:t>Y′</a:t>
                </a:r>
                <a:r>
                  <a:rPr lang="en-US" dirty="0">
                    <a:sym typeface="Symbol" panose="05050102010706020507" pitchFamily="18" charset="2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                                     </a:t>
                </a:r>
                <a:r>
                  <a:rPr lang="en-US" sz="3600" i="1" dirty="0">
                    <a:sym typeface="Symbol" panose="05050102010706020507" pitchFamily="18" charset="2"/>
                  </a:rPr>
                  <a:t>Rd(R,S)=</a:t>
                </a:r>
                <a:r>
                  <a:rPr lang="en-US" sz="3600" i="1" dirty="0" err="1">
                    <a:sym typeface="Symbol" panose="05050102010706020507" pitchFamily="18" charset="2"/>
                  </a:rPr>
                  <a:t>ǁY</a:t>
                </a:r>
                <a:r>
                  <a:rPr lang="en-US" sz="3600" i="1" dirty="0">
                    <a:sym typeface="Symbol" panose="05050102010706020507" pitchFamily="18" charset="2"/>
                  </a:rPr>
                  <a:t>′ P</a:t>
                </a:r>
                <a:r>
                  <a:rPr lang="en-US" sz="3600" i="1" baseline="-25000" dirty="0">
                    <a:sym typeface="Symbol" panose="05050102010706020507" pitchFamily="18" charset="2"/>
                  </a:rPr>
                  <a:t>X</a:t>
                </a:r>
                <a:r>
                  <a:rPr lang="en-US" sz="3600" i="1" dirty="0">
                    <a:sym typeface="Symbol" panose="05050102010706020507" pitchFamily="18" charset="2"/>
                  </a:rPr>
                  <a:t>Y′ǁ</a:t>
                </a:r>
                <a:r>
                  <a:rPr lang="en-US" sz="3600" i="1" baseline="30000" dirty="0">
                    <a:sym typeface="Symbol" panose="05050102010706020507" pitchFamily="18" charset="2"/>
                  </a:rPr>
                  <a:t>2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Meaning: How well is </a:t>
                </a:r>
                <a:r>
                  <a:rPr lang="en-US" i="1" dirty="0">
                    <a:sym typeface="Symbol" panose="05050102010706020507" pitchFamily="18" charset="2"/>
                  </a:rPr>
                  <a:t>span</a:t>
                </a:r>
                <a:r>
                  <a:rPr lang="en-US" dirty="0">
                    <a:sym typeface="Symbol" panose="05050102010706020507" pitchFamily="18" charset="2"/>
                  </a:rPr>
                  <a:t>(</a:t>
                </a:r>
                <a:r>
                  <a:rPr lang="en-US" i="1" dirty="0">
                    <a:sym typeface="Symbol" panose="05050102010706020507" pitchFamily="18" charset="2"/>
                  </a:rPr>
                  <a:t>X)</a:t>
                </a:r>
                <a:r>
                  <a:rPr lang="en-US" dirty="0">
                    <a:sym typeface="Symbol" panose="05050102010706020507" pitchFamily="18" charset="2"/>
                  </a:rPr>
                  <a:t> for reproducing </a:t>
                </a:r>
                <a:r>
                  <a:rPr lang="en-US" i="1" dirty="0">
                    <a:sym typeface="Symbol" panose="05050102010706020507" pitchFamily="18" charset="2"/>
                  </a:rPr>
                  <a:t>Y′ </a:t>
                </a:r>
                <a:r>
                  <a:rPr lang="en-US" dirty="0">
                    <a:sym typeface="Symbol" panose="05050102010706020507" pitchFamily="18" charset="2"/>
                  </a:rPr>
                  <a:t>?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B2C171-A8F7-454E-95B0-8D2904472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027" y="819808"/>
                <a:ext cx="11508827" cy="5357155"/>
              </a:xfrm>
              <a:blipFill>
                <a:blip r:embed="rId2"/>
                <a:stretch>
                  <a:fillRect l="-953" t="-21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DE7A85-5ABF-47A3-BC23-8ECB55B3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8BA1E0-9BC8-413B-BAD7-241B39C2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785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D7354-C9CC-44E9-AB78-6E81768E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8328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Regression distance Rd between partitions,3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B2C171-A8F7-454E-95B0-8D2904472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6027" y="819808"/>
                <a:ext cx="11508827" cy="535715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ym typeface="Symbol" panose="05050102010706020507" pitchFamily="18" charset="2"/>
                  </a:rPr>
                  <a:t>Given partitions </a:t>
                </a:r>
                <a:r>
                  <a:rPr lang="en-US" i="1" dirty="0">
                    <a:sym typeface="Symbol" panose="05050102010706020507" pitchFamily="18" charset="2"/>
                  </a:rPr>
                  <a:t>R</a:t>
                </a:r>
                <a:r>
                  <a:rPr lang="en-US" dirty="0">
                    <a:sym typeface="Symbol" panose="05050102010706020507" pitchFamily="18" charset="2"/>
                  </a:rPr>
                  <a:t>={</a:t>
                </a:r>
                <a:r>
                  <a:rPr lang="en-US" i="1" dirty="0">
                    <a:sym typeface="Symbol" panose="05050102010706020507" pitchFamily="18" charset="2"/>
                  </a:rPr>
                  <a:t>R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,…,R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K</a:t>
                </a:r>
                <a:r>
                  <a:rPr lang="en-US" dirty="0">
                    <a:sym typeface="Symbol" panose="05050102010706020507" pitchFamily="18" charset="2"/>
                  </a:rPr>
                  <a:t>}, </a:t>
                </a:r>
                <a:r>
                  <a:rPr lang="en-US" i="1" dirty="0">
                    <a:sym typeface="Symbol" panose="05050102010706020507" pitchFamily="18" charset="2"/>
                  </a:rPr>
                  <a:t>S</a:t>
                </a:r>
                <a:r>
                  <a:rPr lang="en-US" dirty="0">
                    <a:sym typeface="Symbol" panose="05050102010706020507" pitchFamily="18" charset="2"/>
                  </a:rPr>
                  <a:t>=</a:t>
                </a:r>
                <a:r>
                  <a:rPr lang="en-US" i="1" dirty="0">
                    <a:sym typeface="Symbol" panose="05050102010706020507" pitchFamily="18" charset="2"/>
                  </a:rPr>
                  <a:t>{S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,…,S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L</a:t>
                </a:r>
                <a:r>
                  <a:rPr lang="en-US" dirty="0">
                    <a:sym typeface="Symbol" panose="05050102010706020507" pitchFamily="18" charset="2"/>
                  </a:rPr>
                  <a:t>} of</a:t>
                </a:r>
                <a:r>
                  <a:rPr lang="en-US" i="1" dirty="0">
                    <a:sym typeface="Symbol" panose="05050102010706020507" pitchFamily="18" charset="2"/>
                  </a:rPr>
                  <a:t> I</a:t>
                </a:r>
                <a:r>
                  <a:rPr lang="en-US" dirty="0">
                    <a:sym typeface="Symbol" panose="05050102010706020507" pitchFamily="18" charset="2"/>
                  </a:rPr>
                  <a:t>, define binary </a:t>
                </a:r>
                <a:r>
                  <a:rPr lang="en-US" i="1" dirty="0">
                    <a:sym typeface="Symbol" panose="05050102010706020507" pitchFamily="18" charset="2"/>
                  </a:rPr>
                  <a:t>NK and NL</a:t>
                </a:r>
                <a:r>
                  <a:rPr lang="en-US" dirty="0">
                    <a:sym typeface="Symbol" panose="05050102010706020507" pitchFamily="18" charset="2"/>
                  </a:rPr>
                  <a:t> incidence matrices </a:t>
                </a:r>
                <a:r>
                  <a:rPr lang="en-US" i="1" dirty="0">
                    <a:sym typeface="Symbol" panose="05050102010706020507" pitchFamily="18" charset="2"/>
                  </a:rPr>
                  <a:t>X</a:t>
                </a:r>
                <a:r>
                  <a:rPr lang="en-US" dirty="0">
                    <a:sym typeface="Symbol" panose="05050102010706020507" pitchFamily="18" charset="2"/>
                  </a:rPr>
                  <a:t>=(</a:t>
                </a:r>
                <a:r>
                  <a:rPr lang="en-US" i="1" dirty="0" err="1">
                    <a:sym typeface="Symbol" panose="05050102010706020507" pitchFamily="18" charset="2"/>
                  </a:rPr>
                  <a:t>x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ik</a:t>
                </a:r>
                <a:r>
                  <a:rPr lang="en-US" dirty="0">
                    <a:sym typeface="Symbol" panose="05050102010706020507" pitchFamily="18" charset="2"/>
                  </a:rPr>
                  <a:t>) and </a:t>
                </a:r>
                <a:r>
                  <a:rPr lang="en-US" i="1" dirty="0">
                    <a:sym typeface="Symbol" panose="05050102010706020507" pitchFamily="18" charset="2"/>
                  </a:rPr>
                  <a:t>Y</a:t>
                </a:r>
                <a:r>
                  <a:rPr lang="en-US" dirty="0">
                    <a:sym typeface="Symbol" panose="05050102010706020507" pitchFamily="18" charset="2"/>
                  </a:rPr>
                  <a:t>=(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il</a:t>
                </a:r>
                <a:r>
                  <a:rPr lang="en-US" dirty="0">
                    <a:sym typeface="Symbol" panose="05050102010706020507" pitchFamily="18" charset="2"/>
                  </a:rPr>
                  <a:t>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1,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=1,2,…,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0,                          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otherwise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              Define </a:t>
                </a:r>
                <a:r>
                  <a:rPr lang="en-US" i="1" dirty="0">
                    <a:sym typeface="Symbol" panose="05050102010706020507" pitchFamily="18" charset="2"/>
                  </a:rPr>
                  <a:t>Y′=Y  mean(Y)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Regression distance: the summary squared difference between </a:t>
                </a:r>
                <a:r>
                  <a:rPr lang="en-US" i="1" dirty="0">
                    <a:sym typeface="Symbol" panose="05050102010706020507" pitchFamily="18" charset="2"/>
                  </a:rPr>
                  <a:t>Y′</a:t>
                </a:r>
                <a:r>
                  <a:rPr lang="en-US" dirty="0">
                    <a:sym typeface="Symbol" panose="05050102010706020507" pitchFamily="18" charset="2"/>
                  </a:rPr>
                  <a:t> and </a:t>
                </a:r>
                <a:r>
                  <a:rPr lang="en-US" i="1" dirty="0">
                    <a:sym typeface="Symbol" panose="05050102010706020507" pitchFamily="18" charset="2"/>
                  </a:rPr>
                  <a:t>P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X</a:t>
                </a:r>
                <a:r>
                  <a:rPr lang="en-US" i="1" dirty="0">
                    <a:sym typeface="Symbol" panose="05050102010706020507" pitchFamily="18" charset="2"/>
                  </a:rPr>
                  <a:t>Y′</a:t>
                </a:r>
                <a:r>
                  <a:rPr lang="en-US" dirty="0">
                    <a:sym typeface="Symbol" panose="05050102010706020507" pitchFamily="18" charset="2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                                     </a:t>
                </a:r>
                <a:r>
                  <a:rPr lang="en-US" sz="3600" i="1" dirty="0">
                    <a:sym typeface="Symbol" panose="05050102010706020507" pitchFamily="18" charset="2"/>
                  </a:rPr>
                  <a:t>Rd(R,S)=</a:t>
                </a:r>
                <a:r>
                  <a:rPr lang="en-US" sz="3600" i="1" dirty="0" err="1">
                    <a:sym typeface="Symbol" panose="05050102010706020507" pitchFamily="18" charset="2"/>
                  </a:rPr>
                  <a:t>ǁY</a:t>
                </a:r>
                <a:r>
                  <a:rPr lang="en-US" sz="3600" i="1" dirty="0">
                    <a:sym typeface="Symbol" panose="05050102010706020507" pitchFamily="18" charset="2"/>
                  </a:rPr>
                  <a:t>′ P</a:t>
                </a:r>
                <a:r>
                  <a:rPr lang="en-US" sz="3600" i="1" baseline="-25000" dirty="0">
                    <a:sym typeface="Symbol" panose="05050102010706020507" pitchFamily="18" charset="2"/>
                  </a:rPr>
                  <a:t>X</a:t>
                </a:r>
                <a:r>
                  <a:rPr lang="en-US" sz="3600" i="1" dirty="0">
                    <a:sym typeface="Symbol" panose="05050102010706020507" pitchFamily="18" charset="2"/>
                  </a:rPr>
                  <a:t>Y′ǁ</a:t>
                </a:r>
                <a:r>
                  <a:rPr lang="en-US" sz="3600" i="1" baseline="30000" dirty="0">
                    <a:sym typeface="Symbol" panose="05050102010706020507" pitchFamily="18" charset="2"/>
                  </a:rPr>
                  <a:t>2</a:t>
                </a:r>
              </a:p>
              <a:p>
                <a:pPr marL="0" indent="0">
                  <a:buNone/>
                </a:pPr>
                <a:endParaRPr lang="en-US" sz="3600" i="1" baseline="300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sz="43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Rd consensus:  </a:t>
                </a:r>
              </a:p>
              <a:p>
                <a:pPr marL="0" indent="0">
                  <a:buNone/>
                </a:pPr>
                <a:r>
                  <a:rPr lang="en-US" sz="3600" dirty="0">
                    <a:sym typeface="Symbol" panose="05050102010706020507" pitchFamily="18" charset="2"/>
                  </a:rPr>
                  <a:t>Given partitions </a:t>
                </a:r>
                <a:r>
                  <a:rPr lang="en-US" sz="3600" i="1" dirty="0">
                    <a:sym typeface="Symbol" panose="05050102010706020507" pitchFamily="18" charset="2"/>
                  </a:rPr>
                  <a:t>R</a:t>
                </a:r>
                <a:r>
                  <a:rPr lang="en-US" sz="3600" i="1" baseline="30000" dirty="0">
                    <a:sym typeface="Symbol" panose="05050102010706020507" pitchFamily="18" charset="2"/>
                  </a:rPr>
                  <a:t>1</a:t>
                </a:r>
                <a:r>
                  <a:rPr lang="en-US" sz="3600" dirty="0">
                    <a:sym typeface="Symbol" panose="05050102010706020507" pitchFamily="18" charset="2"/>
                  </a:rPr>
                  <a:t>,</a:t>
                </a:r>
                <a:r>
                  <a:rPr lang="en-US" sz="3600" i="1" dirty="0">
                    <a:sym typeface="Symbol" panose="05050102010706020507" pitchFamily="18" charset="2"/>
                  </a:rPr>
                  <a:t> R</a:t>
                </a:r>
                <a:r>
                  <a:rPr lang="en-US" sz="3600" i="1" baseline="30000" dirty="0">
                    <a:sym typeface="Symbol" panose="05050102010706020507" pitchFamily="18" charset="2"/>
                  </a:rPr>
                  <a:t>2</a:t>
                </a:r>
                <a:r>
                  <a:rPr lang="en-US" sz="3600" i="1" dirty="0">
                    <a:sym typeface="Symbol" panose="05050102010706020507" pitchFamily="18" charset="2"/>
                  </a:rPr>
                  <a:t>,…, R</a:t>
                </a:r>
                <a:r>
                  <a:rPr lang="en-US" sz="3600" i="1" baseline="30000" dirty="0">
                    <a:sym typeface="Symbol" panose="05050102010706020507" pitchFamily="18" charset="2"/>
                  </a:rPr>
                  <a:t>m</a:t>
                </a:r>
                <a:r>
                  <a:rPr lang="en-US" sz="3600" dirty="0">
                    <a:sym typeface="Symbol" panose="05050102010706020507" pitchFamily="18" charset="2"/>
                  </a:rPr>
                  <a:t>, of</a:t>
                </a:r>
                <a:r>
                  <a:rPr lang="en-US" sz="3600" i="1" dirty="0">
                    <a:sym typeface="Symbol" panose="05050102010706020507" pitchFamily="18" charset="2"/>
                  </a:rPr>
                  <a:t> I</a:t>
                </a:r>
                <a:r>
                  <a:rPr lang="en-US" sz="3600" dirty="0">
                    <a:sym typeface="Symbol" panose="05050102010706020507" pitchFamily="18" charset="2"/>
                  </a:rPr>
                  <a:t>, find </a:t>
                </a:r>
                <a:r>
                  <a:rPr lang="en-US" sz="3600" i="1" dirty="0">
                    <a:sym typeface="Symbol" panose="05050102010706020507" pitchFamily="18" charset="2"/>
                  </a:rPr>
                  <a:t>S</a:t>
                </a:r>
                <a:r>
                  <a:rPr lang="en-US" sz="3600" dirty="0">
                    <a:sym typeface="Symbol" panose="05050102010706020507" pitchFamily="18" charset="2"/>
                  </a:rPr>
                  <a:t>=</a:t>
                </a:r>
                <a:r>
                  <a:rPr lang="en-US" sz="3600" i="1" dirty="0">
                    <a:sym typeface="Symbol" panose="05050102010706020507" pitchFamily="18" charset="2"/>
                  </a:rPr>
                  <a:t>{S</a:t>
                </a:r>
                <a:r>
                  <a:rPr lang="en-US" sz="3600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sz="3600" i="1" dirty="0">
                    <a:sym typeface="Symbol" panose="05050102010706020507" pitchFamily="18" charset="2"/>
                  </a:rPr>
                  <a:t>,…,S</a:t>
                </a:r>
                <a:r>
                  <a:rPr lang="en-US" sz="3600" i="1" baseline="-25000" dirty="0">
                    <a:sym typeface="Symbol" panose="05050102010706020507" pitchFamily="18" charset="2"/>
                  </a:rPr>
                  <a:t>L</a:t>
                </a:r>
                <a:r>
                  <a:rPr lang="en-US" sz="3600" dirty="0">
                    <a:sym typeface="Symbol" panose="05050102010706020507" pitchFamily="18" charset="2"/>
                  </a:rPr>
                  <a:t>} to minimize:</a:t>
                </a:r>
              </a:p>
              <a:p>
                <a:endParaRPr lang="en-US" sz="36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𝑅𝑑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𝑆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3600" dirty="0">
                  <a:sym typeface="Symbol" panose="05050102010706020507" pitchFamily="18" charset="2"/>
                </a:endParaRP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B2C171-A8F7-454E-95B0-8D2904472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027" y="819808"/>
                <a:ext cx="11508827" cy="5357155"/>
              </a:xfrm>
              <a:blipFill>
                <a:blip r:embed="rId3"/>
                <a:stretch>
                  <a:fillRect l="-1695" t="-2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DE7A85-5ABF-47A3-BC23-8ECB55B3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8BA1E0-9BC8-413B-BAD7-241B39C2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803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D7354-C9CC-44E9-AB78-6E81768E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8328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Regression distance consensus,1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B2C171-A8F7-454E-95B0-8D2904472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819808"/>
                <a:ext cx="12044854" cy="535715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ym typeface="Symbol" panose="05050102010706020507" pitchFamily="18" charset="2"/>
                  </a:rPr>
                  <a:t>Given partitions </a:t>
                </a:r>
                <a:r>
                  <a:rPr lang="en-US" i="1" dirty="0">
                    <a:sym typeface="Symbol" panose="05050102010706020507" pitchFamily="18" charset="2"/>
                  </a:rPr>
                  <a:t>R</a:t>
                </a:r>
                <a:r>
                  <a:rPr lang="en-US" dirty="0">
                    <a:sym typeface="Symbol" panose="05050102010706020507" pitchFamily="18" charset="2"/>
                  </a:rPr>
                  <a:t>={</a:t>
                </a:r>
                <a:r>
                  <a:rPr lang="en-US" i="1" dirty="0">
                    <a:sym typeface="Symbol" panose="05050102010706020507" pitchFamily="18" charset="2"/>
                  </a:rPr>
                  <a:t>R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,…,R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K</a:t>
                </a:r>
                <a:r>
                  <a:rPr lang="en-US" dirty="0">
                    <a:sym typeface="Symbol" panose="05050102010706020507" pitchFamily="18" charset="2"/>
                  </a:rPr>
                  <a:t>}, </a:t>
                </a:r>
                <a:r>
                  <a:rPr lang="en-US" i="1" dirty="0">
                    <a:sym typeface="Symbol" panose="05050102010706020507" pitchFamily="18" charset="2"/>
                  </a:rPr>
                  <a:t>S</a:t>
                </a:r>
                <a:r>
                  <a:rPr lang="en-US" dirty="0">
                    <a:sym typeface="Symbol" panose="05050102010706020507" pitchFamily="18" charset="2"/>
                  </a:rPr>
                  <a:t>=</a:t>
                </a:r>
                <a:r>
                  <a:rPr lang="en-US" i="1" dirty="0">
                    <a:sym typeface="Symbol" panose="05050102010706020507" pitchFamily="18" charset="2"/>
                  </a:rPr>
                  <a:t>{S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,…,S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L</a:t>
                </a:r>
                <a:r>
                  <a:rPr lang="en-US" dirty="0">
                    <a:sym typeface="Symbol" panose="05050102010706020507" pitchFamily="18" charset="2"/>
                  </a:rPr>
                  <a:t>} of</a:t>
                </a:r>
                <a:r>
                  <a:rPr lang="en-US" i="1" dirty="0">
                    <a:sym typeface="Symbol" panose="05050102010706020507" pitchFamily="18" charset="2"/>
                  </a:rPr>
                  <a:t> I</a:t>
                </a:r>
                <a:r>
                  <a:rPr lang="en-US" dirty="0">
                    <a:sym typeface="Symbol" panose="05050102010706020507" pitchFamily="18" charset="2"/>
                  </a:rPr>
                  <a:t>, define binary </a:t>
                </a:r>
                <a:r>
                  <a:rPr lang="en-US" i="1" dirty="0">
                    <a:sym typeface="Symbol" panose="05050102010706020507" pitchFamily="18" charset="2"/>
                  </a:rPr>
                  <a:t>NK and NL</a:t>
                </a:r>
                <a:r>
                  <a:rPr lang="en-US" dirty="0">
                    <a:sym typeface="Symbol" panose="05050102010706020507" pitchFamily="18" charset="2"/>
                  </a:rPr>
                  <a:t> incidence matrices </a:t>
                </a:r>
                <a:r>
                  <a:rPr lang="en-US" i="1" dirty="0">
                    <a:sym typeface="Symbol" panose="05050102010706020507" pitchFamily="18" charset="2"/>
                  </a:rPr>
                  <a:t>X</a:t>
                </a:r>
                <a:r>
                  <a:rPr lang="en-US" dirty="0">
                    <a:sym typeface="Symbol" panose="05050102010706020507" pitchFamily="18" charset="2"/>
                  </a:rPr>
                  <a:t>=(</a:t>
                </a:r>
                <a:r>
                  <a:rPr lang="en-US" i="1" dirty="0" err="1">
                    <a:sym typeface="Symbol" panose="05050102010706020507" pitchFamily="18" charset="2"/>
                  </a:rPr>
                  <a:t>x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ik</a:t>
                </a:r>
                <a:r>
                  <a:rPr lang="en-US" dirty="0">
                    <a:sym typeface="Symbol" panose="05050102010706020507" pitchFamily="18" charset="2"/>
                  </a:rPr>
                  <a:t>) and </a:t>
                </a:r>
                <a:r>
                  <a:rPr lang="en-US" i="1" dirty="0">
                    <a:sym typeface="Symbol" panose="05050102010706020507" pitchFamily="18" charset="2"/>
                  </a:rPr>
                  <a:t>Y</a:t>
                </a:r>
                <a:r>
                  <a:rPr lang="en-US" dirty="0">
                    <a:sym typeface="Symbol" panose="05050102010706020507" pitchFamily="18" charset="2"/>
                  </a:rPr>
                  <a:t>=(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il</a:t>
                </a:r>
                <a:r>
                  <a:rPr lang="en-US" dirty="0">
                    <a:sym typeface="Symbol" panose="05050102010706020507" pitchFamily="18" charset="2"/>
                  </a:rPr>
                  <a:t>).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Regression distance: the summary squared difference between </a:t>
                </a:r>
                <a:r>
                  <a:rPr lang="en-US" i="1" dirty="0">
                    <a:sym typeface="Symbol" panose="05050102010706020507" pitchFamily="18" charset="2"/>
                  </a:rPr>
                  <a:t>Y′</a:t>
                </a:r>
                <a:r>
                  <a:rPr lang="en-US" dirty="0">
                    <a:sym typeface="Symbol" panose="05050102010706020507" pitchFamily="18" charset="2"/>
                  </a:rPr>
                  <a:t> and </a:t>
                </a:r>
                <a:r>
                  <a:rPr lang="en-US" i="1" dirty="0">
                    <a:sym typeface="Symbol" panose="05050102010706020507" pitchFamily="18" charset="2"/>
                  </a:rPr>
                  <a:t>P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X</a:t>
                </a:r>
                <a:r>
                  <a:rPr lang="en-US" i="1" dirty="0">
                    <a:sym typeface="Symbol" panose="05050102010706020507" pitchFamily="18" charset="2"/>
                  </a:rPr>
                  <a:t>Y′</a:t>
                </a:r>
                <a:r>
                  <a:rPr lang="en-US" dirty="0">
                    <a:sym typeface="Symbol" panose="05050102010706020507" pitchFamily="18" charset="2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                                     </a:t>
                </a:r>
                <a:r>
                  <a:rPr lang="en-US" sz="3600" i="1" dirty="0">
                    <a:sym typeface="Symbol" panose="05050102010706020507" pitchFamily="18" charset="2"/>
                  </a:rPr>
                  <a:t>Rd(R,S)=</a:t>
                </a:r>
                <a:r>
                  <a:rPr lang="en-US" sz="3600" i="1" dirty="0" err="1">
                    <a:sym typeface="Symbol" panose="05050102010706020507" pitchFamily="18" charset="2"/>
                  </a:rPr>
                  <a:t>ǁY</a:t>
                </a:r>
                <a:r>
                  <a:rPr lang="en-US" sz="3600" i="1" dirty="0">
                    <a:sym typeface="Symbol" panose="05050102010706020507" pitchFamily="18" charset="2"/>
                  </a:rPr>
                  <a:t>′ P</a:t>
                </a:r>
                <a:r>
                  <a:rPr lang="en-US" sz="3600" i="1" baseline="-25000" dirty="0">
                    <a:sym typeface="Symbol" panose="05050102010706020507" pitchFamily="18" charset="2"/>
                  </a:rPr>
                  <a:t>X</a:t>
                </a:r>
                <a:r>
                  <a:rPr lang="en-US" sz="3600" i="1" dirty="0">
                    <a:sym typeface="Symbol" panose="05050102010706020507" pitchFamily="18" charset="2"/>
                  </a:rPr>
                  <a:t>Y′ǁ</a:t>
                </a:r>
                <a:r>
                  <a:rPr lang="en-US" sz="3600" i="1" baseline="30000" dirty="0">
                    <a:sym typeface="Symbol" panose="05050102010706020507" pitchFamily="18" charset="2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sz="43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Rd consensus:  </a:t>
                </a:r>
                <a:r>
                  <a:rPr lang="en-US" sz="3600" dirty="0">
                    <a:sym typeface="Symbol" panose="05050102010706020507" pitchFamily="18" charset="2"/>
                  </a:rPr>
                  <a:t>Given partitions </a:t>
                </a:r>
                <a:r>
                  <a:rPr lang="en-US" sz="3600" i="1" dirty="0">
                    <a:sym typeface="Symbol" panose="05050102010706020507" pitchFamily="18" charset="2"/>
                  </a:rPr>
                  <a:t>R</a:t>
                </a:r>
                <a:r>
                  <a:rPr lang="en-US" sz="3600" i="1" baseline="30000" dirty="0">
                    <a:sym typeface="Symbol" panose="05050102010706020507" pitchFamily="18" charset="2"/>
                  </a:rPr>
                  <a:t>1</a:t>
                </a:r>
                <a:r>
                  <a:rPr lang="en-US" sz="3600" dirty="0">
                    <a:sym typeface="Symbol" panose="05050102010706020507" pitchFamily="18" charset="2"/>
                  </a:rPr>
                  <a:t>,</a:t>
                </a:r>
                <a:r>
                  <a:rPr lang="en-US" sz="3600" i="1" dirty="0">
                    <a:sym typeface="Symbol" panose="05050102010706020507" pitchFamily="18" charset="2"/>
                  </a:rPr>
                  <a:t> R</a:t>
                </a:r>
                <a:r>
                  <a:rPr lang="en-US" sz="3600" i="1" baseline="30000" dirty="0">
                    <a:sym typeface="Symbol" panose="05050102010706020507" pitchFamily="18" charset="2"/>
                  </a:rPr>
                  <a:t>2</a:t>
                </a:r>
                <a:r>
                  <a:rPr lang="en-US" sz="3600" i="1" dirty="0">
                    <a:sym typeface="Symbol" panose="05050102010706020507" pitchFamily="18" charset="2"/>
                  </a:rPr>
                  <a:t>,…, R</a:t>
                </a:r>
                <a:r>
                  <a:rPr lang="en-US" sz="3600" i="1" baseline="30000" dirty="0">
                    <a:sym typeface="Symbol" panose="05050102010706020507" pitchFamily="18" charset="2"/>
                  </a:rPr>
                  <a:t>m</a:t>
                </a:r>
                <a:r>
                  <a:rPr lang="en-US" sz="3600" dirty="0">
                    <a:sym typeface="Symbol" panose="05050102010706020507" pitchFamily="18" charset="2"/>
                  </a:rPr>
                  <a:t>, of</a:t>
                </a:r>
                <a:r>
                  <a:rPr lang="en-US" sz="3600" i="1" dirty="0">
                    <a:sym typeface="Symbol" panose="05050102010706020507" pitchFamily="18" charset="2"/>
                  </a:rPr>
                  <a:t> I</a:t>
                </a:r>
                <a:r>
                  <a:rPr lang="en-US" sz="3600" dirty="0">
                    <a:sym typeface="Symbol" panose="05050102010706020507" pitchFamily="18" charset="2"/>
                  </a:rPr>
                  <a:t>, find </a:t>
                </a:r>
                <a:r>
                  <a:rPr lang="en-US" sz="3600" i="1" dirty="0">
                    <a:sym typeface="Symbol" panose="05050102010706020507" pitchFamily="18" charset="2"/>
                  </a:rPr>
                  <a:t>S</a:t>
                </a:r>
                <a:r>
                  <a:rPr lang="en-US" sz="3600" dirty="0">
                    <a:sym typeface="Symbol" panose="05050102010706020507" pitchFamily="18" charset="2"/>
                  </a:rPr>
                  <a:t>=</a:t>
                </a:r>
                <a:r>
                  <a:rPr lang="en-US" sz="3600" i="1" dirty="0">
                    <a:sym typeface="Symbol" panose="05050102010706020507" pitchFamily="18" charset="2"/>
                  </a:rPr>
                  <a:t>{S</a:t>
                </a:r>
                <a:r>
                  <a:rPr lang="en-US" sz="3600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sz="3600" i="1" dirty="0">
                    <a:sym typeface="Symbol" panose="05050102010706020507" pitchFamily="18" charset="2"/>
                  </a:rPr>
                  <a:t>,…,S</a:t>
                </a:r>
                <a:r>
                  <a:rPr lang="en-US" sz="3600" i="1" baseline="-25000" dirty="0">
                    <a:sym typeface="Symbol" panose="05050102010706020507" pitchFamily="18" charset="2"/>
                  </a:rPr>
                  <a:t>L</a:t>
                </a:r>
                <a:r>
                  <a:rPr lang="en-US" sz="3600" dirty="0">
                    <a:sym typeface="Symbol" panose="05050102010706020507" pitchFamily="18" charset="2"/>
                  </a:rPr>
                  <a:t>} to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5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5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35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sup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𝑅𝑑</m:t>
                        </m:r>
                        <m:d>
                          <m:dPr>
                            <m:ctrlPr>
                              <a:rPr lang="en-US" sz="35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𝑆</m:t>
                            </m:r>
                            <m:r>
                              <a:rPr lang="en-US" sz="35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5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sz="3500" dirty="0">
                    <a:sym typeface="Symbol" panose="05050102010706020507" pitchFamily="18" charset="2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3500" b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Theorem 1.</a:t>
                </a:r>
                <a:r>
                  <a:rPr lang="en-US" sz="35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 Rd consensus S maximizes the semi-average criterion</a:t>
                </a:r>
                <a:r>
                  <a:rPr lang="en-US" sz="3500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  <m:e>
                        <m:f>
                          <m:f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den>
                        </m:f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where </a:t>
                </a:r>
                <a:r>
                  <a:rPr lang="en-US" i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A=(</a:t>
                </a:r>
                <a:r>
                  <a:rPr lang="en-US" i="1" dirty="0" err="1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  <a:sym typeface="Symbol" panose="05050102010706020507" pitchFamily="18" charset="2"/>
                  </a:rPr>
                  <a:t>a</a:t>
                </a:r>
                <a:r>
                  <a:rPr lang="en-US" i="1" baseline="-25000" dirty="0" err="1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  <a:sym typeface="Symbol" panose="05050102010706020507" pitchFamily="18" charset="2"/>
                  </a:rPr>
                  <a:t>ij</a:t>
                </a:r>
                <a:r>
                  <a:rPr lang="en-US" i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)</a:t>
                </a:r>
                <a:r>
                  <a:rPr lang="en-US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 is the consensus matrix.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B2C171-A8F7-454E-95B0-8D2904472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819808"/>
                <a:ext cx="12044854" cy="5357155"/>
              </a:xfrm>
              <a:blipFill>
                <a:blip r:embed="rId3"/>
                <a:stretch>
                  <a:fillRect l="-1974" t="-2162" r="-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DE7A85-5ABF-47A3-BC23-8ECB55B3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8BA1E0-9BC8-413B-BAD7-241B39C2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384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D7354-C9CC-44E9-AB78-6E81768E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8328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Regression distance consensus,2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B2C171-A8F7-454E-95B0-8D2904472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819808"/>
                <a:ext cx="12044854" cy="535715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ym typeface="Symbol" panose="05050102010706020507" pitchFamily="18" charset="2"/>
                  </a:rPr>
                  <a:t>Given partitions </a:t>
                </a:r>
                <a:r>
                  <a:rPr lang="en-US" i="1" dirty="0">
                    <a:sym typeface="Symbol" panose="05050102010706020507" pitchFamily="18" charset="2"/>
                  </a:rPr>
                  <a:t>R</a:t>
                </a:r>
                <a:r>
                  <a:rPr lang="en-US" dirty="0">
                    <a:sym typeface="Symbol" panose="05050102010706020507" pitchFamily="18" charset="2"/>
                  </a:rPr>
                  <a:t>={</a:t>
                </a:r>
                <a:r>
                  <a:rPr lang="en-US" i="1" dirty="0">
                    <a:sym typeface="Symbol" panose="05050102010706020507" pitchFamily="18" charset="2"/>
                  </a:rPr>
                  <a:t>R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,…,R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K</a:t>
                </a:r>
                <a:r>
                  <a:rPr lang="en-US" dirty="0">
                    <a:sym typeface="Symbol" panose="05050102010706020507" pitchFamily="18" charset="2"/>
                  </a:rPr>
                  <a:t>}, </a:t>
                </a:r>
                <a:r>
                  <a:rPr lang="en-US" i="1" dirty="0">
                    <a:sym typeface="Symbol" panose="05050102010706020507" pitchFamily="18" charset="2"/>
                  </a:rPr>
                  <a:t>S</a:t>
                </a:r>
                <a:r>
                  <a:rPr lang="en-US" dirty="0">
                    <a:sym typeface="Symbol" panose="05050102010706020507" pitchFamily="18" charset="2"/>
                  </a:rPr>
                  <a:t>=</a:t>
                </a:r>
                <a:r>
                  <a:rPr lang="en-US" i="1" dirty="0">
                    <a:sym typeface="Symbol" panose="05050102010706020507" pitchFamily="18" charset="2"/>
                  </a:rPr>
                  <a:t>{S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,…,S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L</a:t>
                </a:r>
                <a:r>
                  <a:rPr lang="en-US" dirty="0">
                    <a:sym typeface="Symbol" panose="05050102010706020507" pitchFamily="18" charset="2"/>
                  </a:rPr>
                  <a:t>} of</a:t>
                </a:r>
                <a:r>
                  <a:rPr lang="en-US" i="1" dirty="0">
                    <a:sym typeface="Symbol" panose="05050102010706020507" pitchFamily="18" charset="2"/>
                  </a:rPr>
                  <a:t> I</a:t>
                </a:r>
                <a:r>
                  <a:rPr lang="en-US" dirty="0">
                    <a:sym typeface="Symbol" panose="05050102010706020507" pitchFamily="18" charset="2"/>
                  </a:rPr>
                  <a:t>, define binary </a:t>
                </a:r>
                <a:r>
                  <a:rPr lang="en-US" i="1" dirty="0">
                    <a:sym typeface="Symbol" panose="05050102010706020507" pitchFamily="18" charset="2"/>
                  </a:rPr>
                  <a:t>NK and NL</a:t>
                </a:r>
                <a:r>
                  <a:rPr lang="en-US" dirty="0">
                    <a:sym typeface="Symbol" panose="05050102010706020507" pitchFamily="18" charset="2"/>
                  </a:rPr>
                  <a:t> incidence matrices </a:t>
                </a:r>
                <a:r>
                  <a:rPr lang="en-US" i="1" dirty="0">
                    <a:sym typeface="Symbol" panose="05050102010706020507" pitchFamily="18" charset="2"/>
                  </a:rPr>
                  <a:t>X</a:t>
                </a:r>
                <a:r>
                  <a:rPr lang="en-US" dirty="0">
                    <a:sym typeface="Symbol" panose="05050102010706020507" pitchFamily="18" charset="2"/>
                  </a:rPr>
                  <a:t>=(</a:t>
                </a:r>
                <a:r>
                  <a:rPr lang="en-US" i="1" dirty="0" err="1">
                    <a:sym typeface="Symbol" panose="05050102010706020507" pitchFamily="18" charset="2"/>
                  </a:rPr>
                  <a:t>x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ik</a:t>
                </a:r>
                <a:r>
                  <a:rPr lang="en-US" dirty="0">
                    <a:sym typeface="Symbol" panose="05050102010706020507" pitchFamily="18" charset="2"/>
                  </a:rPr>
                  <a:t>) and </a:t>
                </a:r>
                <a:r>
                  <a:rPr lang="en-US" i="1" dirty="0">
                    <a:sym typeface="Symbol" panose="05050102010706020507" pitchFamily="18" charset="2"/>
                  </a:rPr>
                  <a:t>Y</a:t>
                </a:r>
                <a:r>
                  <a:rPr lang="en-US" dirty="0">
                    <a:sym typeface="Symbol" panose="05050102010706020507" pitchFamily="18" charset="2"/>
                  </a:rPr>
                  <a:t>=(</a:t>
                </a:r>
                <a:r>
                  <a:rPr 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il</a:t>
                </a:r>
                <a:r>
                  <a:rPr lang="en-US" dirty="0">
                    <a:sym typeface="Symbol" panose="05050102010706020507" pitchFamily="18" charset="2"/>
                  </a:rPr>
                  <a:t>).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Regression distance: the summary squared difference between </a:t>
                </a:r>
                <a:r>
                  <a:rPr lang="en-US" i="1" dirty="0">
                    <a:sym typeface="Symbol" panose="05050102010706020507" pitchFamily="18" charset="2"/>
                  </a:rPr>
                  <a:t>Y′</a:t>
                </a:r>
                <a:r>
                  <a:rPr lang="en-US" dirty="0">
                    <a:sym typeface="Symbol" panose="05050102010706020507" pitchFamily="18" charset="2"/>
                  </a:rPr>
                  <a:t> and </a:t>
                </a:r>
                <a:r>
                  <a:rPr lang="en-US" i="1" dirty="0">
                    <a:sym typeface="Symbol" panose="05050102010706020507" pitchFamily="18" charset="2"/>
                  </a:rPr>
                  <a:t>P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X</a:t>
                </a:r>
                <a:r>
                  <a:rPr lang="en-US" i="1" dirty="0">
                    <a:sym typeface="Symbol" panose="05050102010706020507" pitchFamily="18" charset="2"/>
                  </a:rPr>
                  <a:t>Y′</a:t>
                </a:r>
                <a:r>
                  <a:rPr lang="en-US" dirty="0">
                    <a:sym typeface="Symbol" panose="05050102010706020507" pitchFamily="18" charset="2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                                     </a:t>
                </a:r>
                <a:r>
                  <a:rPr lang="en-US" sz="3600" i="1" dirty="0">
                    <a:sym typeface="Symbol" panose="05050102010706020507" pitchFamily="18" charset="2"/>
                  </a:rPr>
                  <a:t>Rd(R,S)=</a:t>
                </a:r>
                <a:r>
                  <a:rPr lang="en-US" sz="3600" i="1" dirty="0" err="1">
                    <a:sym typeface="Symbol" panose="05050102010706020507" pitchFamily="18" charset="2"/>
                  </a:rPr>
                  <a:t>ǁY</a:t>
                </a:r>
                <a:r>
                  <a:rPr lang="en-US" sz="3600" i="1" dirty="0">
                    <a:sym typeface="Symbol" panose="05050102010706020507" pitchFamily="18" charset="2"/>
                  </a:rPr>
                  <a:t>′ P</a:t>
                </a:r>
                <a:r>
                  <a:rPr lang="en-US" sz="3600" i="1" baseline="-25000" dirty="0">
                    <a:sym typeface="Symbol" panose="05050102010706020507" pitchFamily="18" charset="2"/>
                  </a:rPr>
                  <a:t>X</a:t>
                </a:r>
                <a:r>
                  <a:rPr lang="en-US" sz="3600" i="1" dirty="0">
                    <a:sym typeface="Symbol" panose="05050102010706020507" pitchFamily="18" charset="2"/>
                  </a:rPr>
                  <a:t>Y′ǁ</a:t>
                </a:r>
                <a:r>
                  <a:rPr lang="en-US" sz="3600" i="1" baseline="30000" dirty="0">
                    <a:sym typeface="Symbol" panose="05050102010706020507" pitchFamily="18" charset="2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sz="43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Rd consensus:  </a:t>
                </a:r>
                <a:r>
                  <a:rPr lang="en-US" sz="3600" dirty="0">
                    <a:sym typeface="Symbol" panose="05050102010706020507" pitchFamily="18" charset="2"/>
                  </a:rPr>
                  <a:t>Given partitions </a:t>
                </a:r>
                <a:r>
                  <a:rPr lang="en-US" sz="3600" i="1" dirty="0">
                    <a:sym typeface="Symbol" panose="05050102010706020507" pitchFamily="18" charset="2"/>
                  </a:rPr>
                  <a:t>R</a:t>
                </a:r>
                <a:r>
                  <a:rPr lang="en-US" sz="3600" i="1" baseline="30000" dirty="0">
                    <a:sym typeface="Symbol" panose="05050102010706020507" pitchFamily="18" charset="2"/>
                  </a:rPr>
                  <a:t>1</a:t>
                </a:r>
                <a:r>
                  <a:rPr lang="en-US" sz="3600" dirty="0">
                    <a:sym typeface="Symbol" panose="05050102010706020507" pitchFamily="18" charset="2"/>
                  </a:rPr>
                  <a:t>,</a:t>
                </a:r>
                <a:r>
                  <a:rPr lang="en-US" sz="3600" i="1" dirty="0">
                    <a:sym typeface="Symbol" panose="05050102010706020507" pitchFamily="18" charset="2"/>
                  </a:rPr>
                  <a:t> R</a:t>
                </a:r>
                <a:r>
                  <a:rPr lang="en-US" sz="3600" i="1" baseline="30000" dirty="0">
                    <a:sym typeface="Symbol" panose="05050102010706020507" pitchFamily="18" charset="2"/>
                  </a:rPr>
                  <a:t>2</a:t>
                </a:r>
                <a:r>
                  <a:rPr lang="en-US" sz="3600" i="1" dirty="0">
                    <a:sym typeface="Symbol" panose="05050102010706020507" pitchFamily="18" charset="2"/>
                  </a:rPr>
                  <a:t>,…, R</a:t>
                </a:r>
                <a:r>
                  <a:rPr lang="en-US" sz="3600" i="1" baseline="30000" dirty="0">
                    <a:sym typeface="Symbol" panose="05050102010706020507" pitchFamily="18" charset="2"/>
                  </a:rPr>
                  <a:t>m</a:t>
                </a:r>
                <a:r>
                  <a:rPr lang="en-US" sz="3600" dirty="0">
                    <a:sym typeface="Symbol" panose="05050102010706020507" pitchFamily="18" charset="2"/>
                  </a:rPr>
                  <a:t>, of</a:t>
                </a:r>
                <a:r>
                  <a:rPr lang="en-US" sz="3600" i="1" dirty="0">
                    <a:sym typeface="Symbol" panose="05050102010706020507" pitchFamily="18" charset="2"/>
                  </a:rPr>
                  <a:t> I</a:t>
                </a:r>
                <a:r>
                  <a:rPr lang="en-US" sz="3600" dirty="0">
                    <a:sym typeface="Symbol" panose="05050102010706020507" pitchFamily="18" charset="2"/>
                  </a:rPr>
                  <a:t>, find </a:t>
                </a:r>
                <a:r>
                  <a:rPr lang="en-US" sz="3600" i="1" dirty="0">
                    <a:sym typeface="Symbol" panose="05050102010706020507" pitchFamily="18" charset="2"/>
                  </a:rPr>
                  <a:t>S</a:t>
                </a:r>
                <a:r>
                  <a:rPr lang="en-US" sz="3600" dirty="0">
                    <a:sym typeface="Symbol" panose="05050102010706020507" pitchFamily="18" charset="2"/>
                  </a:rPr>
                  <a:t>=</a:t>
                </a:r>
                <a:r>
                  <a:rPr lang="en-US" sz="3600" i="1" dirty="0">
                    <a:sym typeface="Symbol" panose="05050102010706020507" pitchFamily="18" charset="2"/>
                  </a:rPr>
                  <a:t>{S</a:t>
                </a:r>
                <a:r>
                  <a:rPr lang="en-US" sz="3600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sz="3600" i="1" dirty="0">
                    <a:sym typeface="Symbol" panose="05050102010706020507" pitchFamily="18" charset="2"/>
                  </a:rPr>
                  <a:t>,…,S</a:t>
                </a:r>
                <a:r>
                  <a:rPr lang="en-US" sz="3600" i="1" baseline="-25000" dirty="0">
                    <a:sym typeface="Symbol" panose="05050102010706020507" pitchFamily="18" charset="2"/>
                  </a:rPr>
                  <a:t>L</a:t>
                </a:r>
                <a:r>
                  <a:rPr lang="en-US" sz="3600" dirty="0">
                    <a:sym typeface="Symbol" panose="05050102010706020507" pitchFamily="18" charset="2"/>
                  </a:rPr>
                  <a:t>} to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5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5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35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sup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𝑅𝑑</m:t>
                        </m:r>
                        <m:d>
                          <m:dPr>
                            <m:ctrlPr>
                              <a:rPr lang="en-US" sz="35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𝑆</m:t>
                            </m:r>
                            <m:r>
                              <a:rPr lang="en-US" sz="35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5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sz="3500" dirty="0">
                    <a:sym typeface="Symbol" panose="05050102010706020507" pitchFamily="18" charset="2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3500" b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Theorem 2.</a:t>
                </a:r>
                <a:r>
                  <a:rPr lang="en-US" sz="35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 Rd consensus passes Muchnik test</a:t>
                </a:r>
                <a:r>
                  <a:rPr lang="en-US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sym typeface="Symbol" panose="05050102010706020507" pitchFamily="18" charset="2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B2C171-A8F7-454E-95B0-8D2904472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819808"/>
                <a:ext cx="12044854" cy="5357155"/>
              </a:xfrm>
              <a:blipFill>
                <a:blip r:embed="rId2"/>
                <a:stretch>
                  <a:fillRect l="-1974" t="-21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DE7A85-5ABF-47A3-BC23-8ECB55B3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8BA1E0-9BC8-413B-BAD7-241B39C2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242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88752-DEFA-4F4D-84A1-1A69F1E9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sym typeface="Symbol" panose="05050102010706020507" pitchFamily="18" charset="2"/>
              </a:rPr>
              <a:t>Experimental observation</a:t>
            </a:r>
            <a:b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6DE1A8-C10A-4A40-812C-2C692D20B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ym typeface="Symbol" panose="05050102010706020507" pitchFamily="18" charset="2"/>
              </a:rPr>
              <a:t>ISSUE: At multiple runs of K-Means, the output is a set of partitions of the entity set.  Which one of them to choose?</a:t>
            </a:r>
          </a:p>
          <a:p>
            <a:r>
              <a:rPr lang="en-US" b="1" dirty="0">
                <a:sym typeface="Symbol" panose="05050102010706020507" pitchFamily="18" charset="2"/>
              </a:rPr>
              <a:t>Strategy 1. Choose the partition S1, that is the best over K-Means criterion W(</a:t>
            </a:r>
            <a:r>
              <a:rPr lang="en-US" b="1" dirty="0" err="1">
                <a:sym typeface="Symbol" panose="05050102010706020507" pitchFamily="18" charset="2"/>
              </a:rPr>
              <a:t>S,c</a:t>
            </a:r>
            <a:r>
              <a:rPr lang="en-US" b="1" dirty="0">
                <a:sym typeface="Symbol" panose="05050102010706020507" pitchFamily="18" charset="2"/>
              </a:rPr>
              <a:t>), that is, minimizes W(</a:t>
            </a:r>
            <a:r>
              <a:rPr lang="en-US" b="1" dirty="0" err="1">
                <a:sym typeface="Symbol" panose="05050102010706020507" pitchFamily="18" charset="2"/>
              </a:rPr>
              <a:t>S,c</a:t>
            </a:r>
            <a:r>
              <a:rPr lang="en-US" b="1" dirty="0">
                <a:sym typeface="Symbol" panose="05050102010706020507" pitchFamily="18" charset="2"/>
              </a:rPr>
              <a:t>).</a:t>
            </a:r>
          </a:p>
          <a:p>
            <a:r>
              <a:rPr lang="en-US" b="1" dirty="0">
                <a:sym typeface="Symbol" panose="05050102010706020507" pitchFamily="18" charset="2"/>
              </a:rPr>
              <a:t>Strategy 2. Build a consensus partition S2.</a:t>
            </a:r>
          </a:p>
          <a:p>
            <a:endParaRPr lang="en-US" b="1" dirty="0">
              <a:sym typeface="Symbol" panose="05050102010706020507" pitchFamily="18" charset="2"/>
            </a:endParaRPr>
          </a:p>
          <a:p>
            <a:r>
              <a:rPr lang="en-US" b="1" dirty="0">
                <a:sym typeface="Symbol" panose="05050102010706020507" pitchFamily="18" charset="2"/>
              </a:rPr>
              <a:t>At synthetic data (</a:t>
            </a:r>
            <a:r>
              <a:rPr lang="en-US" b="1" i="1" dirty="0">
                <a:sym typeface="Symbol" panose="05050102010706020507" pitchFamily="18" charset="2"/>
              </a:rPr>
              <a:t>K</a:t>
            </a:r>
            <a:r>
              <a:rPr lang="en-US" b="1" dirty="0">
                <a:sym typeface="Symbol" panose="05050102010706020507" pitchFamily="18" charset="2"/>
              </a:rPr>
              <a:t> Gaussian clusters generated with various degree of noise), S2 usually is worse than S1 over W(</a:t>
            </a:r>
            <a:r>
              <a:rPr lang="en-US" b="1" dirty="0" err="1">
                <a:sym typeface="Symbol" panose="05050102010706020507" pitchFamily="18" charset="2"/>
              </a:rPr>
              <a:t>S,c</a:t>
            </a:r>
            <a:r>
              <a:rPr lang="en-US" b="1" dirty="0">
                <a:sym typeface="Symbol" panose="05050102010706020507" pitchFamily="18" charset="2"/>
              </a:rPr>
              <a:t>), but better than S1 in recovering the generated clusters.</a:t>
            </a:r>
            <a:endParaRPr lang="ru-RU" b="1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D94A86-FFDF-4314-A540-D43EA38C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261112-62E3-416D-B635-B0A038AD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422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3D195-2068-4B0D-A58C-1BC78D86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contents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75167-D174-4BD5-ADF4-91FB8E7A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of the problem of consensus partition</a:t>
            </a:r>
          </a:p>
          <a:p>
            <a:r>
              <a:rPr lang="en-US" dirty="0"/>
              <a:t>Introduction to Mismatch (</a:t>
            </a:r>
            <a:r>
              <a:rPr lang="en-US" dirty="0" err="1"/>
              <a:t>Mirkin’s</a:t>
            </a:r>
            <a:r>
              <a:rPr lang="en-US" dirty="0"/>
              <a:t>) distance between partitions</a:t>
            </a:r>
          </a:p>
          <a:p>
            <a:r>
              <a:rPr lang="en-US" dirty="0"/>
              <a:t>Consensus matrix</a:t>
            </a:r>
          </a:p>
          <a:p>
            <a:r>
              <a:rPr lang="en-US" dirty="0"/>
              <a:t>Mismatch distance consensus partition as a maximizer of the within cluster summary consensus similarity</a:t>
            </a:r>
          </a:p>
          <a:p>
            <a:r>
              <a:rPr lang="en-US" dirty="0"/>
              <a:t>Muchnik test and failure of the mismatch distance consensus </a:t>
            </a:r>
          </a:p>
          <a:p>
            <a:r>
              <a:rPr lang="en-US" dirty="0"/>
              <a:t>Regression distance between partitions</a:t>
            </a:r>
          </a:p>
          <a:p>
            <a:r>
              <a:rPr lang="en-US" dirty="0"/>
              <a:t>Regression distance consensus partition as a maximizer of the semi-average consensus similarity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FC1961-D2E2-44D3-B861-1F730C3C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1D7E4C-BA4D-43AE-A3E6-72E292EC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85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F38F6-59CF-4C54-BCDE-B06195BE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en-US" dirty="0"/>
              <a:t>Mismatch (</a:t>
            </a:r>
            <a:r>
              <a:rPr lang="en-US" dirty="0" err="1"/>
              <a:t>Mirkin’s</a:t>
            </a:r>
            <a:r>
              <a:rPr lang="en-US" dirty="0"/>
              <a:t>) distance between partitions, 1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DB8285A-D010-48BD-9349-2161D3E00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1"/>
                <a:ext cx="10515600" cy="49359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partition </a:t>
                </a:r>
                <a:r>
                  <a:rPr lang="en-US" i="1" dirty="0"/>
                  <a:t>R</a:t>
                </a:r>
                <a:r>
                  <a:rPr lang="en-US" dirty="0"/>
                  <a:t>={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,R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,…,R</a:t>
                </a:r>
                <a:r>
                  <a:rPr lang="en-US" i="1" baseline="-25000" dirty="0"/>
                  <a:t>K</a:t>
                </a:r>
                <a:r>
                  <a:rPr lang="en-US" dirty="0"/>
                  <a:t>} on </a:t>
                </a:r>
                <a:r>
                  <a:rPr lang="en-US" i="1" dirty="0"/>
                  <a:t>I,</a:t>
                </a:r>
                <a:r>
                  <a:rPr lang="en-US" dirty="0"/>
                  <a:t> define </a:t>
                </a:r>
                <a:r>
                  <a:rPr lang="en-US" i="1" dirty="0"/>
                  <a:t>N</a:t>
                </a:r>
                <a:r>
                  <a:rPr lang="en-US" i="1" dirty="0">
                    <a:sym typeface="Symbol" panose="05050102010706020507" pitchFamily="18" charset="2"/>
                  </a:rPr>
                  <a:t>N</a:t>
                </a:r>
                <a:r>
                  <a:rPr lang="en-US" dirty="0">
                    <a:sym typeface="Symbol" panose="05050102010706020507" pitchFamily="18" charset="2"/>
                  </a:rPr>
                  <a:t> matrix </a:t>
                </a:r>
                <a:r>
                  <a:rPr lang="en-US" i="1" dirty="0">
                    <a:sym typeface="Symbol" panose="05050102010706020507" pitchFamily="18" charset="2"/>
                  </a:rPr>
                  <a:t>r</a:t>
                </a:r>
                <a:r>
                  <a:rPr lang="en-US" dirty="0">
                    <a:sym typeface="Symbol" panose="05050102010706020507" pitchFamily="18" charset="2"/>
                  </a:rPr>
                  <a:t>=(</a:t>
                </a:r>
                <a:r>
                  <a:rPr lang="en-US" i="1" dirty="0" err="1">
                    <a:sym typeface="Symbol" panose="05050102010706020507" pitchFamily="18" charset="2"/>
                  </a:rPr>
                  <a:t>r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ij</a:t>
                </a:r>
                <a:r>
                  <a:rPr lang="en-US" dirty="0">
                    <a:sym typeface="Symbol" panose="05050102010706020507" pitchFamily="18" charset="2"/>
                  </a:rPr>
                  <a:t>), </a:t>
                </a:r>
                <a:r>
                  <a:rPr lang="en-US" i="1" dirty="0">
                    <a:sym typeface="Symbol" panose="05050102010706020507" pitchFamily="18" charset="2"/>
                  </a:rPr>
                  <a:t>N=#I</a:t>
                </a:r>
                <a:r>
                  <a:rPr lang="en-US" dirty="0">
                    <a:sym typeface="Symbol" panose="05050102010706020507" pitchFamily="18" charset="2"/>
                  </a:rPr>
                  <a:t>: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for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some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=1,2,…,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𝐾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0,                                           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otherwise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For </a:t>
                </a:r>
                <a:r>
                  <a:rPr lang="en-US" i="1" dirty="0">
                    <a:sym typeface="Symbol" panose="05050102010706020507" pitchFamily="18" charset="2"/>
                  </a:rPr>
                  <a:t>R</a:t>
                </a:r>
                <a:r>
                  <a:rPr lang="en-US" dirty="0">
                    <a:sym typeface="Symbol" panose="05050102010706020507" pitchFamily="18" charset="2"/>
                  </a:rPr>
                  <a:t>={1-2-3, 4-5-6},        </a:t>
                </a:r>
                <a:r>
                  <a:rPr lang="en-US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1      2     3      4      5     6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                                       1      </a:t>
                </a:r>
                <a:r>
                  <a:rPr 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1  1  1  0  0  0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             </a:t>
                </a:r>
                <a:r>
                  <a:rPr lang="en-US" b="1" dirty="0">
                    <a:solidFill>
                      <a:srgbClr val="7030A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2</a:t>
                </a:r>
                <a:r>
                  <a:rPr 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1  1  1  0  0  0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        r=   </a:t>
                </a:r>
                <a:r>
                  <a:rPr lang="en-US" b="1" dirty="0">
                    <a:solidFill>
                      <a:srgbClr val="7030A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3</a:t>
                </a:r>
                <a:r>
                  <a:rPr 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1  1  1  0  0  0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             </a:t>
                </a:r>
                <a:r>
                  <a:rPr lang="en-US" b="1" dirty="0">
                    <a:solidFill>
                      <a:srgbClr val="7030A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4</a:t>
                </a:r>
                <a:r>
                  <a:rPr 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0  0  0  1  1  1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b="1" dirty="0">
                    <a:latin typeface="Courier New" panose="02070309020205020404" pitchFamily="49" charset="0"/>
                  </a:rPr>
                  <a:t>            </a:t>
                </a:r>
                <a:r>
                  <a:rPr 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 </a:t>
                </a:r>
                <a:r>
                  <a:rPr lang="en-US" b="1" dirty="0">
                    <a:solidFill>
                      <a:srgbClr val="7030A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5</a:t>
                </a:r>
                <a:r>
                  <a:rPr 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0  0  0  1  1  1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             </a:t>
                </a:r>
                <a:r>
                  <a:rPr lang="en-US" b="1" dirty="0">
                    <a:solidFill>
                      <a:srgbClr val="7030A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6</a:t>
                </a:r>
                <a:r>
                  <a:rPr 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0  0  0  1  1  1</a:t>
                </a:r>
                <a:endParaRPr lang="ru-RU" b="1" dirty="0">
                  <a:latin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DB8285A-D010-48BD-9349-2161D3E00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1"/>
                <a:ext cx="10515600" cy="4935992"/>
              </a:xfrm>
              <a:blipFill>
                <a:blip r:embed="rId2"/>
                <a:stretch>
                  <a:fillRect l="-1043" t="-2472" b="-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5A83EB-C027-47FB-B1E4-F4FBF369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AF4F7E-E2AE-4A94-A1CC-7F0C5B28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29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F38F6-59CF-4C54-BCDE-B06195BE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en-US" dirty="0"/>
              <a:t>Mismatch distance between partitions, 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8285A-D010-48BD-9349-2161D3E00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3" y="1110342"/>
            <a:ext cx="10515600" cy="4935992"/>
          </a:xfrm>
        </p:spPr>
        <p:txBody>
          <a:bodyPr>
            <a:normAutofit/>
          </a:bodyPr>
          <a:lstStyle/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 binary </a:t>
            </a:r>
            <a:r>
              <a:rPr lang="en-US" i="1" dirty="0">
                <a:sym typeface="Symbol" panose="05050102010706020507" pitchFamily="18" charset="2"/>
              </a:rPr>
              <a:t>NN</a:t>
            </a:r>
            <a:r>
              <a:rPr lang="en-US" dirty="0">
                <a:sym typeface="Symbol" panose="05050102010706020507" pitchFamily="18" charset="2"/>
              </a:rPr>
              <a:t> matrix to correspond to any partition:</a:t>
            </a:r>
          </a:p>
          <a:p>
            <a:r>
              <a:rPr lang="en-US" i="1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={1-2-3, 4-5-6},  </a:t>
            </a:r>
            <a:r>
              <a:rPr lang="en-US" i="1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={1-3, 2-4-5-6},      </a:t>
            </a:r>
            <a:r>
              <a:rPr lang="en-US" i="1" dirty="0">
                <a:sym typeface="Symbol" panose="05050102010706020507" pitchFamily="18" charset="2"/>
              </a:rPr>
              <a:t> T</a:t>
            </a:r>
            <a:r>
              <a:rPr lang="en-US" dirty="0">
                <a:sym typeface="Symbol" panose="05050102010706020507" pitchFamily="18" charset="2"/>
              </a:rPr>
              <a:t>={1-4, 2-5, 3-6}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       </a:t>
            </a:r>
            <a:r>
              <a:rPr lang="en-US" dirty="0">
                <a:solidFill>
                  <a:srgbClr val="7030A0"/>
                </a:solidFill>
                <a:sym typeface="Symbol" panose="05050102010706020507" pitchFamily="18" charset="2"/>
              </a:rPr>
              <a:t>1 23 456                   1 234 56                  1 234 5 6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sym typeface="Symbol" panose="05050102010706020507" pitchFamily="18" charset="2"/>
              </a:rPr>
              <a:t>   1   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111000       101000       100100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 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111000       010111       010010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111000       101000       001001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000111       010111       100100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000111       010111       010010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6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000111       010111       001001</a:t>
            </a:r>
            <a:endParaRPr lang="ru-RU" b="1" dirty="0">
              <a:latin typeface="Courier New" panose="02070309020205020404" pitchFamily="49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5A83EB-C027-47FB-B1E4-F4FBF369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AF4F7E-E2AE-4A94-A1CC-7F0C5B28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04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F38F6-59CF-4C54-BCDE-B06195BE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en-US" dirty="0"/>
              <a:t>Mismatch distance between partitions, 3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DB8285A-D010-48BD-9349-2161D3E00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743" y="1110342"/>
                <a:ext cx="11798988" cy="49359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ym typeface="Symbol" panose="05050102010706020507" pitchFamily="18" charset="2"/>
                  </a:rPr>
                  <a:t>Given partitions </a:t>
                </a:r>
                <a:r>
                  <a:rPr lang="en-US" i="1" dirty="0">
                    <a:sym typeface="Symbol" panose="05050102010706020507" pitchFamily="18" charset="2"/>
                  </a:rPr>
                  <a:t>R</a:t>
                </a:r>
                <a:r>
                  <a:rPr lang="en-US" dirty="0">
                    <a:sym typeface="Symbol" panose="05050102010706020507" pitchFamily="18" charset="2"/>
                  </a:rPr>
                  <a:t>={</a:t>
                </a:r>
                <a:r>
                  <a:rPr lang="en-US" i="1" dirty="0">
                    <a:sym typeface="Symbol" panose="05050102010706020507" pitchFamily="18" charset="2"/>
                  </a:rPr>
                  <a:t>R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,…,R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K</a:t>
                </a:r>
                <a:r>
                  <a:rPr lang="en-US" dirty="0">
                    <a:sym typeface="Symbol" panose="05050102010706020507" pitchFamily="18" charset="2"/>
                  </a:rPr>
                  <a:t>}, </a:t>
                </a:r>
                <a:r>
                  <a:rPr lang="en-US" i="1" dirty="0">
                    <a:sym typeface="Symbol" panose="05050102010706020507" pitchFamily="18" charset="2"/>
                  </a:rPr>
                  <a:t>S</a:t>
                </a:r>
                <a:r>
                  <a:rPr lang="en-US" dirty="0">
                    <a:sym typeface="Symbol" panose="05050102010706020507" pitchFamily="18" charset="2"/>
                  </a:rPr>
                  <a:t>=</a:t>
                </a:r>
                <a:r>
                  <a:rPr lang="en-US" i="1" dirty="0">
                    <a:sym typeface="Symbol" panose="05050102010706020507" pitchFamily="18" charset="2"/>
                  </a:rPr>
                  <a:t>{S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,…,S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L</a:t>
                </a:r>
                <a:r>
                  <a:rPr lang="en-US" dirty="0">
                    <a:sym typeface="Symbol" panose="05050102010706020507" pitchFamily="18" charset="2"/>
                  </a:rPr>
                  <a:t>} of</a:t>
                </a:r>
                <a:r>
                  <a:rPr lang="en-US" i="1" dirty="0">
                    <a:sym typeface="Symbol" panose="05050102010706020507" pitchFamily="18" charset="2"/>
                  </a:rPr>
                  <a:t> I</a:t>
                </a:r>
                <a:r>
                  <a:rPr lang="en-US" dirty="0">
                    <a:sym typeface="Symbol" panose="05050102010706020507" pitchFamily="18" charset="2"/>
                  </a:rPr>
                  <a:t>, and binary </a:t>
                </a:r>
                <a:r>
                  <a:rPr lang="en-US" i="1" dirty="0">
                    <a:sym typeface="Symbol" panose="05050102010706020507" pitchFamily="18" charset="2"/>
                  </a:rPr>
                  <a:t>NN</a:t>
                </a:r>
                <a:r>
                  <a:rPr lang="en-US" dirty="0">
                    <a:sym typeface="Symbol" panose="05050102010706020507" pitchFamily="18" charset="2"/>
                  </a:rPr>
                  <a:t> matrices r=(</a:t>
                </a:r>
                <a:r>
                  <a:rPr lang="en-US" dirty="0" err="1">
                    <a:sym typeface="Symbol" panose="05050102010706020507" pitchFamily="18" charset="2"/>
                  </a:rPr>
                  <a:t>r</a:t>
                </a:r>
                <a:r>
                  <a:rPr lang="en-US" baseline="-25000" dirty="0" err="1">
                    <a:sym typeface="Symbol" panose="05050102010706020507" pitchFamily="18" charset="2"/>
                  </a:rPr>
                  <a:t>ij</a:t>
                </a:r>
                <a:r>
                  <a:rPr lang="en-US" dirty="0">
                    <a:sym typeface="Symbol" panose="05050102010706020507" pitchFamily="18" charset="2"/>
                  </a:rPr>
                  <a:t>), s=(</a:t>
                </a:r>
                <a:r>
                  <a:rPr lang="en-US" dirty="0" err="1">
                    <a:sym typeface="Symbol" panose="05050102010706020507" pitchFamily="18" charset="2"/>
                  </a:rPr>
                  <a:t>s</a:t>
                </a:r>
                <a:r>
                  <a:rPr lang="en-US" baseline="-25000" dirty="0" err="1">
                    <a:sym typeface="Symbol" panose="05050102010706020507" pitchFamily="18" charset="2"/>
                  </a:rPr>
                  <a:t>ij</a:t>
                </a:r>
                <a:r>
                  <a:rPr lang="en-US" dirty="0">
                    <a:sym typeface="Symbol" panose="05050102010706020507" pitchFamily="18" charset="2"/>
                  </a:rPr>
                  <a:t>), representing them: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|=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  </a:t>
                </a:r>
                <a:r>
                  <a:rPr lang="en-US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(definition)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−2</m:t>
                    </m:r>
                  </m:oMath>
                </a14:m>
                <a:r>
                  <a:rPr lang="en-US" b="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)           (</a:t>
                </a:r>
                <a:r>
                  <a:rPr lang="en-US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derivation: note, no exponent 2</a:t>
                </a:r>
                <a:r>
                  <a:rPr lang="en-US" dirty="0">
                    <a:sym typeface="Symbol" panose="05050102010706020507" pitchFamily="18" charset="2"/>
                  </a:rPr>
                  <a:t>)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𝐿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−2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𝐿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𝑘𝑙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This expresses distance </a:t>
                </a:r>
                <a:r>
                  <a:rPr lang="en-US" i="1" dirty="0">
                    <a:sym typeface="Symbol" panose="05050102010706020507" pitchFamily="18" charset="2"/>
                  </a:rPr>
                  <a:t>d</a:t>
                </a:r>
                <a:r>
                  <a:rPr lang="en-US" dirty="0">
                    <a:sym typeface="Symbol" panose="05050102010706020507" pitchFamily="18" charset="2"/>
                  </a:rPr>
                  <a:t> through the contingency table between </a:t>
                </a:r>
                <a:r>
                  <a:rPr lang="en-US" i="1" dirty="0">
                    <a:sym typeface="Symbol" panose="05050102010706020507" pitchFamily="18" charset="2"/>
                  </a:rPr>
                  <a:t>R</a:t>
                </a:r>
                <a:r>
                  <a:rPr lang="en-US" dirty="0">
                    <a:sym typeface="Symbol" panose="05050102010706020507" pitchFamily="18" charset="2"/>
                  </a:rPr>
                  <a:t> and </a:t>
                </a:r>
                <a:r>
                  <a:rPr lang="en-US" i="1" dirty="0">
                    <a:sym typeface="Symbol" panose="05050102010706020507" pitchFamily="18" charset="2"/>
                  </a:rPr>
                  <a:t>S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DB8285A-D010-48BD-9349-2161D3E00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43" y="1110342"/>
                <a:ext cx="11798988" cy="4935992"/>
              </a:xfrm>
              <a:blipFill>
                <a:blip r:embed="rId2"/>
                <a:stretch>
                  <a:fillRect l="-930" t="-30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5A83EB-C027-47FB-B1E4-F4FBF369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MDA_2018_10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AF4F7E-E2AE-4A94-A1CC-7F0C5B28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01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A0BF7-67DE-4870-AD5C-ACB5514C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what is the maximum distance between partitions on </a:t>
            </a:r>
            <a:r>
              <a:rPr lang="en-US" i="1" dirty="0"/>
              <a:t>I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9D59A-A70B-47CE-8CA0-CBFE8776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Tip: </a:t>
            </a:r>
            <a:r>
              <a:rPr lang="en-US" i="1" dirty="0"/>
              <a:t>N(N-1) </a:t>
            </a:r>
            <a:r>
              <a:rPr lang="en-US" dirty="0"/>
              <a:t>where </a:t>
            </a:r>
            <a:r>
              <a:rPr lang="en-US" i="1" dirty="0"/>
              <a:t>N</a:t>
            </a:r>
            <a:r>
              <a:rPr lang="en-US" dirty="0"/>
              <a:t>=#</a:t>
            </a:r>
            <a:r>
              <a:rPr lang="en-US" i="1" dirty="0"/>
              <a:t>I</a:t>
            </a:r>
            <a:r>
              <a:rPr lang="en-US" dirty="0"/>
              <a:t>. That is the mismatch distance between trivial partition 0 consisting of </a:t>
            </a:r>
            <a:r>
              <a:rPr lang="en-US" i="1" dirty="0"/>
              <a:t>N</a:t>
            </a:r>
            <a:r>
              <a:rPr lang="en-US" dirty="0"/>
              <a:t> singletons, and the universal partition consisting of just one part, the set </a:t>
            </a:r>
            <a:r>
              <a:rPr lang="en-US" i="1" dirty="0"/>
              <a:t>I</a:t>
            </a:r>
            <a:r>
              <a:rPr lang="en-US" dirty="0"/>
              <a:t> itself.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ED6B69-A419-4CAD-8E2C-B8F6B438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1D8A2D-9A1D-4F5B-92B8-9B256D6F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6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F38F6-59CF-4C54-BCDE-B06195BE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Mismatch distance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8285A-D010-48BD-9349-2161D3E00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" y="1110342"/>
            <a:ext cx="11904092" cy="5382532"/>
          </a:xfrm>
        </p:spPr>
        <p:txBody>
          <a:bodyPr>
            <a:normAutofit/>
          </a:bodyPr>
          <a:lstStyle/>
          <a:p>
            <a:r>
              <a:rPr lang="en-US" i="1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={1-2-3, 4-5-6},  </a:t>
            </a:r>
            <a:r>
              <a:rPr lang="en-US" i="1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={1-3, 2-4-5-6},      </a:t>
            </a:r>
            <a:r>
              <a:rPr lang="en-US" i="1" dirty="0">
                <a:sym typeface="Symbol" panose="05050102010706020507" pitchFamily="18" charset="2"/>
              </a:rPr>
              <a:t> T</a:t>
            </a:r>
            <a:r>
              <a:rPr lang="en-US" dirty="0">
                <a:sym typeface="Symbol" panose="05050102010706020507" pitchFamily="18" charset="2"/>
              </a:rPr>
              <a:t>={1-4, 2-5, 3-6}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       </a:t>
            </a:r>
            <a:r>
              <a:rPr lang="en-US" dirty="0">
                <a:solidFill>
                  <a:srgbClr val="7030A0"/>
                </a:solidFill>
                <a:sym typeface="Symbol" panose="05050102010706020507" pitchFamily="18" charset="2"/>
              </a:rPr>
              <a:t>1 234 56                   1 234 56                  1 234 5 6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sym typeface="Symbol" panose="05050102010706020507" pitchFamily="18" charset="2"/>
              </a:rPr>
              <a:t>   1   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111000       101000       100100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 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111000       010111       010010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111000       101000       001001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000111       010111       100100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000111       010111       010010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6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000111       010111       001001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Compute </a:t>
            </a:r>
            <a:r>
              <a:rPr lang="en-US" b="1" i="1" dirty="0">
                <a:latin typeface="Courier New" panose="02070309020205020404" pitchFamily="49" charset="0"/>
                <a:sym typeface="Symbol" panose="05050102010706020507" pitchFamily="18" charset="2"/>
              </a:rPr>
              <a:t>d(R,S)=|R|+|S|-2|RS|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=(3</a:t>
            </a:r>
            <a:r>
              <a:rPr lang="en-US" b="1" baseline="30000" dirty="0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+3</a:t>
            </a:r>
            <a:r>
              <a:rPr lang="en-US" b="1" baseline="30000" dirty="0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)+(2</a:t>
            </a:r>
            <a:r>
              <a:rPr lang="en-US" b="1" baseline="30000" dirty="0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+4</a:t>
            </a:r>
            <a:r>
              <a:rPr lang="en-US" b="1" baseline="30000" dirty="0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 – 2(2</a:t>
            </a:r>
            <a:r>
              <a:rPr lang="en-US" b="1" baseline="30000" dirty="0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+1</a:t>
            </a:r>
            <a:r>
              <a:rPr lang="en-US" b="1" baseline="30000" dirty="0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+3</a:t>
            </a:r>
            <a:r>
              <a:rPr lang="en-US" b="1" baseline="30000" dirty="0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)=18+20-28=10, since </a:t>
            </a:r>
            <a:r>
              <a:rPr lang="en-US" b="1" i="1" dirty="0">
                <a:latin typeface="Courier New" panose="02070309020205020404" pitchFamily="49" charset="0"/>
                <a:sym typeface="Symbol" panose="05050102010706020507" pitchFamily="18" charset="2"/>
              </a:rPr>
              <a:t>RS={1-3, 2, 4-5-6}.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Relative distance is </a:t>
            </a:r>
            <a:r>
              <a:rPr lang="en-US" b="1" i="1" dirty="0">
                <a:latin typeface="Courier New" panose="02070309020205020404" pitchFamily="49" charset="0"/>
                <a:sym typeface="Symbol" panose="05050102010706020507" pitchFamily="18" charset="2"/>
              </a:rPr>
              <a:t>(R,S)=d(R,S)/[N(N-1)]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=10/30=0.33.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Quiz: Compute </a:t>
            </a:r>
            <a:r>
              <a:rPr lang="en-US" b="1" i="1" dirty="0">
                <a:latin typeface="Courier New" panose="02070309020205020404" pitchFamily="49" charset="0"/>
                <a:sym typeface="Symbol" panose="05050102010706020507" pitchFamily="18" charset="2"/>
              </a:rPr>
              <a:t>d(R,T),d(S,T).</a:t>
            </a:r>
            <a:endParaRPr lang="ru-RU" b="1" i="1" dirty="0">
              <a:latin typeface="Courier New" panose="02070309020205020404" pitchFamily="49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5A83EB-C027-47FB-B1E4-F4FBF369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AF4F7E-E2AE-4A94-A1CC-7F0C5B28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32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F38F6-59CF-4C54-BCDE-B06195BE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en-US" dirty="0"/>
              <a:t>Mismatch distance between partitions, 4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DB8285A-D010-48BD-9349-2161D3E00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743" y="1110342"/>
                <a:ext cx="11315512" cy="4935992"/>
              </a:xfrm>
            </p:spPr>
            <p:txBody>
              <a:bodyPr>
                <a:normAutofit fontScale="85000" lnSpcReduction="20000"/>
              </a:bodyPr>
              <a:lstStyle/>
              <a:p>
                <a:endParaRPr lang="en-US" dirty="0"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𝐿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−2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𝐿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𝑘𝑙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sz="3500" dirty="0">
                    <a:sym typeface="Symbol" panose="05050102010706020507" pitchFamily="18" charset="2"/>
                  </a:rPr>
                  <a:t>Here all the ordered pairs (</a:t>
                </a:r>
                <a:r>
                  <a:rPr lang="en-US" sz="3500" i="1" dirty="0" err="1">
                    <a:sym typeface="Symbol" panose="05050102010706020507" pitchFamily="18" charset="2"/>
                  </a:rPr>
                  <a:t>i,j</a:t>
                </a:r>
                <a:r>
                  <a:rPr lang="en-US" sz="3500" dirty="0">
                    <a:sym typeface="Symbol" panose="05050102010706020507" pitchFamily="18" charset="2"/>
                  </a:rPr>
                  <a:t>) are considered in </a:t>
                </a:r>
                <a:r>
                  <a:rPr lang="en-US" sz="3500" i="1" dirty="0" err="1">
                    <a:sym typeface="Symbol" panose="05050102010706020507" pitchFamily="18" charset="2"/>
                  </a:rPr>
                  <a:t>R</a:t>
                </a:r>
                <a:r>
                  <a:rPr lang="en-US" sz="3500" i="1" baseline="-25000" dirty="0" err="1">
                    <a:sym typeface="Symbol" panose="05050102010706020507" pitchFamily="18" charset="2"/>
                  </a:rPr>
                  <a:t>k</a:t>
                </a:r>
                <a:r>
                  <a:rPr lang="en-US" sz="3500" dirty="0">
                    <a:sym typeface="Symbol" panose="05050102010706020507" pitchFamily="18" charset="2"/>
                  </a:rPr>
                  <a:t>, </a:t>
                </a:r>
                <a:r>
                  <a:rPr lang="en-US" sz="3500" i="1" dirty="0" err="1">
                    <a:sym typeface="Symbol" panose="05050102010706020507" pitchFamily="18" charset="2"/>
                  </a:rPr>
                  <a:t>S</a:t>
                </a:r>
                <a:r>
                  <a:rPr lang="en-US" sz="3500" i="1" baseline="-25000" dirty="0" err="1">
                    <a:sym typeface="Symbol" panose="05050102010706020507" pitchFamily="18" charset="2"/>
                  </a:rPr>
                  <a:t>l</a:t>
                </a:r>
                <a:r>
                  <a:rPr lang="en-US" sz="3500" dirty="0">
                    <a:sym typeface="Symbol" panose="05050102010706020507" pitchFamily="18" charset="2"/>
                  </a:rPr>
                  <a:t>, and </a:t>
                </a:r>
                <a:r>
                  <a:rPr lang="en-US" sz="3500" i="1" dirty="0" err="1">
                    <a:sym typeface="Symbol" panose="05050102010706020507" pitchFamily="18" charset="2"/>
                  </a:rPr>
                  <a:t>R</a:t>
                </a:r>
                <a:r>
                  <a:rPr lang="en-US" sz="3500" i="1" baseline="-25000" dirty="0" err="1">
                    <a:sym typeface="Symbol" panose="05050102010706020507" pitchFamily="18" charset="2"/>
                  </a:rPr>
                  <a:t>k</a:t>
                </a:r>
                <a:r>
                  <a:rPr lang="en-US" sz="3500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sz="3500" dirty="0">
                    <a:sym typeface="Symbol" panose="05050102010706020507" pitchFamily="18" charset="2"/>
                  </a:rPr>
                  <a:t></a:t>
                </a:r>
                <a:r>
                  <a:rPr lang="en-US" sz="3500" i="1" dirty="0">
                    <a:sym typeface="Symbol" panose="05050102010706020507" pitchFamily="18" charset="2"/>
                  </a:rPr>
                  <a:t> S</a:t>
                </a:r>
                <a:r>
                  <a:rPr lang="en-US" sz="3500" i="1" baseline="-25000" dirty="0">
                    <a:sym typeface="Symbol" panose="05050102010706020507" pitchFamily="18" charset="2"/>
                  </a:rPr>
                  <a:t>l</a:t>
                </a:r>
                <a:r>
                  <a:rPr lang="en-US" sz="3500" dirty="0">
                    <a:sym typeface="Symbol" panose="05050102010706020507" pitchFamily="18" charset="2"/>
                  </a:rPr>
                  <a:t>.</a:t>
                </a:r>
              </a:p>
              <a:p>
                <a:endParaRPr lang="en-US" i="1" dirty="0">
                  <a:sym typeface="Symbol" panose="05050102010706020507" pitchFamily="18" charset="2"/>
                </a:endParaRPr>
              </a:p>
              <a:p>
                <a:r>
                  <a:rPr lang="en-US" sz="35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Frequently, only unordered pairs {</a:t>
                </a:r>
                <a:r>
                  <a:rPr lang="en-US" sz="3500" dirty="0" err="1">
                    <a:solidFill>
                      <a:srgbClr val="0070C0"/>
                    </a:solidFill>
                    <a:sym typeface="Symbol" panose="05050102010706020507" pitchFamily="18" charset="2"/>
                  </a:rPr>
                  <a:t>i,j</a:t>
                </a:r>
                <a:r>
                  <a:rPr lang="en-US" sz="35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} are considered only; their number is the binomial coefficient. Then</a:t>
                </a:r>
              </a:p>
              <a:p>
                <a:endParaRPr lang="en-US" dirty="0">
                  <a:solidFill>
                    <a:srgbClr val="0070C0"/>
                  </a:solidFill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𝑅</m:t>
                        </m:r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e>
                    </m:d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𝐾</m:t>
                        </m:r>
                      </m:sup>
                      <m:e>
                        <m:d>
                          <m:dPr>
                            <m:ctrlP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3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3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𝑙</m:t>
                        </m:r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𝐿</m:t>
                        </m:r>
                      </m:sup>
                      <m:e>
                        <m:d>
                          <m:dPr>
                            <m:ctrlP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3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𝑙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3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−2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naryPr>
                          <m:sub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𝑙</m:t>
                            </m:r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𝐿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3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𝑘𝑙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ru-RU" sz="3600" dirty="0">
                  <a:solidFill>
                    <a:srgbClr val="0070C0"/>
                  </a:solidFill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                    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−1)/2. 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sz="3600" dirty="0">
                    <a:sym typeface="Symbol" panose="05050102010706020507" pitchFamily="18" charset="2"/>
                  </a:rPr>
                  <a:t>This you will see in literature.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DB8285A-D010-48BD-9349-2161D3E00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43" y="1110342"/>
                <a:ext cx="11315512" cy="4935992"/>
              </a:xfrm>
              <a:blipFill>
                <a:blip r:embed="rId2"/>
                <a:stretch>
                  <a:fillRect l="-1347" t="-4938" b="-14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5A83EB-C027-47FB-B1E4-F4FBF369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MDA_2018_10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AF4F7E-E2AE-4A94-A1CC-7F0C5B28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88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F38F6-59CF-4C54-BCDE-B06195BE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en-US" dirty="0"/>
              <a:t>Consensus partition with mismatch distance,1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DB8285A-D010-48BD-9349-2161D3E00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743" y="1110342"/>
                <a:ext cx="11315512" cy="493599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ym typeface="Symbol" panose="05050102010706020507" pitchFamily="18" charset="2"/>
                  </a:rPr>
                  <a:t>Given partitions </a:t>
                </a:r>
                <a:r>
                  <a:rPr lang="en-US" i="1" dirty="0">
                    <a:sym typeface="Symbol" panose="05050102010706020507" pitchFamily="18" charset="2"/>
                  </a:rPr>
                  <a:t>R</a:t>
                </a:r>
                <a:r>
                  <a:rPr lang="en-US" i="1" baseline="30000" dirty="0"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sym typeface="Symbol" panose="05050102010706020507" pitchFamily="18" charset="2"/>
                  </a:rPr>
                  <a:t>,</a:t>
                </a:r>
                <a:r>
                  <a:rPr lang="en-US" i="1" dirty="0">
                    <a:sym typeface="Symbol" panose="05050102010706020507" pitchFamily="18" charset="2"/>
                  </a:rPr>
                  <a:t> R</a:t>
                </a:r>
                <a:r>
                  <a:rPr lang="en-US" i="1" baseline="30000" dirty="0">
                    <a:sym typeface="Symbol" panose="05050102010706020507" pitchFamily="18" charset="2"/>
                  </a:rPr>
                  <a:t>2</a:t>
                </a:r>
                <a:r>
                  <a:rPr lang="en-US" i="1" dirty="0">
                    <a:sym typeface="Symbol" panose="05050102010706020507" pitchFamily="18" charset="2"/>
                  </a:rPr>
                  <a:t>,…, R</a:t>
                </a:r>
                <a:r>
                  <a:rPr lang="en-US" i="1" baseline="30000" dirty="0">
                    <a:sym typeface="Symbol" panose="05050102010706020507" pitchFamily="18" charset="2"/>
                  </a:rPr>
                  <a:t>m</a:t>
                </a:r>
                <a:r>
                  <a:rPr lang="en-US" dirty="0">
                    <a:sym typeface="Symbol" panose="05050102010706020507" pitchFamily="18" charset="2"/>
                  </a:rPr>
                  <a:t>, of</a:t>
                </a:r>
                <a:r>
                  <a:rPr lang="en-US" i="1" dirty="0">
                    <a:sym typeface="Symbol" panose="05050102010706020507" pitchFamily="18" charset="2"/>
                  </a:rPr>
                  <a:t> I</a:t>
                </a:r>
                <a:r>
                  <a:rPr lang="en-US" dirty="0">
                    <a:sym typeface="Symbol" panose="05050102010706020507" pitchFamily="18" charset="2"/>
                  </a:rPr>
                  <a:t>, find </a:t>
                </a:r>
                <a:r>
                  <a:rPr lang="en-US" i="1" dirty="0">
                    <a:sym typeface="Symbol" panose="05050102010706020507" pitchFamily="18" charset="2"/>
                  </a:rPr>
                  <a:t>S</a:t>
                </a:r>
                <a:r>
                  <a:rPr lang="en-US" dirty="0">
                    <a:sym typeface="Symbol" panose="05050102010706020507" pitchFamily="18" charset="2"/>
                  </a:rPr>
                  <a:t>=</a:t>
                </a:r>
                <a:r>
                  <a:rPr lang="en-US" i="1" dirty="0">
                    <a:sym typeface="Symbol" panose="05050102010706020507" pitchFamily="18" charset="2"/>
                  </a:rPr>
                  <a:t>{S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,…,S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L</a:t>
                </a:r>
                <a:r>
                  <a:rPr lang="en-US" dirty="0">
                    <a:sym typeface="Symbol" panose="05050102010706020507" pitchFamily="18" charset="2"/>
                  </a:rPr>
                  <a:t>} to minimize: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𝑆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since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|=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Note, once again r and s with no exponent! Because they are binary: 1</a:t>
                </a:r>
                <a:r>
                  <a:rPr lang="en-US" baseline="30000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sym typeface="Symbol" panose="05050102010706020507" pitchFamily="18" charset="2"/>
                  </a:rPr>
                  <a:t>=1 and 0</a:t>
                </a:r>
                <a:r>
                  <a:rPr lang="en-US" baseline="30000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sym typeface="Symbol" panose="05050102010706020507" pitchFamily="18" charset="2"/>
                  </a:rPr>
                  <a:t>=0.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DB8285A-D010-48BD-9349-2161D3E00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43" y="1110342"/>
                <a:ext cx="11315512" cy="4935992"/>
              </a:xfrm>
              <a:blipFill>
                <a:blip r:embed="rId2"/>
                <a:stretch>
                  <a:fillRect l="-1131" t="-19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5A83EB-C027-47FB-B1E4-F4FBF369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MDA_2018_10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AF4F7E-E2AE-4A94-A1CC-7F0C5B28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9725-F3FF-4A78-9354-6A05E987063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2734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2605</Words>
  <Application>Microsoft Office PowerPoint</Application>
  <PresentationFormat>Широкоэкранный</PresentationFormat>
  <Paragraphs>426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6" baseType="lpstr">
      <vt:lpstr>Aharoni</vt:lpstr>
      <vt:lpstr>Arial</vt:lpstr>
      <vt:lpstr>Arial Black</vt:lpstr>
      <vt:lpstr>Calibri</vt:lpstr>
      <vt:lpstr>Calibri Light</vt:lpstr>
      <vt:lpstr>Cambria Math</vt:lpstr>
      <vt:lpstr>Courier New</vt:lpstr>
      <vt:lpstr>Times</vt:lpstr>
      <vt:lpstr>Times New Roman</vt:lpstr>
      <vt:lpstr>Тема Office</vt:lpstr>
      <vt:lpstr>Consensus partitioning</vt:lpstr>
      <vt:lpstr>Consensus partition operationally</vt:lpstr>
      <vt:lpstr>Mismatch (Mirkin’s) distance between partitions, 1</vt:lpstr>
      <vt:lpstr>Mismatch distance between partitions, 2</vt:lpstr>
      <vt:lpstr>Mismatch distance between partitions, 3</vt:lpstr>
      <vt:lpstr>Quiz: what is the maximum distance between partitions on I</vt:lpstr>
      <vt:lpstr>Example of Mismatch distance</vt:lpstr>
      <vt:lpstr>Mismatch distance between partitions, 4</vt:lpstr>
      <vt:lpstr>Consensus partition with mismatch distance,1</vt:lpstr>
      <vt:lpstr>Consensus partition with mismatch distance,2</vt:lpstr>
      <vt:lpstr>Consensus partition with mismatch distance,3</vt:lpstr>
      <vt:lpstr>Consensus partition with mismatch distance,4</vt:lpstr>
      <vt:lpstr>Example: m=11 partitions of the Ten Digits 4 parts in R6, R7; 3 parts in the 9 others</vt:lpstr>
      <vt:lpstr> Example: Consensus matrix for m=11 partitions of the Ten Digits </vt:lpstr>
      <vt:lpstr> Example: Consensus matrix for m=11 partitions of the Ten Digits, with m/2=5.5 subtracted and diagonal zeroed </vt:lpstr>
      <vt:lpstr> Example: Consensus matrix for m=11 partitions of the Ten Digits, with m/2=5.5 subtracted and diagonal zeroed </vt:lpstr>
      <vt:lpstr>However, consensus partition for mismatch distance fails the Muchnik test.</vt:lpstr>
      <vt:lpstr>Muchnik test for mismatch distance</vt:lpstr>
      <vt:lpstr>Therefore, Mismatch distance fails Muchnik test and is not that good, overall.</vt:lpstr>
      <vt:lpstr>Regression distance between partitions,1</vt:lpstr>
      <vt:lpstr>Regression distance between partitions,2</vt:lpstr>
      <vt:lpstr>Regression distance Rd between partitions,3</vt:lpstr>
      <vt:lpstr>Regression distance consensus,1</vt:lpstr>
      <vt:lpstr>Regression distance consensus,2</vt:lpstr>
      <vt:lpstr>Experimental observation </vt:lpstr>
      <vt:lpstr>Lecture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Boris Mirkin</dc:creator>
  <cp:lastModifiedBy>Boris Mirkin</cp:lastModifiedBy>
  <cp:revision>48</cp:revision>
  <dcterms:created xsi:type="dcterms:W3CDTF">2018-12-12T04:00:29Z</dcterms:created>
  <dcterms:modified xsi:type="dcterms:W3CDTF">2018-12-15T07:09:29Z</dcterms:modified>
</cp:coreProperties>
</file>