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media/image4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2C9-EF1E-4AEB-9680-23AED631278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39E1-3F94-42FC-A922-0DC8C0CC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1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2C9-EF1E-4AEB-9680-23AED631278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39E1-3F94-42FC-A922-0DC8C0CC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2C9-EF1E-4AEB-9680-23AED631278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39E1-3F94-42FC-A922-0DC8C0CC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2C9-EF1E-4AEB-9680-23AED631278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39E1-3F94-42FC-A922-0DC8C0CC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2C9-EF1E-4AEB-9680-23AED631278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39E1-3F94-42FC-A922-0DC8C0CC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8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2C9-EF1E-4AEB-9680-23AED631278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39E1-3F94-42FC-A922-0DC8C0CC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2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2C9-EF1E-4AEB-9680-23AED631278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39E1-3F94-42FC-A922-0DC8C0CC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2C9-EF1E-4AEB-9680-23AED631278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39E1-3F94-42FC-A922-0DC8C0CC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2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2C9-EF1E-4AEB-9680-23AED631278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39E1-3F94-42FC-A922-0DC8C0CC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2C9-EF1E-4AEB-9680-23AED631278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39E1-3F94-42FC-A922-0DC8C0CC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1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2C9-EF1E-4AEB-9680-23AED631278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39E1-3F94-42FC-A922-0DC8C0CC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02C9-EF1E-4AEB-9680-23AED631278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39E1-3F94-42FC-A922-0DC8C0CC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6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solidFill>
                  <a:schemeClr val="bg1"/>
                </a:solidFill>
                <a:latin typeface="Arial Narrow" panose="020B0606020202030204" pitchFamily="34" charset="0"/>
                <a:cs typeface="B Nazanin" panose="00000400000000000000" pitchFamily="2" charset="-78"/>
              </a:rPr>
              <a:t>پروژه نهایی درس آنتن ۱</a:t>
            </a:r>
            <a:br>
              <a:rPr lang="fa-IR" dirty="0" smtClean="0">
                <a:solidFill>
                  <a:schemeClr val="bg1"/>
                </a:solidFill>
                <a:latin typeface="Arial Narrow" panose="020B0606020202030204" pitchFamily="34" charset="0"/>
                <a:cs typeface="B Nazanin" panose="00000400000000000000" pitchFamily="2" charset="-78"/>
              </a:rPr>
            </a:br>
            <a:r>
              <a:rPr lang="fa-IR" sz="2700" dirty="0" smtClean="0">
                <a:solidFill>
                  <a:schemeClr val="bg1"/>
                </a:solidFill>
                <a:latin typeface="Arial Narrow" panose="020B0606020202030204" pitchFamily="34" charset="0"/>
                <a:cs typeface="B Nazanin" panose="00000400000000000000" pitchFamily="2" charset="-78"/>
              </a:rPr>
              <a:t>شبیه‌سازی و بررسی آرايهِ خطی از دو قطبی‌های کوچک متقاطع</a:t>
            </a:r>
            <a:endParaRPr lang="en-US" sz="2700" dirty="0">
              <a:solidFill>
                <a:schemeClr val="bg1"/>
              </a:solidFill>
              <a:latin typeface="Arial Narrow" panose="020B060602020203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سروش مس فروش مشهد</a:t>
            </a:r>
          </a:p>
          <a:p>
            <a:pPr algn="r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دانشجویی : ۸۱۰۱۹۸۴۷۲</a:t>
            </a:r>
          </a:p>
          <a:p>
            <a:pPr algn="r"/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13" name="Audio 1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366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62"/>
    </mc:Choice>
    <mc:Fallback>
      <p:transition spd="slow" advTm="18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آنالیز تئوری (تحلیل راستاوری)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1495425"/>
            <a:ext cx="6353175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8" y="4038600"/>
            <a:ext cx="63531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6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شبیه سازی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57425"/>
            <a:ext cx="5219700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87" y="1947862"/>
            <a:ext cx="52482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نتایج شبیه‌سازی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شبیه سازی برای مقادیر مختلف</a:t>
                </a:r>
              </a:p>
              <a:p>
                <a:pPr algn="r" rt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𝑁</m:t>
                    </m:r>
                  </m:oMath>
                </a14:m>
                <a:endParaRPr lang="en-US" dirty="0" smtClean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  <a:p>
                <a:pPr algn="r" rtl="1">
                  <a:buFont typeface="Wingdings" panose="05000000000000000000" pitchFamily="2" charset="2"/>
                  <a:buChar char="ü"/>
                </a:pPr>
                <a:r>
                  <a:rPr lang="fa-IR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جریان‌های تحریک متفاوت</a:t>
                </a:r>
              </a:p>
              <a:p>
                <a:pPr algn="r" rt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𝜑</m:t>
                    </m:r>
                  </m:oMath>
                </a14:m>
                <a:r>
                  <a:rPr lang="fa-IR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های متفاوت</a:t>
                </a:r>
              </a:p>
              <a:p>
                <a:pPr algn="r" rtl="1">
                  <a:buFont typeface="Wingdings" panose="05000000000000000000" pitchFamily="2" charset="2"/>
                  <a:buChar char="ü"/>
                </a:pPr>
                <a:r>
                  <a:rPr lang="fa-IR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فواصل متفاوت</a:t>
                </a:r>
                <a:endParaRPr lang="en-US" dirty="0" smtClean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93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نتایج شبیه‌سازی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52" y="2181224"/>
            <a:ext cx="4378373" cy="30607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2203418"/>
            <a:ext cx="4343400" cy="303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نتایج شبیه‌سازی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6474"/>
            <a:ext cx="4067175" cy="303371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49" y="2267442"/>
            <a:ext cx="4105275" cy="304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5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نتایج شبیه‌سازی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6474"/>
            <a:ext cx="4067175" cy="303371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49" y="2267442"/>
            <a:ext cx="4105275" cy="304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7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نتایج شبیه‌سازی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2" y="2390775"/>
            <a:ext cx="4321223" cy="30432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76" y="2314575"/>
            <a:ext cx="4160836" cy="31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2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نتایج شبیه‌سازی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53" y="2152182"/>
            <a:ext cx="4044998" cy="30325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575" y="2142229"/>
            <a:ext cx="4058275" cy="30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کنجکاوی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49" y="1690688"/>
            <a:ext cx="4550879" cy="2828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912" y="1690688"/>
            <a:ext cx="37814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کنجکاوی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1690688"/>
            <a:ext cx="5475555" cy="2833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690688"/>
            <a:ext cx="3778249" cy="28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6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فهرست مطالب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آشنایی با آنتن دو‌قطبی متقاطع</a:t>
            </a:r>
          </a:p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آنالیز تئوری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میدان راه دور دو‌قطبی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محاسبه سازه آرایه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تحلیل راستاوری</a:t>
            </a:r>
          </a:p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شبیه‌سازی</a:t>
            </a:r>
          </a:p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کنجکاوی</a:t>
            </a:r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90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25"/>
    </mc:Choice>
    <mc:Fallback>
      <p:transition spd="slow" advTm="3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کنجکاوی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5232" y="1690688"/>
            <a:ext cx="3643905" cy="2747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690688"/>
            <a:ext cx="4585309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7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کنجکاوی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9925" y="1825625"/>
            <a:ext cx="4077247" cy="3047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5625"/>
            <a:ext cx="4962525" cy="304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0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مقایسه شبیه‌سازی با مراجع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981201"/>
            <a:ext cx="9915525" cy="2987272"/>
          </a:xfrm>
        </p:spPr>
      </p:pic>
    </p:spTree>
    <p:extLst>
      <p:ext uri="{BB962C8B-B14F-4D97-AF65-F5344CB8AC3E}">
        <p14:creationId xmlns:p14="http://schemas.microsoft.com/office/powerpoint/2010/main" val="7741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a-IR" dirty="0" smtClean="0"/>
          </a:p>
          <a:p>
            <a:pPr marL="0" indent="0" algn="ctr">
              <a:buNone/>
            </a:pPr>
            <a:endParaRPr lang="fa-IR" dirty="0" smtClean="0"/>
          </a:p>
          <a:p>
            <a:pPr marL="0" indent="0" algn="ctr">
              <a:buNone/>
            </a:pPr>
            <a:r>
              <a:rPr lang="fa-IR" sz="88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از توجه شما سپاسگزارم</a:t>
            </a:r>
            <a:endParaRPr lang="en-US" sz="88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41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آشنایی با دوقطبی متقاطع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خانواده آنتن‌های رادیویی</a:t>
            </a:r>
          </a:p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قطبش دایروی</a:t>
            </a:r>
          </a:p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مزیت کلیدی</a:t>
            </a:r>
          </a:p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مود‌های کاری</a:t>
            </a: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9005"/>
            <a:ext cx="2819400" cy="364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آنالیز تئوری(محاسبه میدان راه دور)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میدان راه دور دو‌قطبی</a:t>
                </a:r>
                <a:endParaRPr lang="en-US" dirty="0" smtClean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یادآوری طرح دو‌قطبی نیم موج</a:t>
                </a:r>
              </a:p>
              <a:p>
                <a:pPr algn="r" rtl="1"/>
                <a:r>
                  <a:rPr lang="fa-IR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دو قطبی هرتز روی محور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𝑥</m:t>
                    </m:r>
                  </m:oMath>
                </a14:m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و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𝑦</m:t>
                    </m:r>
                  </m:oMath>
                </a14:m>
                <a:endParaRPr lang="en-US" dirty="0" smtClean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محاسبه سازه آرایه</a:t>
                </a:r>
              </a:p>
              <a:p>
                <a:pPr algn="r" rtl="1"/>
                <a:endParaRPr lang="en-US" dirty="0" smtClean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آنالیز تئوری (میدان راه دور دو‌قطبی)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" y="1539874"/>
            <a:ext cx="4693920" cy="3437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3039698"/>
            <a:ext cx="2992474" cy="7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آنالیز تئوری (یادآوری طرح دو‌قطبی متقاطع)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41512"/>
            <a:ext cx="5962650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آنالیز تئوری (دو‌قطبی هرتز روی محور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𝑥</m:t>
                    </m:r>
                  </m:oMath>
                </a14:m>
                <a:r>
                  <a:rPr lang="fa-IR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𝑦</m:t>
                    </m:r>
                  </m:oMath>
                </a14:m>
                <a:r>
                  <a:rPr lang="fa-IR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)</a:t>
                </a:r>
                <a:endParaRPr lang="en-US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2319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" y="1282065"/>
            <a:ext cx="3690922" cy="26539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6" y="4070985"/>
            <a:ext cx="3641411" cy="2609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503" y="2149475"/>
            <a:ext cx="2190750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207" y="2120900"/>
            <a:ext cx="3276600" cy="619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6412" y="3128169"/>
            <a:ext cx="3724275" cy="561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0503" y="4390628"/>
            <a:ext cx="2390775" cy="542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4207" y="4299347"/>
            <a:ext cx="3114675" cy="63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4041" y="5467350"/>
            <a:ext cx="37623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3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آنالیز تئوری (میدان دو‌قطبی متقاطع)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4" y="1690687"/>
            <a:ext cx="4914159" cy="3748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4"/>
            <a:ext cx="4602163" cy="708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59942"/>
            <a:ext cx="5353050" cy="7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آنالیز تئوری (محاسبه سازه آرایه)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endParaRPr lang="en-US" dirty="0" smtClean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فرض می‌کنیم آرایه روی محور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𝑧</m:t>
                    </m:r>
                  </m:oMath>
                </a14:m>
                <a:r>
                  <a:rPr lang="fa-IR" dirty="0" smtClean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است.</a:t>
                </a:r>
              </a:p>
              <a:p>
                <a:pPr algn="r" rtl="1"/>
                <a:endParaRPr lang="fa-IR" dirty="0" smtClean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  <a:p>
                <a:pPr algn="r" rtl="1"/>
                <a:endParaRPr lang="fa-IR" dirty="0" smtClean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" y="2797333"/>
            <a:ext cx="5945550" cy="1746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49" y="2797332"/>
            <a:ext cx="3838575" cy="669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024" y="4953000"/>
            <a:ext cx="6410325" cy="8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4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8.4|2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167</Words>
  <Application>Microsoft Office PowerPoint</Application>
  <PresentationFormat>Widescreen</PresentationFormat>
  <Paragraphs>61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Narrow</vt:lpstr>
      <vt:lpstr>B Nazanin</vt:lpstr>
      <vt:lpstr>Calibri</vt:lpstr>
      <vt:lpstr>Calibri Light</vt:lpstr>
      <vt:lpstr>Cambria Math</vt:lpstr>
      <vt:lpstr>Wingdings</vt:lpstr>
      <vt:lpstr>Office Theme</vt:lpstr>
      <vt:lpstr>پروژه نهایی درس آنتن ۱ شبیه‌سازی و بررسی آرايهِ خطی از دو قطبی‌های کوچک متقاطع</vt:lpstr>
      <vt:lpstr>فهرست مطالب</vt:lpstr>
      <vt:lpstr>آشنایی با دوقطبی متقاطع</vt:lpstr>
      <vt:lpstr>آنالیز تئوری(محاسبه میدان راه دور)</vt:lpstr>
      <vt:lpstr>آنالیز تئوری (میدان راه دور دو‌قطبی)</vt:lpstr>
      <vt:lpstr>آنالیز تئوری (یادآوری طرح دو‌قطبی متقاطع)</vt:lpstr>
      <vt:lpstr>آنالیز تئوری (دو‌قطبی هرتز روی محورx و y)</vt:lpstr>
      <vt:lpstr>آنالیز تئوری (میدان دو‌قطبی متقاطع)</vt:lpstr>
      <vt:lpstr>آنالیز تئوری (محاسبه سازه آرایه)</vt:lpstr>
      <vt:lpstr>آنالیز تئوری (تحلیل راستاوری)</vt:lpstr>
      <vt:lpstr>شبیه سازی</vt:lpstr>
      <vt:lpstr>نتایج شبیه‌سازی</vt:lpstr>
      <vt:lpstr>نتایج شبیه‌سازی</vt:lpstr>
      <vt:lpstr>نتایج شبیه‌سازی</vt:lpstr>
      <vt:lpstr>نتایج شبیه‌سازی</vt:lpstr>
      <vt:lpstr>نتایج شبیه‌سازی</vt:lpstr>
      <vt:lpstr>نتایج شبیه‌سازی</vt:lpstr>
      <vt:lpstr>کنجکاوی</vt:lpstr>
      <vt:lpstr>کنجکاوی</vt:lpstr>
      <vt:lpstr>کنجکاوی</vt:lpstr>
      <vt:lpstr>کنجکاوی</vt:lpstr>
      <vt:lpstr>مقایسه شبیه‌سازی با مراجع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 نهایی درس آنتن ۱ شبیه‌سازی آرایه خطی دو قطبی متقاطع</dc:title>
  <dc:creator>Soroush</dc:creator>
  <cp:lastModifiedBy>Soroush</cp:lastModifiedBy>
  <cp:revision>2</cp:revision>
  <dcterms:created xsi:type="dcterms:W3CDTF">2023-06-22T18:02:20Z</dcterms:created>
  <dcterms:modified xsi:type="dcterms:W3CDTF">2023-06-22T20:46:01Z</dcterms:modified>
</cp:coreProperties>
</file>