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304" r:id="rId4"/>
    <p:sldId id="303" r:id="rId5"/>
    <p:sldId id="305" r:id="rId6"/>
    <p:sldId id="257" r:id="rId7"/>
    <p:sldId id="259" r:id="rId8"/>
    <p:sldId id="279" r:id="rId9"/>
    <p:sldId id="260" r:id="rId10"/>
    <p:sldId id="261" r:id="rId11"/>
    <p:sldId id="262" r:id="rId12"/>
    <p:sldId id="263" r:id="rId13"/>
    <p:sldId id="270" r:id="rId14"/>
    <p:sldId id="264" r:id="rId15"/>
    <p:sldId id="275" r:id="rId16"/>
    <p:sldId id="274" r:id="rId17"/>
    <p:sldId id="266" r:id="rId18"/>
    <p:sldId id="269" r:id="rId19"/>
    <p:sldId id="267" r:id="rId20"/>
    <p:sldId id="276" r:id="rId21"/>
    <p:sldId id="277" r:id="rId22"/>
    <p:sldId id="271" r:id="rId23"/>
    <p:sldId id="280" r:id="rId24"/>
    <p:sldId id="268" r:id="rId25"/>
    <p:sldId id="273" r:id="rId26"/>
    <p:sldId id="278"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866E"/>
    <a:srgbClr val="C5A491"/>
    <a:srgbClr val="D5BDAF"/>
    <a:srgbClr val="5B5BFF"/>
    <a:srgbClr val="BFBFFF"/>
    <a:srgbClr val="FFBE3B"/>
    <a:srgbClr val="FFCD69"/>
    <a:srgbClr val="FFEECC"/>
    <a:srgbClr val="BA5DFF"/>
    <a:srgbClr val="E7C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39282-47A8-41BA-98E2-5B1504FE27E1}" v="319" dt="2024-11-10T17:15:26.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2" autoAdjust="0"/>
    <p:restoredTop sz="94660"/>
  </p:normalViewPr>
  <p:slideViewPr>
    <p:cSldViewPr snapToGrid="0">
      <p:cViewPr varScale="1">
        <p:scale>
          <a:sx n="140" d="100"/>
          <a:sy n="140" d="100"/>
        </p:scale>
        <p:origin x="9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roush Momtahan" userId="a709664c80098cf0" providerId="LiveId" clId="{BA239282-47A8-41BA-98E2-5B1504FE27E1}"/>
    <pc:docChg chg="undo custSel addSld delSld modSld sldOrd">
      <pc:chgData name="Soroush Momtahan" userId="a709664c80098cf0" providerId="LiveId" clId="{BA239282-47A8-41BA-98E2-5B1504FE27E1}" dt="2024-11-10T17:16:36.828" v="6526" actId="1076"/>
      <pc:docMkLst>
        <pc:docMk/>
      </pc:docMkLst>
      <pc:sldChg chg="modSp mod">
        <pc:chgData name="Soroush Momtahan" userId="a709664c80098cf0" providerId="LiveId" clId="{BA239282-47A8-41BA-98E2-5B1504FE27E1}" dt="2024-11-05T12:51:09.853" v="5224" actId="14100"/>
        <pc:sldMkLst>
          <pc:docMk/>
          <pc:sldMk cId="1230861932" sldId="256"/>
        </pc:sldMkLst>
        <pc:spChg chg="mod">
          <ac:chgData name="Soroush Momtahan" userId="a709664c80098cf0" providerId="LiveId" clId="{BA239282-47A8-41BA-98E2-5B1504FE27E1}" dt="2024-11-05T12:31:09.220" v="5147" actId="1076"/>
          <ac:spMkLst>
            <pc:docMk/>
            <pc:sldMk cId="1230861932" sldId="256"/>
            <ac:spMk id="5" creationId="{8536936D-7AA1-7BB1-B1AE-52D55D30B1AE}"/>
          </ac:spMkLst>
        </pc:spChg>
        <pc:spChg chg="mod">
          <ac:chgData name="Soroush Momtahan" userId="a709664c80098cf0" providerId="LiveId" clId="{BA239282-47A8-41BA-98E2-5B1504FE27E1}" dt="2024-11-05T12:51:09.853" v="5224" actId="14100"/>
          <ac:spMkLst>
            <pc:docMk/>
            <pc:sldMk cId="1230861932" sldId="256"/>
            <ac:spMk id="17" creationId="{CD708850-046C-808B-0BEF-50ABF6140084}"/>
          </ac:spMkLst>
        </pc:spChg>
        <pc:spChg chg="mod">
          <ac:chgData name="Soroush Momtahan" userId="a709664c80098cf0" providerId="LiveId" clId="{BA239282-47A8-41BA-98E2-5B1504FE27E1}" dt="2024-11-05T12:51:04.835" v="5223" actId="14100"/>
          <ac:spMkLst>
            <pc:docMk/>
            <pc:sldMk cId="1230861932" sldId="256"/>
            <ac:spMk id="21" creationId="{68DBDE7D-CC50-DE5D-EAD5-8621BE6AADFE}"/>
          </ac:spMkLst>
        </pc:spChg>
      </pc:sldChg>
      <pc:sldChg chg="addSp delSp modSp mod">
        <pc:chgData name="Soroush Momtahan" userId="a709664c80098cf0" providerId="LiveId" clId="{BA239282-47A8-41BA-98E2-5B1504FE27E1}" dt="2024-11-05T13:31:35.247" v="5402" actId="1076"/>
        <pc:sldMkLst>
          <pc:docMk/>
          <pc:sldMk cId="870666928" sldId="257"/>
        </pc:sldMkLst>
        <pc:spChg chg="add mod">
          <ac:chgData name="Soroush Momtahan" userId="a709664c80098cf0" providerId="LiveId" clId="{BA239282-47A8-41BA-98E2-5B1504FE27E1}" dt="2024-11-05T09:16:19.108" v="5090" actId="1076"/>
          <ac:spMkLst>
            <pc:docMk/>
            <pc:sldMk cId="870666928" sldId="257"/>
            <ac:spMk id="2" creationId="{3C62D727-26B4-9882-D602-B2985C8EEAEE}"/>
          </ac:spMkLst>
        </pc:spChg>
        <pc:spChg chg="add mod">
          <ac:chgData name="Soroush Momtahan" userId="a709664c80098cf0" providerId="LiveId" clId="{BA239282-47A8-41BA-98E2-5B1504FE27E1}" dt="2024-11-05T09:16:19.108" v="5090" actId="1076"/>
          <ac:spMkLst>
            <pc:docMk/>
            <pc:sldMk cId="870666928" sldId="257"/>
            <ac:spMk id="3" creationId="{9AA9A97C-D52F-448B-6419-C3DBAC1FF31D}"/>
          </ac:spMkLst>
        </pc:spChg>
        <pc:spChg chg="add mod">
          <ac:chgData name="Soroush Momtahan" userId="a709664c80098cf0" providerId="LiveId" clId="{BA239282-47A8-41BA-98E2-5B1504FE27E1}" dt="2024-11-05T09:16:19.108" v="5090" actId="1076"/>
          <ac:spMkLst>
            <pc:docMk/>
            <pc:sldMk cId="870666928" sldId="257"/>
            <ac:spMk id="4" creationId="{2B1F8A09-46AB-67B3-334A-A473701C99CE}"/>
          </ac:spMkLst>
        </pc:spChg>
        <pc:spChg chg="add mod">
          <ac:chgData name="Soroush Momtahan" userId="a709664c80098cf0" providerId="LiveId" clId="{BA239282-47A8-41BA-98E2-5B1504FE27E1}" dt="2024-11-05T09:16:19.108" v="5090" actId="1076"/>
          <ac:spMkLst>
            <pc:docMk/>
            <pc:sldMk cId="870666928" sldId="257"/>
            <ac:spMk id="5" creationId="{2AE940CB-0917-E101-1403-1C7545A97F39}"/>
          </ac:spMkLst>
        </pc:spChg>
        <pc:spChg chg="add mod">
          <ac:chgData name="Soroush Momtahan" userId="a709664c80098cf0" providerId="LiveId" clId="{BA239282-47A8-41BA-98E2-5B1504FE27E1}" dt="2024-11-05T13:31:35.247" v="5402" actId="1076"/>
          <ac:spMkLst>
            <pc:docMk/>
            <pc:sldMk cId="870666928" sldId="257"/>
            <ac:spMk id="6" creationId="{4EB21DE3-AEFF-80D1-9456-ABBE56764196}"/>
          </ac:spMkLst>
        </pc:spChg>
        <pc:spChg chg="add mod">
          <ac:chgData name="Soroush Momtahan" userId="a709664c80098cf0" providerId="LiveId" clId="{BA239282-47A8-41BA-98E2-5B1504FE27E1}" dt="2024-11-05T09:16:19.108" v="5090" actId="1076"/>
          <ac:spMkLst>
            <pc:docMk/>
            <pc:sldMk cId="870666928" sldId="257"/>
            <ac:spMk id="7" creationId="{5D1143D7-40C5-C5B7-B365-E099110F9AEF}"/>
          </ac:spMkLst>
        </pc:spChg>
        <pc:spChg chg="add mod">
          <ac:chgData name="Soroush Momtahan" userId="a709664c80098cf0" providerId="LiveId" clId="{BA239282-47A8-41BA-98E2-5B1504FE27E1}" dt="2024-11-05T09:16:19.108" v="5090" actId="1076"/>
          <ac:spMkLst>
            <pc:docMk/>
            <pc:sldMk cId="870666928" sldId="257"/>
            <ac:spMk id="8" creationId="{20EB7CC2-E7DB-C048-B49B-DCDBABE694B1}"/>
          </ac:spMkLst>
        </pc:spChg>
        <pc:spChg chg="add mod">
          <ac:chgData name="Soroush Momtahan" userId="a709664c80098cf0" providerId="LiveId" clId="{BA239282-47A8-41BA-98E2-5B1504FE27E1}" dt="2024-11-05T09:16:19.108" v="5090" actId="1076"/>
          <ac:spMkLst>
            <pc:docMk/>
            <pc:sldMk cId="870666928" sldId="257"/>
            <ac:spMk id="9" creationId="{16803ACB-F555-94A7-5738-C5C9BE52E273}"/>
          </ac:spMkLst>
        </pc:spChg>
        <pc:spChg chg="add mod">
          <ac:chgData name="Soroush Momtahan" userId="a709664c80098cf0" providerId="LiveId" clId="{BA239282-47A8-41BA-98E2-5B1504FE27E1}" dt="2024-11-05T09:18:09.029" v="5093" actId="208"/>
          <ac:spMkLst>
            <pc:docMk/>
            <pc:sldMk cId="870666928" sldId="257"/>
            <ac:spMk id="10" creationId="{6709CA13-A69B-4D94-3F62-D44A002235AA}"/>
          </ac:spMkLst>
        </pc:spChg>
        <pc:spChg chg="add mod">
          <ac:chgData name="Soroush Momtahan" userId="a709664c80098cf0" providerId="LiveId" clId="{BA239282-47A8-41BA-98E2-5B1504FE27E1}" dt="2024-11-05T09:16:19.108" v="5090" actId="1076"/>
          <ac:spMkLst>
            <pc:docMk/>
            <pc:sldMk cId="870666928" sldId="257"/>
            <ac:spMk id="11" creationId="{110086A4-17D0-29AB-2525-F2C7001B72FD}"/>
          </ac:spMkLst>
        </pc:spChg>
        <pc:spChg chg="add mod">
          <ac:chgData name="Soroush Momtahan" userId="a709664c80098cf0" providerId="LiveId" clId="{BA239282-47A8-41BA-98E2-5B1504FE27E1}" dt="2024-11-05T09:16:19.108" v="5090" actId="1076"/>
          <ac:spMkLst>
            <pc:docMk/>
            <pc:sldMk cId="870666928" sldId="257"/>
            <ac:spMk id="12" creationId="{EF9975A4-AD8A-DB69-7814-FB7CB650A0F2}"/>
          </ac:spMkLst>
        </pc:spChg>
        <pc:spChg chg="add mod">
          <ac:chgData name="Soroush Momtahan" userId="a709664c80098cf0" providerId="LiveId" clId="{BA239282-47A8-41BA-98E2-5B1504FE27E1}" dt="2024-11-05T13:30:44.217" v="5392" actId="1076"/>
          <ac:spMkLst>
            <pc:docMk/>
            <pc:sldMk cId="870666928" sldId="257"/>
            <ac:spMk id="13" creationId="{3652A180-7847-8BE7-9A29-CFCE7E8BCBA5}"/>
          </ac:spMkLst>
        </pc:spChg>
        <pc:spChg chg="add mod">
          <ac:chgData name="Soroush Momtahan" userId="a709664c80098cf0" providerId="LiveId" clId="{BA239282-47A8-41BA-98E2-5B1504FE27E1}" dt="2024-11-05T09:16:19.108" v="5090" actId="1076"/>
          <ac:spMkLst>
            <pc:docMk/>
            <pc:sldMk cId="870666928" sldId="257"/>
            <ac:spMk id="14" creationId="{A6596319-6C42-E3E2-882B-7777D21BDB76}"/>
          </ac:spMkLst>
        </pc:spChg>
        <pc:spChg chg="add mod">
          <ac:chgData name="Soroush Momtahan" userId="a709664c80098cf0" providerId="LiveId" clId="{BA239282-47A8-41BA-98E2-5B1504FE27E1}" dt="2024-11-05T09:16:19.108" v="5090" actId="1076"/>
          <ac:spMkLst>
            <pc:docMk/>
            <pc:sldMk cId="870666928" sldId="257"/>
            <ac:spMk id="15" creationId="{B675CFDF-9BAC-F9E8-0228-079A88E93D86}"/>
          </ac:spMkLst>
        </pc:spChg>
        <pc:spChg chg="add mod">
          <ac:chgData name="Soroush Momtahan" userId="a709664c80098cf0" providerId="LiveId" clId="{BA239282-47A8-41BA-98E2-5B1504FE27E1}" dt="2024-11-05T09:16:19.108" v="5090" actId="1076"/>
          <ac:spMkLst>
            <pc:docMk/>
            <pc:sldMk cId="870666928" sldId="257"/>
            <ac:spMk id="16" creationId="{277241F5-3711-2A02-B2AB-CEF920B974DC}"/>
          </ac:spMkLst>
        </pc:spChg>
        <pc:spChg chg="add mod">
          <ac:chgData name="Soroush Momtahan" userId="a709664c80098cf0" providerId="LiveId" clId="{BA239282-47A8-41BA-98E2-5B1504FE27E1}" dt="2024-11-05T09:16:19.108" v="5090" actId="1076"/>
          <ac:spMkLst>
            <pc:docMk/>
            <pc:sldMk cId="870666928" sldId="257"/>
            <ac:spMk id="17" creationId="{061393FA-5E41-7FCD-F19A-A94549697FB7}"/>
          </ac:spMkLst>
        </pc:spChg>
        <pc:spChg chg="add mod">
          <ac:chgData name="Soroush Momtahan" userId="a709664c80098cf0" providerId="LiveId" clId="{BA239282-47A8-41BA-98E2-5B1504FE27E1}" dt="2024-11-05T12:49:13.901" v="5220" actId="1076"/>
          <ac:spMkLst>
            <pc:docMk/>
            <pc:sldMk cId="870666928" sldId="257"/>
            <ac:spMk id="18" creationId="{4F9DB86A-86E1-E598-CCE7-909A39784B14}"/>
          </ac:spMkLst>
        </pc:spChg>
        <pc:spChg chg="del">
          <ac:chgData name="Soroush Momtahan" userId="a709664c80098cf0" providerId="LiveId" clId="{BA239282-47A8-41BA-98E2-5B1504FE27E1}" dt="2024-11-05T09:10:54.109" v="5015" actId="478"/>
          <ac:spMkLst>
            <pc:docMk/>
            <pc:sldMk cId="870666928" sldId="257"/>
            <ac:spMk id="18" creationId="{68E28020-A64E-BEB0-3A89-DD8CAD1B09B7}"/>
          </ac:spMkLst>
        </pc:spChg>
        <pc:spChg chg="add mod">
          <ac:chgData name="Soroush Momtahan" userId="a709664c80098cf0" providerId="LiveId" clId="{BA239282-47A8-41BA-98E2-5B1504FE27E1}" dt="2024-11-05T12:54:35.835" v="5240" actId="1076"/>
          <ac:spMkLst>
            <pc:docMk/>
            <pc:sldMk cId="870666928" sldId="257"/>
            <ac:spMk id="19" creationId="{6CB0BEB0-DE49-1BCE-3953-E22F4CC49452}"/>
          </ac:spMkLst>
        </pc:spChg>
        <pc:spChg chg="del mod">
          <ac:chgData name="Soroush Momtahan" userId="a709664c80098cf0" providerId="LiveId" clId="{BA239282-47A8-41BA-98E2-5B1504FE27E1}" dt="2024-11-05T09:10:54.109" v="5015" actId="478"/>
          <ac:spMkLst>
            <pc:docMk/>
            <pc:sldMk cId="870666928" sldId="257"/>
            <ac:spMk id="19" creationId="{CC15FFF2-310C-B0AC-75FD-11A59BF80CD4}"/>
          </ac:spMkLst>
        </pc:spChg>
        <pc:spChg chg="del mod">
          <ac:chgData name="Soroush Momtahan" userId="a709664c80098cf0" providerId="LiveId" clId="{BA239282-47A8-41BA-98E2-5B1504FE27E1}" dt="2024-11-05T09:10:54.109" v="5015" actId="478"/>
          <ac:spMkLst>
            <pc:docMk/>
            <pc:sldMk cId="870666928" sldId="257"/>
            <ac:spMk id="20" creationId="{52533DBA-DD76-C547-EBEE-599B91945613}"/>
          </ac:spMkLst>
        </pc:spChg>
        <pc:spChg chg="add mod">
          <ac:chgData name="Soroush Momtahan" userId="a709664c80098cf0" providerId="LiveId" clId="{BA239282-47A8-41BA-98E2-5B1504FE27E1}" dt="2024-11-05T13:31:23.695" v="5399" actId="1076"/>
          <ac:spMkLst>
            <pc:docMk/>
            <pc:sldMk cId="870666928" sldId="257"/>
            <ac:spMk id="20" creationId="{800A4A09-2813-7AA8-5480-1D9D957A6305}"/>
          </ac:spMkLst>
        </pc:spChg>
        <pc:spChg chg="del mod">
          <ac:chgData name="Soroush Momtahan" userId="a709664c80098cf0" providerId="LiveId" clId="{BA239282-47A8-41BA-98E2-5B1504FE27E1}" dt="2024-11-05T09:10:54.109" v="5015" actId="478"/>
          <ac:spMkLst>
            <pc:docMk/>
            <pc:sldMk cId="870666928" sldId="257"/>
            <ac:spMk id="21" creationId="{CB9188C9-2F83-7C52-BFF3-AD9951A8EA57}"/>
          </ac:spMkLst>
        </pc:spChg>
        <pc:spChg chg="del mod">
          <ac:chgData name="Soroush Momtahan" userId="a709664c80098cf0" providerId="LiveId" clId="{BA239282-47A8-41BA-98E2-5B1504FE27E1}" dt="2024-11-05T09:10:54.109" v="5015" actId="478"/>
          <ac:spMkLst>
            <pc:docMk/>
            <pc:sldMk cId="870666928" sldId="257"/>
            <ac:spMk id="22" creationId="{D2A9CF34-8F3D-EA92-995F-5F68F266712A}"/>
          </ac:spMkLst>
        </pc:spChg>
        <pc:spChg chg="del">
          <ac:chgData name="Soroush Momtahan" userId="a709664c80098cf0" providerId="LiveId" clId="{BA239282-47A8-41BA-98E2-5B1504FE27E1}" dt="2024-11-05T09:10:54.109" v="5015" actId="478"/>
          <ac:spMkLst>
            <pc:docMk/>
            <pc:sldMk cId="870666928" sldId="257"/>
            <ac:spMk id="23" creationId="{6F4FF588-36A4-10A0-C8DA-1A803017BD8C}"/>
          </ac:spMkLst>
        </pc:spChg>
        <pc:spChg chg="add mod">
          <ac:chgData name="Soroush Momtahan" userId="a709664c80098cf0" providerId="LiveId" clId="{BA239282-47A8-41BA-98E2-5B1504FE27E1}" dt="2024-11-05T09:16:19.108" v="5090" actId="1076"/>
          <ac:spMkLst>
            <pc:docMk/>
            <pc:sldMk cId="870666928" sldId="257"/>
            <ac:spMk id="24" creationId="{161C17A0-6388-8225-1FDD-ED2C082AD89B}"/>
          </ac:spMkLst>
        </pc:spChg>
        <pc:spChg chg="del mod">
          <ac:chgData name="Soroush Momtahan" userId="a709664c80098cf0" providerId="LiveId" clId="{BA239282-47A8-41BA-98E2-5B1504FE27E1}" dt="2024-11-05T09:10:54.109" v="5015" actId="478"/>
          <ac:spMkLst>
            <pc:docMk/>
            <pc:sldMk cId="870666928" sldId="257"/>
            <ac:spMk id="25" creationId="{04247A01-7B4C-3C11-507D-877F5FF7CF0C}"/>
          </ac:spMkLst>
        </pc:spChg>
        <pc:spChg chg="del">
          <ac:chgData name="Soroush Momtahan" userId="a709664c80098cf0" providerId="LiveId" clId="{BA239282-47A8-41BA-98E2-5B1504FE27E1}" dt="2024-11-05T09:10:54.109" v="5015" actId="478"/>
          <ac:spMkLst>
            <pc:docMk/>
            <pc:sldMk cId="870666928" sldId="257"/>
            <ac:spMk id="26" creationId="{408ABB7F-52A7-DA03-4C4D-2FF019C594B8}"/>
          </ac:spMkLst>
        </pc:spChg>
        <pc:spChg chg="del mod">
          <ac:chgData name="Soroush Momtahan" userId="a709664c80098cf0" providerId="LiveId" clId="{BA239282-47A8-41BA-98E2-5B1504FE27E1}" dt="2024-11-05T09:10:54.109" v="5015" actId="478"/>
          <ac:spMkLst>
            <pc:docMk/>
            <pc:sldMk cId="870666928" sldId="257"/>
            <ac:spMk id="27" creationId="{86B50D63-DF6A-AC72-79FD-232D99FB4EDB}"/>
          </ac:spMkLst>
        </pc:spChg>
        <pc:spChg chg="del">
          <ac:chgData name="Soroush Momtahan" userId="a709664c80098cf0" providerId="LiveId" clId="{BA239282-47A8-41BA-98E2-5B1504FE27E1}" dt="2024-11-03T08:48:46.229" v="1367" actId="478"/>
          <ac:spMkLst>
            <pc:docMk/>
            <pc:sldMk cId="870666928" sldId="257"/>
            <ac:spMk id="28" creationId="{A2A71447-2BF6-BF00-6051-D77486664318}"/>
          </ac:spMkLst>
        </pc:spChg>
        <pc:spChg chg="add mod">
          <ac:chgData name="Soroush Momtahan" userId="a709664c80098cf0" providerId="LiveId" clId="{BA239282-47A8-41BA-98E2-5B1504FE27E1}" dt="2024-11-05T09:16:19.108" v="5090" actId="1076"/>
          <ac:spMkLst>
            <pc:docMk/>
            <pc:sldMk cId="870666928" sldId="257"/>
            <ac:spMk id="28" creationId="{D8099BCB-39DC-2E50-24C1-FCC1B26D4F14}"/>
          </ac:spMkLst>
        </pc:spChg>
        <pc:spChg chg="del mod">
          <ac:chgData name="Soroush Momtahan" userId="a709664c80098cf0" providerId="LiveId" clId="{BA239282-47A8-41BA-98E2-5B1504FE27E1}" dt="2024-11-05T09:10:54.109" v="5015" actId="478"/>
          <ac:spMkLst>
            <pc:docMk/>
            <pc:sldMk cId="870666928" sldId="257"/>
            <ac:spMk id="29" creationId="{AF6CC311-1FE5-3365-6335-9FBA555141FC}"/>
          </ac:spMkLst>
        </pc:spChg>
        <pc:spChg chg="del mod">
          <ac:chgData name="Soroush Momtahan" userId="a709664c80098cf0" providerId="LiveId" clId="{BA239282-47A8-41BA-98E2-5B1504FE27E1}" dt="2024-11-05T09:10:54.109" v="5015" actId="478"/>
          <ac:spMkLst>
            <pc:docMk/>
            <pc:sldMk cId="870666928" sldId="257"/>
            <ac:spMk id="30" creationId="{280ADF8A-AE07-FAB0-0DA2-A9FF5B2F9273}"/>
          </ac:spMkLst>
        </pc:spChg>
        <pc:spChg chg="add mod">
          <ac:chgData name="Soroush Momtahan" userId="a709664c80098cf0" providerId="LiveId" clId="{BA239282-47A8-41BA-98E2-5B1504FE27E1}" dt="2024-11-05T13:31:29.135" v="5401" actId="1076"/>
          <ac:spMkLst>
            <pc:docMk/>
            <pc:sldMk cId="870666928" sldId="257"/>
            <ac:spMk id="31" creationId="{86C5DA4D-AB11-2280-9D88-860694D683E2}"/>
          </ac:spMkLst>
        </pc:spChg>
        <pc:spChg chg="del">
          <ac:chgData name="Soroush Momtahan" userId="a709664c80098cf0" providerId="LiveId" clId="{BA239282-47A8-41BA-98E2-5B1504FE27E1}" dt="2024-11-05T09:10:54.109" v="5015" actId="478"/>
          <ac:spMkLst>
            <pc:docMk/>
            <pc:sldMk cId="870666928" sldId="257"/>
            <ac:spMk id="32" creationId="{3BE70534-7337-D74F-C031-2CAC33AAEAC6}"/>
          </ac:spMkLst>
        </pc:spChg>
        <pc:spChg chg="del mod">
          <ac:chgData name="Soroush Momtahan" userId="a709664c80098cf0" providerId="LiveId" clId="{BA239282-47A8-41BA-98E2-5B1504FE27E1}" dt="2024-11-05T09:10:54.109" v="5015" actId="478"/>
          <ac:spMkLst>
            <pc:docMk/>
            <pc:sldMk cId="870666928" sldId="257"/>
            <ac:spMk id="33" creationId="{3AD9A2A6-6370-B350-316A-E7A1A63155CC}"/>
          </ac:spMkLst>
        </pc:spChg>
        <pc:spChg chg="add mod">
          <ac:chgData name="Soroush Momtahan" userId="a709664c80098cf0" providerId="LiveId" clId="{BA239282-47A8-41BA-98E2-5B1504FE27E1}" dt="2024-11-05T09:16:19.108" v="5090" actId="1076"/>
          <ac:spMkLst>
            <pc:docMk/>
            <pc:sldMk cId="870666928" sldId="257"/>
            <ac:spMk id="34" creationId="{3B360D56-A49D-D0B8-D339-C4574F08E982}"/>
          </ac:spMkLst>
        </pc:spChg>
        <pc:spChg chg="del mod">
          <ac:chgData name="Soroush Momtahan" userId="a709664c80098cf0" providerId="LiveId" clId="{BA239282-47A8-41BA-98E2-5B1504FE27E1}" dt="2024-11-05T09:10:54.109" v="5015" actId="478"/>
          <ac:spMkLst>
            <pc:docMk/>
            <pc:sldMk cId="870666928" sldId="257"/>
            <ac:spMk id="35" creationId="{1F1082E6-FD1F-D832-9725-A4E6CAC6812C}"/>
          </ac:spMkLst>
        </pc:spChg>
        <pc:spChg chg="add mod">
          <ac:chgData name="Soroush Momtahan" userId="a709664c80098cf0" providerId="LiveId" clId="{BA239282-47A8-41BA-98E2-5B1504FE27E1}" dt="2024-11-05T09:16:19.108" v="5090" actId="1076"/>
          <ac:spMkLst>
            <pc:docMk/>
            <pc:sldMk cId="870666928" sldId="257"/>
            <ac:spMk id="36" creationId="{FAC13A1B-F998-7378-FD8E-164784DFB1CF}"/>
          </ac:spMkLst>
        </pc:spChg>
        <pc:spChg chg="add mod">
          <ac:chgData name="Soroush Momtahan" userId="a709664c80098cf0" providerId="LiveId" clId="{BA239282-47A8-41BA-98E2-5B1504FE27E1}" dt="2024-11-05T09:16:19.108" v="5090" actId="1076"/>
          <ac:spMkLst>
            <pc:docMk/>
            <pc:sldMk cId="870666928" sldId="257"/>
            <ac:spMk id="37" creationId="{45879FF2-E0E6-CF64-91FE-37F5A7BBAAE5}"/>
          </ac:spMkLst>
        </pc:spChg>
      </pc:sldChg>
      <pc:sldChg chg="new del">
        <pc:chgData name="Soroush Momtahan" userId="a709664c80098cf0" providerId="LiveId" clId="{BA239282-47A8-41BA-98E2-5B1504FE27E1}" dt="2024-11-02T15:55:48.314" v="2" actId="47"/>
        <pc:sldMkLst>
          <pc:docMk/>
          <pc:sldMk cId="3049380940" sldId="258"/>
        </pc:sldMkLst>
      </pc:sldChg>
      <pc:sldChg chg="addSp delSp modSp add mod">
        <pc:chgData name="Soroush Momtahan" userId="a709664c80098cf0" providerId="LiveId" clId="{BA239282-47A8-41BA-98E2-5B1504FE27E1}" dt="2024-11-04T15:52:47.543" v="4049" actId="20577"/>
        <pc:sldMkLst>
          <pc:docMk/>
          <pc:sldMk cId="2220595087" sldId="259"/>
        </pc:sldMkLst>
        <pc:spChg chg="add del">
          <ac:chgData name="Soroush Momtahan" userId="a709664c80098cf0" providerId="LiveId" clId="{BA239282-47A8-41BA-98E2-5B1504FE27E1}" dt="2024-11-02T15:58:38.576" v="12" actId="478"/>
          <ac:spMkLst>
            <pc:docMk/>
            <pc:sldMk cId="2220595087" sldId="259"/>
            <ac:spMk id="4" creationId="{4CF77026-C05B-DD17-7F89-01A60748CEE1}"/>
          </ac:spMkLst>
        </pc:spChg>
        <pc:spChg chg="add del">
          <ac:chgData name="Soroush Momtahan" userId="a709664c80098cf0" providerId="LiveId" clId="{BA239282-47A8-41BA-98E2-5B1504FE27E1}" dt="2024-11-02T15:58:52.622" v="15" actId="22"/>
          <ac:spMkLst>
            <pc:docMk/>
            <pc:sldMk cId="2220595087" sldId="259"/>
            <ac:spMk id="7" creationId="{9C8642FD-261A-5F87-8F4A-A74AAC4708DD}"/>
          </ac:spMkLst>
        </pc:spChg>
        <pc:spChg chg="del">
          <ac:chgData name="Soroush Momtahan" userId="a709664c80098cf0" providerId="LiveId" clId="{BA239282-47A8-41BA-98E2-5B1504FE27E1}" dt="2024-11-02T15:55:57.758" v="4" actId="478"/>
          <ac:spMkLst>
            <pc:docMk/>
            <pc:sldMk cId="2220595087" sldId="259"/>
            <ac:spMk id="18" creationId="{7B5DA1C6-80FD-7E54-C838-24B7E3D997AB}"/>
          </ac:spMkLst>
        </pc:spChg>
        <pc:spChg chg="del">
          <ac:chgData name="Soroush Momtahan" userId="a709664c80098cf0" providerId="LiveId" clId="{BA239282-47A8-41BA-98E2-5B1504FE27E1}" dt="2024-11-02T15:55:57.758" v="4" actId="478"/>
          <ac:spMkLst>
            <pc:docMk/>
            <pc:sldMk cId="2220595087" sldId="259"/>
            <ac:spMk id="19" creationId="{DC7123F4-CB2A-0539-AB22-32C1267A52FE}"/>
          </ac:spMkLst>
        </pc:spChg>
        <pc:spChg chg="del">
          <ac:chgData name="Soroush Momtahan" userId="a709664c80098cf0" providerId="LiveId" clId="{BA239282-47A8-41BA-98E2-5B1504FE27E1}" dt="2024-11-02T15:55:57.758" v="4" actId="478"/>
          <ac:spMkLst>
            <pc:docMk/>
            <pc:sldMk cId="2220595087" sldId="259"/>
            <ac:spMk id="20" creationId="{693B1236-F96B-E511-9348-92AF7573FA6D}"/>
          </ac:spMkLst>
        </pc:spChg>
        <pc:spChg chg="del">
          <ac:chgData name="Soroush Momtahan" userId="a709664c80098cf0" providerId="LiveId" clId="{BA239282-47A8-41BA-98E2-5B1504FE27E1}" dt="2024-11-02T15:55:57.758" v="4" actId="478"/>
          <ac:spMkLst>
            <pc:docMk/>
            <pc:sldMk cId="2220595087" sldId="259"/>
            <ac:spMk id="21" creationId="{BFCCBA6C-C4C1-1F44-03E4-EB72E40E5A90}"/>
          </ac:spMkLst>
        </pc:spChg>
        <pc:spChg chg="mod">
          <ac:chgData name="Soroush Momtahan" userId="a709664c80098cf0" providerId="LiveId" clId="{BA239282-47A8-41BA-98E2-5B1504FE27E1}" dt="2024-11-02T15:56:02.151" v="6" actId="1076"/>
          <ac:spMkLst>
            <pc:docMk/>
            <pc:sldMk cId="2220595087" sldId="259"/>
            <ac:spMk id="22" creationId="{BD2605B7-376F-0587-4666-E9908C73A4F0}"/>
          </ac:spMkLst>
        </pc:spChg>
        <pc:spChg chg="del">
          <ac:chgData name="Soroush Momtahan" userId="a709664c80098cf0" providerId="LiveId" clId="{BA239282-47A8-41BA-98E2-5B1504FE27E1}" dt="2024-11-02T15:55:57.758" v="4" actId="478"/>
          <ac:spMkLst>
            <pc:docMk/>
            <pc:sldMk cId="2220595087" sldId="259"/>
            <ac:spMk id="23" creationId="{41553B92-7F58-EA6F-93C4-F39A08112859}"/>
          </ac:spMkLst>
        </pc:spChg>
        <pc:spChg chg="del">
          <ac:chgData name="Soroush Momtahan" userId="a709664c80098cf0" providerId="LiveId" clId="{BA239282-47A8-41BA-98E2-5B1504FE27E1}" dt="2024-11-02T15:55:57.758" v="4" actId="478"/>
          <ac:spMkLst>
            <pc:docMk/>
            <pc:sldMk cId="2220595087" sldId="259"/>
            <ac:spMk id="25" creationId="{8C1B0081-4414-440C-25CB-A6AF136B3631}"/>
          </ac:spMkLst>
        </pc:spChg>
        <pc:spChg chg="del">
          <ac:chgData name="Soroush Momtahan" userId="a709664c80098cf0" providerId="LiveId" clId="{BA239282-47A8-41BA-98E2-5B1504FE27E1}" dt="2024-11-02T15:55:57.758" v="4" actId="478"/>
          <ac:spMkLst>
            <pc:docMk/>
            <pc:sldMk cId="2220595087" sldId="259"/>
            <ac:spMk id="26" creationId="{FB373100-B27C-7F50-9DF5-C12E496FFBD3}"/>
          </ac:spMkLst>
        </pc:spChg>
        <pc:spChg chg="del">
          <ac:chgData name="Soroush Momtahan" userId="a709664c80098cf0" providerId="LiveId" clId="{BA239282-47A8-41BA-98E2-5B1504FE27E1}" dt="2024-11-02T15:55:57.758" v="4" actId="478"/>
          <ac:spMkLst>
            <pc:docMk/>
            <pc:sldMk cId="2220595087" sldId="259"/>
            <ac:spMk id="27" creationId="{E6D091AF-DD71-15FB-8E57-CE5CB8086744}"/>
          </ac:spMkLst>
        </pc:spChg>
        <pc:spChg chg="del">
          <ac:chgData name="Soroush Momtahan" userId="a709664c80098cf0" providerId="LiveId" clId="{BA239282-47A8-41BA-98E2-5B1504FE27E1}" dt="2024-11-02T15:55:57.758" v="4" actId="478"/>
          <ac:spMkLst>
            <pc:docMk/>
            <pc:sldMk cId="2220595087" sldId="259"/>
            <ac:spMk id="28" creationId="{97D5F6F8-BF5B-6DC8-92CB-5675164BBC7B}"/>
          </ac:spMkLst>
        </pc:spChg>
        <pc:spChg chg="del">
          <ac:chgData name="Soroush Momtahan" userId="a709664c80098cf0" providerId="LiveId" clId="{BA239282-47A8-41BA-98E2-5B1504FE27E1}" dt="2024-11-02T15:55:57.758" v="4" actId="478"/>
          <ac:spMkLst>
            <pc:docMk/>
            <pc:sldMk cId="2220595087" sldId="259"/>
            <ac:spMk id="29" creationId="{246EE794-74CC-2ED5-4869-54B619D2F563}"/>
          </ac:spMkLst>
        </pc:spChg>
        <pc:spChg chg="del">
          <ac:chgData name="Soroush Momtahan" userId="a709664c80098cf0" providerId="LiveId" clId="{BA239282-47A8-41BA-98E2-5B1504FE27E1}" dt="2024-11-02T15:55:57.758" v="4" actId="478"/>
          <ac:spMkLst>
            <pc:docMk/>
            <pc:sldMk cId="2220595087" sldId="259"/>
            <ac:spMk id="30" creationId="{77BA330F-3A52-F0B4-6993-9FACC6257BD5}"/>
          </ac:spMkLst>
        </pc:spChg>
        <pc:spChg chg="del">
          <ac:chgData name="Soroush Momtahan" userId="a709664c80098cf0" providerId="LiveId" clId="{BA239282-47A8-41BA-98E2-5B1504FE27E1}" dt="2024-11-02T15:55:57.758" v="4" actId="478"/>
          <ac:spMkLst>
            <pc:docMk/>
            <pc:sldMk cId="2220595087" sldId="259"/>
            <ac:spMk id="32" creationId="{11133618-DEAA-A32B-34BA-AA6B7A1F0DB8}"/>
          </ac:spMkLst>
        </pc:spChg>
        <pc:spChg chg="del">
          <ac:chgData name="Soroush Momtahan" userId="a709664c80098cf0" providerId="LiveId" clId="{BA239282-47A8-41BA-98E2-5B1504FE27E1}" dt="2024-11-02T15:55:57.758" v="4" actId="478"/>
          <ac:spMkLst>
            <pc:docMk/>
            <pc:sldMk cId="2220595087" sldId="259"/>
            <ac:spMk id="33" creationId="{0D425550-8477-EE88-1DA0-1BCD02448FE7}"/>
          </ac:spMkLst>
        </pc:spChg>
        <pc:spChg chg="del">
          <ac:chgData name="Soroush Momtahan" userId="a709664c80098cf0" providerId="LiveId" clId="{BA239282-47A8-41BA-98E2-5B1504FE27E1}" dt="2024-11-02T15:55:57.758" v="4" actId="478"/>
          <ac:spMkLst>
            <pc:docMk/>
            <pc:sldMk cId="2220595087" sldId="259"/>
            <ac:spMk id="35" creationId="{0ADCDC56-BC0D-EE2B-F6A5-DB5AC08986BF}"/>
          </ac:spMkLst>
        </pc:spChg>
        <pc:graphicFrameChg chg="add mod modGraphic">
          <ac:chgData name="Soroush Momtahan" userId="a709664c80098cf0" providerId="LiveId" clId="{BA239282-47A8-41BA-98E2-5B1504FE27E1}" dt="2024-11-04T15:52:47.543" v="4049" actId="20577"/>
          <ac:graphicFrameMkLst>
            <pc:docMk/>
            <pc:sldMk cId="2220595087" sldId="259"/>
            <ac:graphicFrameMk id="2" creationId="{361DED5F-6894-3442-B29E-D11DC2CE89E7}"/>
          </ac:graphicFrameMkLst>
        </pc:graphicFrameChg>
        <pc:picChg chg="add del mod">
          <ac:chgData name="Soroush Momtahan" userId="a709664c80098cf0" providerId="LiveId" clId="{BA239282-47A8-41BA-98E2-5B1504FE27E1}" dt="2024-11-02T15:56:44.013" v="9" actId="478"/>
          <ac:picMkLst>
            <pc:docMk/>
            <pc:sldMk cId="2220595087" sldId="259"/>
            <ac:picMk id="2" creationId="{5A524038-A546-EF93-CACB-F9B3DD5E9F39}"/>
          </ac:picMkLst>
        </pc:picChg>
        <pc:picChg chg="add del mod">
          <ac:chgData name="Soroush Momtahan" userId="a709664c80098cf0" providerId="LiveId" clId="{BA239282-47A8-41BA-98E2-5B1504FE27E1}" dt="2024-11-02T15:58:39.761" v="13" actId="478"/>
          <ac:picMkLst>
            <pc:docMk/>
            <pc:sldMk cId="2220595087" sldId="259"/>
            <ac:picMk id="5" creationId="{C92F91E5-491D-1131-C5E4-0810F157F34F}"/>
          </ac:picMkLst>
        </pc:picChg>
      </pc:sldChg>
      <pc:sldChg chg="addSp delSp modSp add mod">
        <pc:chgData name="Soroush Momtahan" userId="a709664c80098cf0" providerId="LiveId" clId="{BA239282-47A8-41BA-98E2-5B1504FE27E1}" dt="2024-11-05T08:35:38.084" v="4884" actId="1076"/>
        <pc:sldMkLst>
          <pc:docMk/>
          <pc:sldMk cId="2248563244" sldId="260"/>
        </pc:sldMkLst>
        <pc:spChg chg="add mod">
          <ac:chgData name="Soroush Momtahan" userId="a709664c80098cf0" providerId="LiveId" clId="{BA239282-47A8-41BA-98E2-5B1504FE27E1}" dt="2024-11-05T08:35:11.665" v="4868"/>
          <ac:spMkLst>
            <pc:docMk/>
            <pc:sldMk cId="2248563244" sldId="260"/>
            <ac:spMk id="3" creationId="{DFBCE345-FB78-ED73-8845-CB5B49811FC2}"/>
          </ac:spMkLst>
        </pc:spChg>
        <pc:spChg chg="add mod">
          <ac:chgData name="Soroush Momtahan" userId="a709664c80098cf0" providerId="LiveId" clId="{BA239282-47A8-41BA-98E2-5B1504FE27E1}" dt="2024-11-05T08:35:38.084" v="4884" actId="1076"/>
          <ac:spMkLst>
            <pc:docMk/>
            <pc:sldMk cId="2248563244" sldId="260"/>
            <ac:spMk id="8" creationId="{5B549139-B889-7E7C-FB84-B387E26E9C45}"/>
          </ac:spMkLst>
        </pc:spChg>
        <pc:spChg chg="del">
          <ac:chgData name="Soroush Momtahan" userId="a709664c80098cf0" providerId="LiveId" clId="{BA239282-47A8-41BA-98E2-5B1504FE27E1}" dt="2024-11-03T06:13:13.026" v="64" actId="478"/>
          <ac:spMkLst>
            <pc:docMk/>
            <pc:sldMk cId="2248563244" sldId="260"/>
            <ac:spMk id="22" creationId="{4BD4FC0E-A0A0-76C5-3819-C5BAA2369B8D}"/>
          </ac:spMkLst>
        </pc:spChg>
        <pc:graphicFrameChg chg="mod modGraphic">
          <ac:chgData name="Soroush Momtahan" userId="a709664c80098cf0" providerId="LiveId" clId="{BA239282-47A8-41BA-98E2-5B1504FE27E1}" dt="2024-11-04T16:02:11.856" v="4074" actId="20577"/>
          <ac:graphicFrameMkLst>
            <pc:docMk/>
            <pc:sldMk cId="2248563244" sldId="260"/>
            <ac:graphicFrameMk id="2" creationId="{3B489CF7-4B45-6DAF-2A9D-6D5EAD320D9F}"/>
          </ac:graphicFrameMkLst>
        </pc:graphicFrameChg>
        <pc:graphicFrameChg chg="add mod modGraphic">
          <ac:chgData name="Soroush Momtahan" userId="a709664c80098cf0" providerId="LiveId" clId="{BA239282-47A8-41BA-98E2-5B1504FE27E1}" dt="2024-11-03T06:47:12.001" v="454" actId="1076"/>
          <ac:graphicFrameMkLst>
            <pc:docMk/>
            <pc:sldMk cId="2248563244" sldId="260"/>
            <ac:graphicFrameMk id="4" creationId="{B6535C68-34E7-C11F-B38F-CA271F28B8D7}"/>
          </ac:graphicFrameMkLst>
        </pc:graphicFrameChg>
        <pc:graphicFrameChg chg="add mod modGraphic">
          <ac:chgData name="Soroush Momtahan" userId="a709664c80098cf0" providerId="LiveId" clId="{BA239282-47A8-41BA-98E2-5B1504FE27E1}" dt="2024-11-03T06:50:02.441" v="563" actId="20577"/>
          <ac:graphicFrameMkLst>
            <pc:docMk/>
            <pc:sldMk cId="2248563244" sldId="260"/>
            <ac:graphicFrameMk id="5" creationId="{A5F2E579-77AB-ACFE-1DA5-9FC472BAD6D3}"/>
          </ac:graphicFrameMkLst>
        </pc:graphicFrameChg>
        <pc:graphicFrameChg chg="add mod modGraphic">
          <ac:chgData name="Soroush Momtahan" userId="a709664c80098cf0" providerId="LiveId" clId="{BA239282-47A8-41BA-98E2-5B1504FE27E1}" dt="2024-11-03T06:51:46.635" v="644" actId="20577"/>
          <ac:graphicFrameMkLst>
            <pc:docMk/>
            <pc:sldMk cId="2248563244" sldId="260"/>
            <ac:graphicFrameMk id="6" creationId="{0A2B20B1-36EE-F690-A7E9-4EA3999E2A7E}"/>
          </ac:graphicFrameMkLst>
        </pc:graphicFrameChg>
        <pc:graphicFrameChg chg="add mod modGraphic">
          <ac:chgData name="Soroush Momtahan" userId="a709664c80098cf0" providerId="LiveId" clId="{BA239282-47A8-41BA-98E2-5B1504FE27E1}" dt="2024-11-03T06:53:06.942" v="683" actId="20577"/>
          <ac:graphicFrameMkLst>
            <pc:docMk/>
            <pc:sldMk cId="2248563244" sldId="260"/>
            <ac:graphicFrameMk id="7" creationId="{7FC32253-2A92-A85C-D833-B826A9D409A1}"/>
          </ac:graphicFrameMkLst>
        </pc:graphicFrameChg>
      </pc:sldChg>
      <pc:sldChg chg="addSp delSp modSp add mod">
        <pc:chgData name="Soroush Momtahan" userId="a709664c80098cf0" providerId="LiveId" clId="{BA239282-47A8-41BA-98E2-5B1504FE27E1}" dt="2024-11-05T09:10:28.722" v="5014" actId="208"/>
        <pc:sldMkLst>
          <pc:docMk/>
          <pc:sldMk cId="3378293919" sldId="261"/>
        </pc:sldMkLst>
        <pc:spChg chg="del">
          <ac:chgData name="Soroush Momtahan" userId="a709664c80098cf0" providerId="LiveId" clId="{BA239282-47A8-41BA-98E2-5B1504FE27E1}" dt="2024-11-03T06:36:06.495" v="248" actId="478"/>
          <ac:spMkLst>
            <pc:docMk/>
            <pc:sldMk cId="3378293919" sldId="261"/>
            <ac:spMk id="3" creationId="{D4293D4E-A025-D207-CFDB-BA4929C556F4}"/>
          </ac:spMkLst>
        </pc:spChg>
        <pc:spChg chg="add mod">
          <ac:chgData name="Soroush Momtahan" userId="a709664c80098cf0" providerId="LiveId" clId="{BA239282-47A8-41BA-98E2-5B1504FE27E1}" dt="2024-11-05T08:36:04.369" v="4900" actId="14100"/>
          <ac:spMkLst>
            <pc:docMk/>
            <pc:sldMk cId="3378293919" sldId="261"/>
            <ac:spMk id="4" creationId="{07CDADB1-310A-C566-6023-0B320DD3FACE}"/>
          </ac:spMkLst>
        </pc:spChg>
        <pc:spChg chg="add mod">
          <ac:chgData name="Soroush Momtahan" userId="a709664c80098cf0" providerId="LiveId" clId="{BA239282-47A8-41BA-98E2-5B1504FE27E1}" dt="2024-11-05T09:10:28.722" v="5014" actId="208"/>
          <ac:spMkLst>
            <pc:docMk/>
            <pc:sldMk cId="3378293919" sldId="261"/>
            <ac:spMk id="5" creationId="{C3619DB6-67E4-9C79-DB4A-AD46D30BBCF7}"/>
          </ac:spMkLst>
        </pc:spChg>
        <pc:spChg chg="add mod">
          <ac:chgData name="Soroush Momtahan" userId="a709664c80098cf0" providerId="LiveId" clId="{BA239282-47A8-41BA-98E2-5B1504FE27E1}" dt="2024-11-05T08:35:54.387" v="4887"/>
          <ac:spMkLst>
            <pc:docMk/>
            <pc:sldMk cId="3378293919" sldId="261"/>
            <ac:spMk id="7" creationId="{BE7A95B5-C735-C4EA-A722-51AA2CB6BC11}"/>
          </ac:spMkLst>
        </pc:spChg>
        <pc:graphicFrameChg chg="add del mod modGraphic">
          <ac:chgData name="Soroush Momtahan" userId="a709664c80098cf0" providerId="LiveId" clId="{BA239282-47A8-41BA-98E2-5B1504FE27E1}" dt="2024-11-04T08:24:37.618" v="2980" actId="20577"/>
          <ac:graphicFrameMkLst>
            <pc:docMk/>
            <pc:sldMk cId="3378293919" sldId="261"/>
            <ac:graphicFrameMk id="2" creationId="{D9528CE7-F909-A8CB-D4DD-2D2ECE9EBC13}"/>
          </ac:graphicFrameMkLst>
        </pc:graphicFrameChg>
        <pc:graphicFrameChg chg="add mod modGraphic">
          <ac:chgData name="Soroush Momtahan" userId="a709664c80098cf0" providerId="LiveId" clId="{BA239282-47A8-41BA-98E2-5B1504FE27E1}" dt="2024-11-04T16:01:52.195" v="4067" actId="20577"/>
          <ac:graphicFrameMkLst>
            <pc:docMk/>
            <pc:sldMk cId="3378293919" sldId="261"/>
            <ac:graphicFrameMk id="3" creationId="{D5B27BFF-8605-D6F7-5541-4A025FE1756E}"/>
          </ac:graphicFrameMkLst>
        </pc:graphicFrameChg>
        <pc:graphicFrameChg chg="del mod modGraphic">
          <ac:chgData name="Soroush Momtahan" userId="a709664c80098cf0" providerId="LiveId" clId="{BA239282-47A8-41BA-98E2-5B1504FE27E1}" dt="2024-11-03T06:42:43.723" v="332" actId="478"/>
          <ac:graphicFrameMkLst>
            <pc:docMk/>
            <pc:sldMk cId="3378293919" sldId="261"/>
            <ac:graphicFrameMk id="4" creationId="{AD2B827A-4E88-EA9E-DC23-560B73DEA9AD}"/>
          </ac:graphicFrameMkLst>
        </pc:graphicFrameChg>
        <pc:graphicFrameChg chg="add mod modGraphic">
          <ac:chgData name="Soroush Momtahan" userId="a709664c80098cf0" providerId="LiveId" clId="{BA239282-47A8-41BA-98E2-5B1504FE27E1}" dt="2024-11-04T16:01:11.615" v="4050" actId="1076"/>
          <ac:graphicFrameMkLst>
            <pc:docMk/>
            <pc:sldMk cId="3378293919" sldId="261"/>
            <ac:graphicFrameMk id="6" creationId="{D74320BF-74D4-5578-74AE-8AE55747D0EE}"/>
          </ac:graphicFrameMkLst>
        </pc:graphicFrameChg>
      </pc:sldChg>
      <pc:sldChg chg="addSp delSp modSp add mod">
        <pc:chgData name="Soroush Momtahan" userId="a709664c80098cf0" providerId="LiveId" clId="{BA239282-47A8-41BA-98E2-5B1504FE27E1}" dt="2024-11-03T07:07:43.563" v="776" actId="478"/>
        <pc:sldMkLst>
          <pc:docMk/>
          <pc:sldMk cId="438105954" sldId="262"/>
        </pc:sldMkLst>
        <pc:spChg chg="add mod">
          <ac:chgData name="Soroush Momtahan" userId="a709664c80098cf0" providerId="LiveId" clId="{BA239282-47A8-41BA-98E2-5B1504FE27E1}" dt="2024-11-03T06:53:50.664" v="687" actId="1076"/>
          <ac:spMkLst>
            <pc:docMk/>
            <pc:sldMk cId="438105954" sldId="262"/>
            <ac:spMk id="3" creationId="{5BE47690-5FC8-AEAC-0267-A5A09F74FBDD}"/>
          </ac:spMkLst>
        </pc:spChg>
        <pc:spChg chg="del">
          <ac:chgData name="Soroush Momtahan" userId="a709664c80098cf0" providerId="LiveId" clId="{BA239282-47A8-41BA-98E2-5B1504FE27E1}" dt="2024-11-03T06:53:44.835" v="686" actId="478"/>
          <ac:spMkLst>
            <pc:docMk/>
            <pc:sldMk cId="438105954" sldId="262"/>
            <ac:spMk id="5" creationId="{CC375F41-476C-DF0C-181D-4B598726C11E}"/>
          </ac:spMkLst>
        </pc:spChg>
        <pc:graphicFrameChg chg="modGraphic">
          <ac:chgData name="Soroush Momtahan" userId="a709664c80098cf0" providerId="LiveId" clId="{BA239282-47A8-41BA-98E2-5B1504FE27E1}" dt="2024-11-03T06:59:31.333" v="769" actId="2165"/>
          <ac:graphicFrameMkLst>
            <pc:docMk/>
            <pc:sldMk cId="438105954" sldId="262"/>
            <ac:graphicFrameMk id="2" creationId="{CE24EF6C-395D-297D-54C4-08C44E235C40}"/>
          </ac:graphicFrameMkLst>
        </pc:graphicFrameChg>
        <pc:graphicFrameChg chg="add del mod">
          <ac:chgData name="Soroush Momtahan" userId="a709664c80098cf0" providerId="LiveId" clId="{BA239282-47A8-41BA-98E2-5B1504FE27E1}" dt="2024-11-03T07:07:43.563" v="776" actId="478"/>
          <ac:graphicFrameMkLst>
            <pc:docMk/>
            <pc:sldMk cId="438105954" sldId="262"/>
            <ac:graphicFrameMk id="4" creationId="{5F5EC42A-6080-2D5D-357D-8CF93877EF95}"/>
          </ac:graphicFrameMkLst>
        </pc:graphicFrameChg>
        <pc:graphicFrameChg chg="del modGraphic">
          <ac:chgData name="Soroush Momtahan" userId="a709664c80098cf0" providerId="LiveId" clId="{BA239282-47A8-41BA-98E2-5B1504FE27E1}" dt="2024-11-03T06:59:48.877" v="773" actId="478"/>
          <ac:graphicFrameMkLst>
            <pc:docMk/>
            <pc:sldMk cId="438105954" sldId="262"/>
            <ac:graphicFrameMk id="6" creationId="{E96B313A-BAF8-C214-AC14-8548E8278BB0}"/>
          </ac:graphicFrameMkLst>
        </pc:graphicFrameChg>
      </pc:sldChg>
      <pc:sldChg chg="addSp delSp modSp add mod">
        <pc:chgData name="Soroush Momtahan" userId="a709664c80098cf0" providerId="LiveId" clId="{BA239282-47A8-41BA-98E2-5B1504FE27E1}" dt="2024-11-05T06:39:52.641" v="4087" actId="14100"/>
        <pc:sldMkLst>
          <pc:docMk/>
          <pc:sldMk cId="2805853117" sldId="263"/>
        </pc:sldMkLst>
        <pc:spChg chg="del">
          <ac:chgData name="Soroush Momtahan" userId="a709664c80098cf0" providerId="LiveId" clId="{BA239282-47A8-41BA-98E2-5B1504FE27E1}" dt="2024-11-03T07:09:56.599" v="780" actId="478"/>
          <ac:spMkLst>
            <pc:docMk/>
            <pc:sldMk cId="2805853117" sldId="263"/>
            <ac:spMk id="3" creationId="{B374C388-2E25-7EB0-F09B-CF1CC0A78458}"/>
          </ac:spMkLst>
        </pc:spChg>
        <pc:spChg chg="add mod">
          <ac:chgData name="Soroush Momtahan" userId="a709664c80098cf0" providerId="LiveId" clId="{BA239282-47A8-41BA-98E2-5B1504FE27E1}" dt="2024-11-05T06:39:52.641" v="4087" actId="14100"/>
          <ac:spMkLst>
            <pc:docMk/>
            <pc:sldMk cId="2805853117" sldId="263"/>
            <ac:spMk id="4" creationId="{999E2D2C-4B85-56C1-943C-B39184293360}"/>
          </ac:spMkLst>
        </pc:spChg>
        <pc:graphicFrameChg chg="modGraphic">
          <ac:chgData name="Soroush Momtahan" userId="a709664c80098cf0" providerId="LiveId" clId="{BA239282-47A8-41BA-98E2-5B1504FE27E1}" dt="2024-11-03T07:11:58.179" v="845" actId="20577"/>
          <ac:graphicFrameMkLst>
            <pc:docMk/>
            <pc:sldMk cId="2805853117" sldId="263"/>
            <ac:graphicFrameMk id="2" creationId="{7F741C0C-FE48-D5B2-AE95-4F9C68BB8A2D}"/>
          </ac:graphicFrameMkLst>
        </pc:graphicFrameChg>
      </pc:sldChg>
      <pc:sldChg chg="addSp delSp modSp add mod">
        <pc:chgData name="Soroush Momtahan" userId="a709664c80098cf0" providerId="LiveId" clId="{BA239282-47A8-41BA-98E2-5B1504FE27E1}" dt="2024-11-05T09:18:22.916" v="5096" actId="1076"/>
        <pc:sldMkLst>
          <pc:docMk/>
          <pc:sldMk cId="2494174389" sldId="264"/>
        </pc:sldMkLst>
        <pc:spChg chg="add mod">
          <ac:chgData name="Soroush Momtahan" userId="a709664c80098cf0" providerId="LiveId" clId="{BA239282-47A8-41BA-98E2-5B1504FE27E1}" dt="2024-11-05T09:18:22.916" v="5096" actId="1076"/>
          <ac:spMkLst>
            <pc:docMk/>
            <pc:sldMk cId="2494174389" sldId="264"/>
            <ac:spMk id="2" creationId="{6E9F4B71-DB22-029A-3E44-774B25A4FCDC}"/>
          </ac:spMkLst>
        </pc:spChg>
        <pc:spChg chg="add del mod">
          <ac:chgData name="Soroush Momtahan" userId="a709664c80098cf0" providerId="LiveId" clId="{BA239282-47A8-41BA-98E2-5B1504FE27E1}" dt="2024-11-05T09:18:19.648" v="5095" actId="478"/>
          <ac:spMkLst>
            <pc:docMk/>
            <pc:sldMk cId="2494174389" sldId="264"/>
            <ac:spMk id="3" creationId="{00B04A6C-445D-1CD4-4F5F-CA6548CF19D4}"/>
          </ac:spMkLst>
        </pc:spChg>
        <pc:spChg chg="del">
          <ac:chgData name="Soroush Momtahan" userId="a709664c80098cf0" providerId="LiveId" clId="{BA239282-47A8-41BA-98E2-5B1504FE27E1}" dt="2024-11-03T07:13:02.283" v="854" actId="478"/>
          <ac:spMkLst>
            <pc:docMk/>
            <pc:sldMk cId="2494174389" sldId="264"/>
            <ac:spMk id="4" creationId="{CFFAF0FC-BF72-E993-FA5D-F6969CCDAD30}"/>
          </ac:spMkLst>
        </pc:spChg>
        <pc:graphicFrameChg chg="del modGraphic">
          <ac:chgData name="Soroush Momtahan" userId="a709664c80098cf0" providerId="LiveId" clId="{BA239282-47A8-41BA-98E2-5B1504FE27E1}" dt="2024-11-03T08:56:20.299" v="1447" actId="478"/>
          <ac:graphicFrameMkLst>
            <pc:docMk/>
            <pc:sldMk cId="2494174389" sldId="264"/>
            <ac:graphicFrameMk id="2" creationId="{CF519698-68DC-D12E-D930-1B06C2E43391}"/>
          </ac:graphicFrameMkLst>
        </pc:graphicFrameChg>
        <pc:graphicFrameChg chg="add mod modGraphic">
          <ac:chgData name="Soroush Momtahan" userId="a709664c80098cf0" providerId="LiveId" clId="{BA239282-47A8-41BA-98E2-5B1504FE27E1}" dt="2024-11-03T08:56:24.469" v="1448" actId="1076"/>
          <ac:graphicFrameMkLst>
            <pc:docMk/>
            <pc:sldMk cId="2494174389" sldId="264"/>
            <ac:graphicFrameMk id="5" creationId="{CA170291-0523-88E4-6942-314795892281}"/>
          </ac:graphicFrameMkLst>
        </pc:graphicFrameChg>
      </pc:sldChg>
      <pc:sldChg chg="addSp delSp modSp add del mod">
        <pc:chgData name="Soroush Momtahan" userId="a709664c80098cf0" providerId="LiveId" clId="{BA239282-47A8-41BA-98E2-5B1504FE27E1}" dt="2024-11-05T06:59:34.524" v="4285" actId="2696"/>
        <pc:sldMkLst>
          <pc:docMk/>
          <pc:sldMk cId="2677274503" sldId="265"/>
        </pc:sldMkLst>
        <pc:spChg chg="del">
          <ac:chgData name="Soroush Momtahan" userId="a709664c80098cf0" providerId="LiveId" clId="{BA239282-47A8-41BA-98E2-5B1504FE27E1}" dt="2024-11-03T07:15:11.419" v="909" actId="478"/>
          <ac:spMkLst>
            <pc:docMk/>
            <pc:sldMk cId="2677274503" sldId="265"/>
            <ac:spMk id="3" creationId="{5CCF10A6-C66A-1D1D-8662-92DB7F86CBB2}"/>
          </ac:spMkLst>
        </pc:spChg>
        <pc:spChg chg="add mod">
          <ac:chgData name="Soroush Momtahan" userId="a709664c80098cf0" providerId="LiveId" clId="{BA239282-47A8-41BA-98E2-5B1504FE27E1}" dt="2024-11-04T13:13:51.044" v="3584" actId="20577"/>
          <ac:spMkLst>
            <pc:docMk/>
            <pc:sldMk cId="2677274503" sldId="265"/>
            <ac:spMk id="4" creationId="{BB660076-A32F-6D1B-9215-ADE0B54CEEC3}"/>
          </ac:spMkLst>
        </pc:spChg>
        <pc:graphicFrameChg chg="add del mod modGraphic">
          <ac:chgData name="Soroush Momtahan" userId="a709664c80098cf0" providerId="LiveId" clId="{BA239282-47A8-41BA-98E2-5B1504FE27E1}" dt="2024-11-05T06:57:56.056" v="4267" actId="2165"/>
          <ac:graphicFrameMkLst>
            <pc:docMk/>
            <pc:sldMk cId="2677274503" sldId="265"/>
            <ac:graphicFrameMk id="2" creationId="{32F13A0A-00B9-8A71-7D23-1F4AD9D93EF4}"/>
          </ac:graphicFrameMkLst>
        </pc:graphicFrameChg>
        <pc:graphicFrameChg chg="add del mod modGraphic">
          <ac:chgData name="Soroush Momtahan" userId="a709664c80098cf0" providerId="LiveId" clId="{BA239282-47A8-41BA-98E2-5B1504FE27E1}" dt="2024-11-03T07:52:31.115" v="1053" actId="478"/>
          <ac:graphicFrameMkLst>
            <pc:docMk/>
            <pc:sldMk cId="2677274503" sldId="265"/>
            <ac:graphicFrameMk id="5" creationId="{6D0BD951-A1B8-65C3-D9D0-C65D086F2E9B}"/>
          </ac:graphicFrameMkLst>
        </pc:graphicFrameChg>
      </pc:sldChg>
      <pc:sldChg chg="addSp delSp modSp add mod">
        <pc:chgData name="Soroush Momtahan" userId="a709664c80098cf0" providerId="LiveId" clId="{BA239282-47A8-41BA-98E2-5B1504FE27E1}" dt="2024-11-05T15:58:45.500" v="5609" actId="20577"/>
        <pc:sldMkLst>
          <pc:docMk/>
          <pc:sldMk cId="2009771326" sldId="266"/>
        </pc:sldMkLst>
        <pc:spChg chg="add mod">
          <ac:chgData name="Soroush Momtahan" userId="a709664c80098cf0" providerId="LiveId" clId="{BA239282-47A8-41BA-98E2-5B1504FE27E1}" dt="2024-11-03T07:54:38.399" v="1058" actId="1076"/>
          <ac:spMkLst>
            <pc:docMk/>
            <pc:sldMk cId="2009771326" sldId="266"/>
            <ac:spMk id="3" creationId="{0E1C935E-98DC-63DC-41E9-D799C2E27120}"/>
          </ac:spMkLst>
        </pc:spChg>
        <pc:spChg chg="del">
          <ac:chgData name="Soroush Momtahan" userId="a709664c80098cf0" providerId="LiveId" clId="{BA239282-47A8-41BA-98E2-5B1504FE27E1}" dt="2024-11-03T07:54:36.050" v="1057" actId="478"/>
          <ac:spMkLst>
            <pc:docMk/>
            <pc:sldMk cId="2009771326" sldId="266"/>
            <ac:spMk id="4" creationId="{33BFA9AF-4004-6A21-EAA5-EF6ED2D7D286}"/>
          </ac:spMkLst>
        </pc:spChg>
        <pc:graphicFrameChg chg="add del mod modGraphic">
          <ac:chgData name="Soroush Momtahan" userId="a709664c80098cf0" providerId="LiveId" clId="{BA239282-47A8-41BA-98E2-5B1504FE27E1}" dt="2024-11-05T12:30:51.878" v="5145" actId="14734"/>
          <ac:graphicFrameMkLst>
            <pc:docMk/>
            <pc:sldMk cId="2009771326" sldId="266"/>
            <ac:graphicFrameMk id="2" creationId="{847DA1B7-E4D1-993A-D6D2-76A63BAE67C0}"/>
          </ac:graphicFrameMkLst>
        </pc:graphicFrameChg>
        <pc:graphicFrameChg chg="add del mod modGraphic">
          <ac:chgData name="Soroush Momtahan" userId="a709664c80098cf0" providerId="LiveId" clId="{BA239282-47A8-41BA-98E2-5B1504FE27E1}" dt="2024-11-04T09:03:57.388" v="3228" actId="21"/>
          <ac:graphicFrameMkLst>
            <pc:docMk/>
            <pc:sldMk cId="2009771326" sldId="266"/>
            <ac:graphicFrameMk id="4" creationId="{8EAF8361-C641-B826-BFDA-59B4787D6F96}"/>
          </ac:graphicFrameMkLst>
        </pc:graphicFrameChg>
        <pc:graphicFrameChg chg="add mod modGraphic">
          <ac:chgData name="Soroush Momtahan" userId="a709664c80098cf0" providerId="LiveId" clId="{BA239282-47A8-41BA-98E2-5B1504FE27E1}" dt="2024-11-05T15:58:45.500" v="5609" actId="20577"/>
          <ac:graphicFrameMkLst>
            <pc:docMk/>
            <pc:sldMk cId="2009771326" sldId="266"/>
            <ac:graphicFrameMk id="5" creationId="{CCD0D97C-453C-07DA-193D-D690B5BB8956}"/>
          </ac:graphicFrameMkLst>
        </pc:graphicFrameChg>
        <pc:graphicFrameChg chg="add mod modGraphic">
          <ac:chgData name="Soroush Momtahan" userId="a709664c80098cf0" providerId="LiveId" clId="{BA239282-47A8-41BA-98E2-5B1504FE27E1}" dt="2024-11-05T15:58:18.913" v="5591" actId="1076"/>
          <ac:graphicFrameMkLst>
            <pc:docMk/>
            <pc:sldMk cId="2009771326" sldId="266"/>
            <ac:graphicFrameMk id="6" creationId="{8FF30F43-5432-7854-E750-349FF392DE44}"/>
          </ac:graphicFrameMkLst>
        </pc:graphicFrameChg>
      </pc:sldChg>
      <pc:sldChg chg="addSp delSp modSp add mod">
        <pc:chgData name="Soroush Momtahan" userId="a709664c80098cf0" providerId="LiveId" clId="{BA239282-47A8-41BA-98E2-5B1504FE27E1}" dt="2024-11-05T13:16:59.604" v="5380" actId="20577"/>
        <pc:sldMkLst>
          <pc:docMk/>
          <pc:sldMk cId="2824706530" sldId="267"/>
        </pc:sldMkLst>
        <pc:spChg chg="del mod">
          <ac:chgData name="Soroush Momtahan" userId="a709664c80098cf0" providerId="LiveId" clId="{BA239282-47A8-41BA-98E2-5B1504FE27E1}" dt="2024-11-03T08:16:29.114" v="1141" actId="478"/>
          <ac:spMkLst>
            <pc:docMk/>
            <pc:sldMk cId="2824706530" sldId="267"/>
            <ac:spMk id="3" creationId="{116E78BE-0F91-0131-F1AE-BABD9A6E3EDD}"/>
          </ac:spMkLst>
        </pc:spChg>
        <pc:spChg chg="add del mod">
          <ac:chgData name="Soroush Momtahan" userId="a709664c80098cf0" providerId="LiveId" clId="{BA239282-47A8-41BA-98E2-5B1504FE27E1}" dt="2024-11-03T08:25:11.590" v="1216" actId="478"/>
          <ac:spMkLst>
            <pc:docMk/>
            <pc:sldMk cId="2824706530" sldId="267"/>
            <ac:spMk id="4" creationId="{9C6CF2FE-A090-DE93-7461-8EC77A928381}"/>
          </ac:spMkLst>
        </pc:spChg>
        <pc:spChg chg="add del mod">
          <ac:chgData name="Soroush Momtahan" userId="a709664c80098cf0" providerId="LiveId" clId="{BA239282-47A8-41BA-98E2-5B1504FE27E1}" dt="2024-11-05T07:59:11.958" v="4533" actId="21"/>
          <ac:spMkLst>
            <pc:docMk/>
            <pc:sldMk cId="2824706530" sldId="267"/>
            <ac:spMk id="6" creationId="{0BB818FC-D2D0-8344-9D3A-2CEEBB7CD8FB}"/>
          </ac:spMkLst>
        </pc:spChg>
        <pc:spChg chg="add mod">
          <ac:chgData name="Soroush Momtahan" userId="a709664c80098cf0" providerId="LiveId" clId="{BA239282-47A8-41BA-98E2-5B1504FE27E1}" dt="2024-11-05T09:09:40.106" v="5012" actId="208"/>
          <ac:spMkLst>
            <pc:docMk/>
            <pc:sldMk cId="2824706530" sldId="267"/>
            <ac:spMk id="11" creationId="{59C7793B-2326-211B-A8DA-443193064295}"/>
          </ac:spMkLst>
        </pc:spChg>
        <pc:spChg chg="add del mod">
          <ac:chgData name="Soroush Momtahan" userId="a709664c80098cf0" providerId="LiveId" clId="{BA239282-47A8-41BA-98E2-5B1504FE27E1}" dt="2024-11-03T11:59:33.064" v="1853" actId="478"/>
          <ac:spMkLst>
            <pc:docMk/>
            <pc:sldMk cId="2824706530" sldId="267"/>
            <ac:spMk id="13" creationId="{FCF0A654-FBDC-9202-1554-8DB37BD9AF5E}"/>
          </ac:spMkLst>
        </pc:spChg>
        <pc:graphicFrameChg chg="mod modGraphic">
          <ac:chgData name="Soroush Momtahan" userId="a709664c80098cf0" providerId="LiveId" clId="{BA239282-47A8-41BA-98E2-5B1504FE27E1}" dt="2024-11-05T13:16:59.604" v="5380" actId="20577"/>
          <ac:graphicFrameMkLst>
            <pc:docMk/>
            <pc:sldMk cId="2824706530" sldId="267"/>
            <ac:graphicFrameMk id="2" creationId="{35DABF7D-9FC8-3C9B-6598-DF583C25A14B}"/>
          </ac:graphicFrameMkLst>
        </pc:graphicFrameChg>
        <pc:graphicFrameChg chg="del mod modGraphic">
          <ac:chgData name="Soroush Momtahan" userId="a709664c80098cf0" providerId="LiveId" clId="{BA239282-47A8-41BA-98E2-5B1504FE27E1}" dt="2024-11-03T08:44:27.780" v="1352" actId="478"/>
          <ac:graphicFrameMkLst>
            <pc:docMk/>
            <pc:sldMk cId="2824706530" sldId="267"/>
            <ac:graphicFrameMk id="5" creationId="{3667B728-2CB6-4ADE-10C6-47550F6E6D08}"/>
          </ac:graphicFrameMkLst>
        </pc:graphicFrameChg>
        <pc:graphicFrameChg chg="add del mod">
          <ac:chgData name="Soroush Momtahan" userId="a709664c80098cf0" providerId="LiveId" clId="{BA239282-47A8-41BA-98E2-5B1504FE27E1}" dt="2024-11-03T08:44:21.368" v="1351" actId="478"/>
          <ac:graphicFrameMkLst>
            <pc:docMk/>
            <pc:sldMk cId="2824706530" sldId="267"/>
            <ac:graphicFrameMk id="7" creationId="{E3FFD79A-CE32-6755-1545-BA3D50CE2E32}"/>
          </ac:graphicFrameMkLst>
        </pc:graphicFrameChg>
        <pc:graphicFrameChg chg="add del mod modGraphic">
          <ac:chgData name="Soroush Momtahan" userId="a709664c80098cf0" providerId="LiveId" clId="{BA239282-47A8-41BA-98E2-5B1504FE27E1}" dt="2024-11-03T08:44:21.368" v="1351" actId="478"/>
          <ac:graphicFrameMkLst>
            <pc:docMk/>
            <pc:sldMk cId="2824706530" sldId="267"/>
            <ac:graphicFrameMk id="8" creationId="{ED90FDA6-5061-D7C6-4F7A-22119DD3141C}"/>
          </ac:graphicFrameMkLst>
        </pc:graphicFrameChg>
        <pc:graphicFrameChg chg="add mod modGraphic">
          <ac:chgData name="Soroush Momtahan" userId="a709664c80098cf0" providerId="LiveId" clId="{BA239282-47A8-41BA-98E2-5B1504FE27E1}" dt="2024-11-05T08:41:07.120" v="4950" actId="1076"/>
          <ac:graphicFrameMkLst>
            <pc:docMk/>
            <pc:sldMk cId="2824706530" sldId="267"/>
            <ac:graphicFrameMk id="9" creationId="{6DC930E8-A4EC-F710-8718-21F4B005C917}"/>
          </ac:graphicFrameMkLst>
        </pc:graphicFrameChg>
        <pc:graphicFrameChg chg="add del mod">
          <ac:chgData name="Soroush Momtahan" userId="a709664c80098cf0" providerId="LiveId" clId="{BA239282-47A8-41BA-98E2-5B1504FE27E1}" dt="2024-11-03T08:31:33.032" v="1291" actId="478"/>
          <ac:graphicFrameMkLst>
            <pc:docMk/>
            <pc:sldMk cId="2824706530" sldId="267"/>
            <ac:graphicFrameMk id="10" creationId="{884FC9D9-2B94-37A2-831E-158859410A43}"/>
          </ac:graphicFrameMkLst>
        </pc:graphicFrameChg>
        <pc:graphicFrameChg chg="add del mod modGraphic">
          <ac:chgData name="Soroush Momtahan" userId="a709664c80098cf0" providerId="LiveId" clId="{BA239282-47A8-41BA-98E2-5B1504FE27E1}" dt="2024-11-04T08:30:05.200" v="3003" actId="21"/>
          <ac:graphicFrameMkLst>
            <pc:docMk/>
            <pc:sldMk cId="2824706530" sldId="267"/>
            <ac:graphicFrameMk id="12" creationId="{23B595E0-1909-956D-C810-D89925535639}"/>
          </ac:graphicFrameMkLst>
        </pc:graphicFrameChg>
        <pc:graphicFrameChg chg="add del mod modGraphic">
          <ac:chgData name="Soroush Momtahan" userId="a709664c80098cf0" providerId="LiveId" clId="{BA239282-47A8-41BA-98E2-5B1504FE27E1}" dt="2024-11-03T13:21:59.733" v="2713" actId="478"/>
          <ac:graphicFrameMkLst>
            <pc:docMk/>
            <pc:sldMk cId="2824706530" sldId="267"/>
            <ac:graphicFrameMk id="14" creationId="{90C020B9-FBEB-538C-C426-460F82003AF8}"/>
          </ac:graphicFrameMkLst>
        </pc:graphicFrameChg>
        <pc:graphicFrameChg chg="add mod modGraphic">
          <ac:chgData name="Soroush Momtahan" userId="a709664c80098cf0" providerId="LiveId" clId="{BA239282-47A8-41BA-98E2-5B1504FE27E1}" dt="2024-11-05T12:23:11.387" v="5135" actId="20577"/>
          <ac:graphicFrameMkLst>
            <pc:docMk/>
            <pc:sldMk cId="2824706530" sldId="267"/>
            <ac:graphicFrameMk id="15" creationId="{4B369F1E-A3BD-3833-74C4-6D4D79937688}"/>
          </ac:graphicFrameMkLst>
        </pc:graphicFrameChg>
        <pc:graphicFrameChg chg="add del mod modGraphic">
          <ac:chgData name="Soroush Momtahan" userId="a709664c80098cf0" providerId="LiveId" clId="{BA239282-47A8-41BA-98E2-5B1504FE27E1}" dt="2024-11-03T13:41:02.708" v="2920" actId="21"/>
          <ac:graphicFrameMkLst>
            <pc:docMk/>
            <pc:sldMk cId="2824706530" sldId="267"/>
            <ac:graphicFrameMk id="16" creationId="{54ACEC28-D1FC-2454-8A41-A29DBA6A7E4D}"/>
          </ac:graphicFrameMkLst>
        </pc:graphicFrameChg>
        <pc:graphicFrameChg chg="add mod modGraphic">
          <ac:chgData name="Soroush Momtahan" userId="a709664c80098cf0" providerId="LiveId" clId="{BA239282-47A8-41BA-98E2-5B1504FE27E1}" dt="2024-11-05T08:41:07.120" v="4950" actId="1076"/>
          <ac:graphicFrameMkLst>
            <pc:docMk/>
            <pc:sldMk cId="2824706530" sldId="267"/>
            <ac:graphicFrameMk id="17" creationId="{DF852346-7837-1CDE-B042-0B01932034EE}"/>
          </ac:graphicFrameMkLst>
        </pc:graphicFrameChg>
      </pc:sldChg>
      <pc:sldChg chg="addSp delSp modSp add mod ord">
        <pc:chgData name="Soroush Momtahan" userId="a709664c80098cf0" providerId="LiveId" clId="{BA239282-47A8-41BA-98E2-5B1504FE27E1}" dt="2024-11-05T09:07:01.692" v="5005" actId="208"/>
        <pc:sldMkLst>
          <pc:docMk/>
          <pc:sldMk cId="3427954293" sldId="268"/>
        </pc:sldMkLst>
        <pc:spChg chg="add del mod">
          <ac:chgData name="Soroush Momtahan" userId="a709664c80098cf0" providerId="LiveId" clId="{BA239282-47A8-41BA-98E2-5B1504FE27E1}" dt="2024-11-04T08:39:02.474" v="3063" actId="478"/>
          <ac:spMkLst>
            <pc:docMk/>
            <pc:sldMk cId="3427954293" sldId="268"/>
            <ac:spMk id="3" creationId="{950605A4-6128-0CE0-3EEC-AE52D13C9903}"/>
          </ac:spMkLst>
        </pc:spChg>
        <pc:spChg chg="del">
          <ac:chgData name="Soroush Momtahan" userId="a709664c80098cf0" providerId="LiveId" clId="{BA239282-47A8-41BA-98E2-5B1504FE27E1}" dt="2024-11-03T08:33:30.514" v="1296" actId="478"/>
          <ac:spMkLst>
            <pc:docMk/>
            <pc:sldMk cId="3427954293" sldId="268"/>
            <ac:spMk id="4" creationId="{ABF1593C-B9FA-AB64-25B1-CDB71BE1646E}"/>
          </ac:spMkLst>
        </pc:spChg>
        <pc:spChg chg="add mod">
          <ac:chgData name="Soroush Momtahan" userId="a709664c80098cf0" providerId="LiveId" clId="{BA239282-47A8-41BA-98E2-5B1504FE27E1}" dt="2024-11-05T09:07:01.692" v="5005" actId="208"/>
          <ac:spMkLst>
            <pc:docMk/>
            <pc:sldMk cId="3427954293" sldId="268"/>
            <ac:spMk id="5" creationId="{940DC784-92E2-7548-A4C5-A760DCC7E6FB}"/>
          </ac:spMkLst>
        </pc:spChg>
        <pc:spChg chg="add del mod">
          <ac:chgData name="Soroush Momtahan" userId="a709664c80098cf0" providerId="LiveId" clId="{BA239282-47A8-41BA-98E2-5B1504FE27E1}" dt="2024-11-04T08:39:02.004" v="3062" actId="478"/>
          <ac:spMkLst>
            <pc:docMk/>
            <pc:sldMk cId="3427954293" sldId="268"/>
            <ac:spMk id="10" creationId="{0B6E5237-AB47-CA3C-22E8-429845EA9BDE}"/>
          </ac:spMkLst>
        </pc:spChg>
        <pc:graphicFrameChg chg="del mod modGraphic">
          <ac:chgData name="Soroush Momtahan" userId="a709664c80098cf0" providerId="LiveId" clId="{BA239282-47A8-41BA-98E2-5B1504FE27E1}" dt="2024-11-04T08:38:44.627" v="3052" actId="478"/>
          <ac:graphicFrameMkLst>
            <pc:docMk/>
            <pc:sldMk cId="3427954293" sldId="268"/>
            <ac:graphicFrameMk id="2" creationId="{20D87DDE-5375-EA47-D2E4-CF634C6538C9}"/>
          </ac:graphicFrameMkLst>
        </pc:graphicFrameChg>
        <pc:graphicFrameChg chg="add mod">
          <ac:chgData name="Soroush Momtahan" userId="a709664c80098cf0" providerId="LiveId" clId="{BA239282-47A8-41BA-98E2-5B1504FE27E1}" dt="2024-11-04T08:38:33.968" v="3050"/>
          <ac:graphicFrameMkLst>
            <pc:docMk/>
            <pc:sldMk cId="3427954293" sldId="268"/>
            <ac:graphicFrameMk id="4" creationId="{6128696F-A6B1-F378-8274-52EA958444C3}"/>
          </ac:graphicFrameMkLst>
        </pc:graphicFrameChg>
        <pc:graphicFrameChg chg="add mod modGraphic">
          <ac:chgData name="Soroush Momtahan" userId="a709664c80098cf0" providerId="LiveId" clId="{BA239282-47A8-41BA-98E2-5B1504FE27E1}" dt="2024-11-04T08:39:00.938" v="3061" actId="1076"/>
          <ac:graphicFrameMkLst>
            <pc:docMk/>
            <pc:sldMk cId="3427954293" sldId="268"/>
            <ac:graphicFrameMk id="6" creationId="{EA4E9671-801C-3ED4-9C07-6AF2BF1FA8FE}"/>
          </ac:graphicFrameMkLst>
        </pc:graphicFrameChg>
        <pc:graphicFrameChg chg="add del mod modGraphic">
          <ac:chgData name="Soroush Momtahan" userId="a709664c80098cf0" providerId="LiveId" clId="{BA239282-47A8-41BA-98E2-5B1504FE27E1}" dt="2024-11-04T08:38:51.485" v="3056" actId="478"/>
          <ac:graphicFrameMkLst>
            <pc:docMk/>
            <pc:sldMk cId="3427954293" sldId="268"/>
            <ac:graphicFrameMk id="7" creationId="{AA0347E9-9DB2-2E09-B215-99356A011208}"/>
          </ac:graphicFrameMkLst>
        </pc:graphicFrameChg>
        <pc:graphicFrameChg chg="add del mod modGraphic">
          <ac:chgData name="Soroush Momtahan" userId="a709664c80098cf0" providerId="LiveId" clId="{BA239282-47A8-41BA-98E2-5B1504FE27E1}" dt="2024-11-04T08:38:58.274" v="3060" actId="478"/>
          <ac:graphicFrameMkLst>
            <pc:docMk/>
            <pc:sldMk cId="3427954293" sldId="268"/>
            <ac:graphicFrameMk id="8" creationId="{5A7ADF30-EE4C-2842-290A-EFDFB180A0AB}"/>
          </ac:graphicFrameMkLst>
        </pc:graphicFrameChg>
        <pc:graphicFrameChg chg="add del mod modGraphic">
          <ac:chgData name="Soroush Momtahan" userId="a709664c80098cf0" providerId="LiveId" clId="{BA239282-47A8-41BA-98E2-5B1504FE27E1}" dt="2024-11-04T08:38:47.685" v="3054" actId="478"/>
          <ac:graphicFrameMkLst>
            <pc:docMk/>
            <pc:sldMk cId="3427954293" sldId="268"/>
            <ac:graphicFrameMk id="9" creationId="{B6AF6ECD-FC93-09B1-30D4-07FB9717B402}"/>
          </ac:graphicFrameMkLst>
        </pc:graphicFrameChg>
        <pc:graphicFrameChg chg="add del mod modGraphic">
          <ac:chgData name="Soroush Momtahan" userId="a709664c80098cf0" providerId="LiveId" clId="{BA239282-47A8-41BA-98E2-5B1504FE27E1}" dt="2024-11-04T08:38:49.330" v="3055" actId="478"/>
          <ac:graphicFrameMkLst>
            <pc:docMk/>
            <pc:sldMk cId="3427954293" sldId="268"/>
            <ac:graphicFrameMk id="11" creationId="{DD4912A9-C61A-103C-4000-C1CC33F6138C}"/>
          </ac:graphicFrameMkLst>
        </pc:graphicFrameChg>
        <pc:graphicFrameChg chg="add del mod modGraphic">
          <ac:chgData name="Soroush Momtahan" userId="a709664c80098cf0" providerId="LiveId" clId="{BA239282-47A8-41BA-98E2-5B1504FE27E1}" dt="2024-11-04T08:38:56.408" v="3059" actId="478"/>
          <ac:graphicFrameMkLst>
            <pc:docMk/>
            <pc:sldMk cId="3427954293" sldId="268"/>
            <ac:graphicFrameMk id="12" creationId="{2EC90343-2136-8EAB-BBE4-0E5E4BA46880}"/>
          </ac:graphicFrameMkLst>
        </pc:graphicFrameChg>
      </pc:sldChg>
      <pc:sldChg chg="addSp delSp modSp add mod">
        <pc:chgData name="Soroush Momtahan" userId="a709664c80098cf0" providerId="LiveId" clId="{BA239282-47A8-41BA-98E2-5B1504FE27E1}" dt="2024-11-04T08:29:09.566" v="2983" actId="2165"/>
        <pc:sldMkLst>
          <pc:docMk/>
          <pc:sldMk cId="1989449361" sldId="269"/>
        </pc:sldMkLst>
        <pc:spChg chg="mod">
          <ac:chgData name="Soroush Momtahan" userId="a709664c80098cf0" providerId="LiveId" clId="{BA239282-47A8-41BA-98E2-5B1504FE27E1}" dt="2024-11-03T13:40:55.005" v="2919" actId="20577"/>
          <ac:spMkLst>
            <pc:docMk/>
            <pc:sldMk cId="1989449361" sldId="269"/>
            <ac:spMk id="3" creationId="{129485F2-C10D-384D-F902-186CC68C4871}"/>
          </ac:spMkLst>
        </pc:spChg>
        <pc:graphicFrameChg chg="del">
          <ac:chgData name="Soroush Momtahan" userId="a709664c80098cf0" providerId="LiveId" clId="{BA239282-47A8-41BA-98E2-5B1504FE27E1}" dt="2024-11-03T13:46:11.591" v="2924" actId="478"/>
          <ac:graphicFrameMkLst>
            <pc:docMk/>
            <pc:sldMk cId="1989449361" sldId="269"/>
            <ac:graphicFrameMk id="2" creationId="{47E4E34C-6523-007D-7687-FE4F42C6E581}"/>
          </ac:graphicFrameMkLst>
        </pc:graphicFrameChg>
        <pc:graphicFrameChg chg="del">
          <ac:chgData name="Soroush Momtahan" userId="a709664c80098cf0" providerId="LiveId" clId="{BA239282-47A8-41BA-98E2-5B1504FE27E1}" dt="2024-11-03T13:46:11.591" v="2924" actId="478"/>
          <ac:graphicFrameMkLst>
            <pc:docMk/>
            <pc:sldMk cId="1989449361" sldId="269"/>
            <ac:graphicFrameMk id="5" creationId="{E1560AEF-402A-CFDE-BA4A-AF6DB1CCF03C}"/>
          </ac:graphicFrameMkLst>
        </pc:graphicFrameChg>
        <pc:graphicFrameChg chg="del">
          <ac:chgData name="Soroush Momtahan" userId="a709664c80098cf0" providerId="LiveId" clId="{BA239282-47A8-41BA-98E2-5B1504FE27E1}" dt="2024-11-03T13:46:11.591" v="2924" actId="478"/>
          <ac:graphicFrameMkLst>
            <pc:docMk/>
            <pc:sldMk cId="1989449361" sldId="269"/>
            <ac:graphicFrameMk id="6" creationId="{CD0DDA77-926A-BA41-5152-E0B7E973A3D8}"/>
          </ac:graphicFrameMkLst>
        </pc:graphicFrameChg>
        <pc:graphicFrameChg chg="add mod modGraphic">
          <ac:chgData name="Soroush Momtahan" userId="a709664c80098cf0" providerId="LiveId" clId="{BA239282-47A8-41BA-98E2-5B1504FE27E1}" dt="2024-11-04T08:29:09.566" v="2983" actId="2165"/>
          <ac:graphicFrameMkLst>
            <pc:docMk/>
            <pc:sldMk cId="1989449361" sldId="269"/>
            <ac:graphicFrameMk id="16" creationId="{54ACEC28-D1FC-2454-8A41-A29DBA6A7E4D}"/>
          </ac:graphicFrameMkLst>
        </pc:graphicFrameChg>
      </pc:sldChg>
      <pc:sldChg chg="modSp add mod">
        <pc:chgData name="Soroush Momtahan" userId="a709664c80098cf0" providerId="LiveId" clId="{BA239282-47A8-41BA-98E2-5B1504FE27E1}" dt="2024-11-05T06:39:37.047" v="4081" actId="20577"/>
        <pc:sldMkLst>
          <pc:docMk/>
          <pc:sldMk cId="3849308197" sldId="270"/>
        </pc:sldMkLst>
        <pc:spChg chg="mod">
          <ac:chgData name="Soroush Momtahan" userId="a709664c80098cf0" providerId="LiveId" clId="{BA239282-47A8-41BA-98E2-5B1504FE27E1}" dt="2024-11-05T06:39:37.047" v="4081" actId="20577"/>
          <ac:spMkLst>
            <pc:docMk/>
            <pc:sldMk cId="3849308197" sldId="270"/>
            <ac:spMk id="4" creationId="{9E562DEF-CF20-D5E4-731B-AD816AEB56AF}"/>
          </ac:spMkLst>
        </pc:spChg>
      </pc:sldChg>
      <pc:sldChg chg="addSp delSp modSp add mod ord">
        <pc:chgData name="Soroush Momtahan" userId="a709664c80098cf0" providerId="LiveId" clId="{BA239282-47A8-41BA-98E2-5B1504FE27E1}" dt="2024-11-05T09:07:35.776" v="5007" actId="208"/>
        <pc:sldMkLst>
          <pc:docMk/>
          <pc:sldMk cId="1284587419" sldId="271"/>
        </pc:sldMkLst>
        <pc:spChg chg="mod">
          <ac:chgData name="Soroush Momtahan" userId="a709664c80098cf0" providerId="LiveId" clId="{BA239282-47A8-41BA-98E2-5B1504FE27E1}" dt="2024-11-05T09:07:35.776" v="5007" actId="208"/>
          <ac:spMkLst>
            <pc:docMk/>
            <pc:sldMk cId="1284587419" sldId="271"/>
            <ac:spMk id="3" creationId="{DDBAA40C-254C-B749-9AF1-427F81AE3B2B}"/>
          </ac:spMkLst>
        </pc:spChg>
        <pc:graphicFrameChg chg="add mod">
          <ac:chgData name="Soroush Momtahan" userId="a709664c80098cf0" providerId="LiveId" clId="{BA239282-47A8-41BA-98E2-5B1504FE27E1}" dt="2024-11-04T08:30:14.197" v="3006" actId="1076"/>
          <ac:graphicFrameMkLst>
            <pc:docMk/>
            <pc:sldMk cId="1284587419" sldId="271"/>
            <ac:graphicFrameMk id="12" creationId="{23B595E0-1909-956D-C810-D89925535639}"/>
          </ac:graphicFrameMkLst>
        </pc:graphicFrameChg>
        <pc:graphicFrameChg chg="del">
          <ac:chgData name="Soroush Momtahan" userId="a709664c80098cf0" providerId="LiveId" clId="{BA239282-47A8-41BA-98E2-5B1504FE27E1}" dt="2024-11-04T08:30:10.262" v="3005" actId="478"/>
          <ac:graphicFrameMkLst>
            <pc:docMk/>
            <pc:sldMk cId="1284587419" sldId="271"/>
            <ac:graphicFrameMk id="16" creationId="{F0D969D1-C868-7491-91AE-1EDA0DDF3EC0}"/>
          </ac:graphicFrameMkLst>
        </pc:graphicFrameChg>
      </pc:sldChg>
      <pc:sldChg chg="addSp delSp modSp add mod ord">
        <pc:chgData name="Soroush Momtahan" userId="a709664c80098cf0" providerId="LiveId" clId="{BA239282-47A8-41BA-98E2-5B1504FE27E1}" dt="2024-11-10T15:38:42.711" v="5675" actId="22"/>
        <pc:sldMkLst>
          <pc:docMk/>
          <pc:sldMk cId="3303170935" sldId="272"/>
        </pc:sldMkLst>
        <pc:spChg chg="add del">
          <ac:chgData name="Soroush Momtahan" userId="a709664c80098cf0" providerId="LiveId" clId="{BA239282-47A8-41BA-98E2-5B1504FE27E1}" dt="2024-11-10T15:38:42.711" v="5675" actId="22"/>
          <ac:spMkLst>
            <pc:docMk/>
            <pc:sldMk cId="3303170935" sldId="272"/>
            <ac:spMk id="3" creationId="{8FDFFBB1-186F-3E62-9F74-49EED1D4B19D}"/>
          </ac:spMkLst>
        </pc:spChg>
        <pc:spChg chg="del mod">
          <ac:chgData name="Soroush Momtahan" userId="a709664c80098cf0" providerId="LiveId" clId="{BA239282-47A8-41BA-98E2-5B1504FE27E1}" dt="2024-11-04T08:39:39.283" v="3077" actId="478"/>
          <ac:spMkLst>
            <pc:docMk/>
            <pc:sldMk cId="3303170935" sldId="272"/>
            <ac:spMk id="3" creationId="{EE143CA1-FDC1-956B-26BA-000FDBD16C23}"/>
          </ac:spMkLst>
        </pc:spChg>
        <pc:spChg chg="mod">
          <ac:chgData name="Soroush Momtahan" userId="a709664c80098cf0" providerId="LiveId" clId="{BA239282-47A8-41BA-98E2-5B1504FE27E1}" dt="2024-11-05T09:06:10.823" v="5002" actId="208"/>
          <ac:spMkLst>
            <pc:docMk/>
            <pc:sldMk cId="3303170935" sldId="272"/>
            <ac:spMk id="5" creationId="{2A0DA07D-1422-6E71-5623-5CA356D19F50}"/>
          </ac:spMkLst>
        </pc:spChg>
        <pc:spChg chg="del">
          <ac:chgData name="Soroush Momtahan" userId="a709664c80098cf0" providerId="LiveId" clId="{BA239282-47A8-41BA-98E2-5B1504FE27E1}" dt="2024-11-04T08:39:39.927" v="3078" actId="478"/>
          <ac:spMkLst>
            <pc:docMk/>
            <pc:sldMk cId="3303170935" sldId="272"/>
            <ac:spMk id="10" creationId="{01B57371-E566-8799-CAD9-D6D689777D23}"/>
          </ac:spMkLst>
        </pc:spChg>
        <pc:graphicFrameChg chg="del">
          <ac:chgData name="Soroush Momtahan" userId="a709664c80098cf0" providerId="LiveId" clId="{BA239282-47A8-41BA-98E2-5B1504FE27E1}" dt="2024-11-04T08:39:20.472" v="3066" actId="478"/>
          <ac:graphicFrameMkLst>
            <pc:docMk/>
            <pc:sldMk cId="3303170935" sldId="272"/>
            <ac:graphicFrameMk id="2" creationId="{694BEF1F-009C-1594-178D-E66BE377A60B}"/>
          </ac:graphicFrameMkLst>
        </pc:graphicFrameChg>
        <pc:graphicFrameChg chg="add mod">
          <ac:chgData name="Soroush Momtahan" userId="a709664c80098cf0" providerId="LiveId" clId="{BA239282-47A8-41BA-98E2-5B1504FE27E1}" dt="2024-11-05T09:03:10.296" v="4991" actId="1076"/>
          <ac:graphicFrameMkLst>
            <pc:docMk/>
            <pc:sldMk cId="3303170935" sldId="272"/>
            <ac:graphicFrameMk id="4" creationId="{D3EE3F4B-D9BE-9B1A-9990-AC1B2BC2BAA5}"/>
          </ac:graphicFrameMkLst>
        </pc:graphicFrameChg>
        <pc:graphicFrameChg chg="del">
          <ac:chgData name="Soroush Momtahan" userId="a709664c80098cf0" providerId="LiveId" clId="{BA239282-47A8-41BA-98E2-5B1504FE27E1}" dt="2024-11-04T08:39:26.127" v="3068" actId="478"/>
          <ac:graphicFrameMkLst>
            <pc:docMk/>
            <pc:sldMk cId="3303170935" sldId="272"/>
            <ac:graphicFrameMk id="6" creationId="{C45C6BB4-38F3-FF58-BD4E-CB87EDEF2C90}"/>
          </ac:graphicFrameMkLst>
        </pc:graphicFrameChg>
        <pc:graphicFrameChg chg="del">
          <ac:chgData name="Soroush Momtahan" userId="a709664c80098cf0" providerId="LiveId" clId="{BA239282-47A8-41BA-98E2-5B1504FE27E1}" dt="2024-11-04T08:39:26.127" v="3068" actId="478"/>
          <ac:graphicFrameMkLst>
            <pc:docMk/>
            <pc:sldMk cId="3303170935" sldId="272"/>
            <ac:graphicFrameMk id="7" creationId="{B775FCCB-D56C-1303-A61A-717B4103E2C3}"/>
          </ac:graphicFrameMkLst>
        </pc:graphicFrameChg>
        <pc:graphicFrameChg chg="del">
          <ac:chgData name="Soroush Momtahan" userId="a709664c80098cf0" providerId="LiveId" clId="{BA239282-47A8-41BA-98E2-5B1504FE27E1}" dt="2024-11-04T08:39:26.127" v="3068" actId="478"/>
          <ac:graphicFrameMkLst>
            <pc:docMk/>
            <pc:sldMk cId="3303170935" sldId="272"/>
            <ac:graphicFrameMk id="8" creationId="{DB1ACE15-6E47-6FFA-453E-E8A4E99B49DD}"/>
          </ac:graphicFrameMkLst>
        </pc:graphicFrameChg>
        <pc:graphicFrameChg chg="del">
          <ac:chgData name="Soroush Momtahan" userId="a709664c80098cf0" providerId="LiveId" clId="{BA239282-47A8-41BA-98E2-5B1504FE27E1}" dt="2024-11-04T08:39:24.246" v="3067" actId="478"/>
          <ac:graphicFrameMkLst>
            <pc:docMk/>
            <pc:sldMk cId="3303170935" sldId="272"/>
            <ac:graphicFrameMk id="9" creationId="{A3E5302B-927B-315D-8673-374179FE0D27}"/>
          </ac:graphicFrameMkLst>
        </pc:graphicFrameChg>
        <pc:graphicFrameChg chg="del mod modGraphic">
          <ac:chgData name="Soroush Momtahan" userId="a709664c80098cf0" providerId="LiveId" clId="{BA239282-47A8-41BA-98E2-5B1504FE27E1}" dt="2024-11-04T08:45:58.816" v="3109" actId="21"/>
          <ac:graphicFrameMkLst>
            <pc:docMk/>
            <pc:sldMk cId="3303170935" sldId="272"/>
            <ac:graphicFrameMk id="11" creationId="{D3EE3F4B-D9BE-9B1A-9990-AC1B2BC2BAA5}"/>
          </ac:graphicFrameMkLst>
        </pc:graphicFrameChg>
        <pc:graphicFrameChg chg="del">
          <ac:chgData name="Soroush Momtahan" userId="a709664c80098cf0" providerId="LiveId" clId="{BA239282-47A8-41BA-98E2-5B1504FE27E1}" dt="2024-11-04T08:39:26.127" v="3068" actId="478"/>
          <ac:graphicFrameMkLst>
            <pc:docMk/>
            <pc:sldMk cId="3303170935" sldId="272"/>
            <ac:graphicFrameMk id="12" creationId="{A4275F17-E906-C47D-025B-2B612198BB56}"/>
          </ac:graphicFrameMkLst>
        </pc:graphicFrameChg>
      </pc:sldChg>
      <pc:sldChg chg="addSp delSp modSp add mod">
        <pc:chgData name="Soroush Momtahan" userId="a709664c80098cf0" providerId="LiveId" clId="{BA239282-47A8-41BA-98E2-5B1504FE27E1}" dt="2024-11-05T15:56:27.191" v="5588"/>
        <pc:sldMkLst>
          <pc:docMk/>
          <pc:sldMk cId="1718672532" sldId="273"/>
        </pc:sldMkLst>
        <pc:spChg chg="mod">
          <ac:chgData name="Soroush Momtahan" userId="a709664c80098cf0" providerId="LiveId" clId="{BA239282-47A8-41BA-98E2-5B1504FE27E1}" dt="2024-11-05T09:13:48.898" v="5048" actId="1076"/>
          <ac:spMkLst>
            <pc:docMk/>
            <pc:sldMk cId="1718672532" sldId="273"/>
            <ac:spMk id="3" creationId="{E904BD02-2CC2-1882-8EBD-DB5E58F7E63B}"/>
          </ac:spMkLst>
        </pc:spChg>
        <pc:spChg chg="del mod">
          <ac:chgData name="Soroush Momtahan" userId="a709664c80098cf0" providerId="LiveId" clId="{BA239282-47A8-41BA-98E2-5B1504FE27E1}" dt="2024-11-05T07:50:33.348" v="4482" actId="478"/>
          <ac:spMkLst>
            <pc:docMk/>
            <pc:sldMk cId="1718672532" sldId="273"/>
            <ac:spMk id="5" creationId="{AEB76604-2344-C4BF-61B1-47C8F950AE5E}"/>
          </ac:spMkLst>
        </pc:spChg>
        <pc:spChg chg="add del">
          <ac:chgData name="Soroush Momtahan" userId="a709664c80098cf0" providerId="LiveId" clId="{BA239282-47A8-41BA-98E2-5B1504FE27E1}" dt="2024-11-05T15:53:26.511" v="5511" actId="22"/>
          <ac:spMkLst>
            <pc:docMk/>
            <pc:sldMk cId="1718672532" sldId="273"/>
            <ac:spMk id="6" creationId="{34030DEE-9F05-00ED-8ED5-136940BF8D50}"/>
          </ac:spMkLst>
        </pc:spChg>
        <pc:spChg chg="del">
          <ac:chgData name="Soroush Momtahan" userId="a709664c80098cf0" providerId="LiveId" clId="{BA239282-47A8-41BA-98E2-5B1504FE27E1}" dt="2024-11-05T08:01:38.017" v="4568" actId="478"/>
          <ac:spMkLst>
            <pc:docMk/>
            <pc:sldMk cId="1718672532" sldId="273"/>
            <ac:spMk id="10" creationId="{8267552A-DF92-41FF-3B0F-FDC45A48D2AB}"/>
          </ac:spMkLst>
        </pc:spChg>
        <pc:graphicFrameChg chg="mod modGraphic">
          <ac:chgData name="Soroush Momtahan" userId="a709664c80098cf0" providerId="LiveId" clId="{BA239282-47A8-41BA-98E2-5B1504FE27E1}" dt="2024-11-05T15:56:27.191" v="5588"/>
          <ac:graphicFrameMkLst>
            <pc:docMk/>
            <pc:sldMk cId="1718672532" sldId="273"/>
            <ac:graphicFrameMk id="2" creationId="{B3FCC672-39A9-2942-DF5A-33A10F1A6FF4}"/>
          </ac:graphicFrameMkLst>
        </pc:graphicFrameChg>
        <pc:graphicFrameChg chg="add del mod modGraphic">
          <ac:chgData name="Soroush Momtahan" userId="a709664c80098cf0" providerId="LiveId" clId="{BA239282-47A8-41BA-98E2-5B1504FE27E1}" dt="2024-11-05T15:53:04.624" v="5507" actId="2165"/>
          <ac:graphicFrameMkLst>
            <pc:docMk/>
            <pc:sldMk cId="1718672532" sldId="273"/>
            <ac:graphicFrameMk id="4" creationId="{4BE75FC7-94B7-601B-3B31-03EC027075AB}"/>
          </ac:graphicFrameMkLst>
        </pc:graphicFrameChg>
        <pc:graphicFrameChg chg="add del mod">
          <ac:chgData name="Soroush Momtahan" userId="a709664c80098cf0" providerId="LiveId" clId="{BA239282-47A8-41BA-98E2-5B1504FE27E1}" dt="2024-11-05T07:50:16.092" v="4478" actId="21"/>
          <ac:graphicFrameMkLst>
            <pc:docMk/>
            <pc:sldMk cId="1718672532" sldId="273"/>
            <ac:graphicFrameMk id="4" creationId="{D3EE3F4B-D9BE-9B1A-9990-AC1B2BC2BAA5}"/>
          </ac:graphicFrameMkLst>
        </pc:graphicFrameChg>
        <pc:graphicFrameChg chg="del">
          <ac:chgData name="Soroush Momtahan" userId="a709664c80098cf0" providerId="LiveId" clId="{BA239282-47A8-41BA-98E2-5B1504FE27E1}" dt="2024-11-04T08:44:37.488" v="3103" actId="478"/>
          <ac:graphicFrameMkLst>
            <pc:docMk/>
            <pc:sldMk cId="1718672532" sldId="273"/>
            <ac:graphicFrameMk id="6" creationId="{9212CE1C-2749-4B64-BB9D-66A001D12ACF}"/>
          </ac:graphicFrameMkLst>
        </pc:graphicFrameChg>
        <pc:graphicFrameChg chg="mod">
          <ac:chgData name="Soroush Momtahan" userId="a709664c80098cf0" providerId="LiveId" clId="{BA239282-47A8-41BA-98E2-5B1504FE27E1}" dt="2024-11-05T15:51:44.034" v="5465" actId="1076"/>
          <ac:graphicFrameMkLst>
            <pc:docMk/>
            <pc:sldMk cId="1718672532" sldId="273"/>
            <ac:graphicFrameMk id="7" creationId="{2183C799-5E1A-E96E-DEAC-9757722735D0}"/>
          </ac:graphicFrameMkLst>
        </pc:graphicFrameChg>
        <pc:graphicFrameChg chg="mod">
          <ac:chgData name="Soroush Momtahan" userId="a709664c80098cf0" providerId="LiveId" clId="{BA239282-47A8-41BA-98E2-5B1504FE27E1}" dt="2024-11-05T15:51:44.034" v="5465" actId="1076"/>
          <ac:graphicFrameMkLst>
            <pc:docMk/>
            <pc:sldMk cId="1718672532" sldId="273"/>
            <ac:graphicFrameMk id="8" creationId="{48D6AEDD-E11A-9663-F380-E1A3000566EE}"/>
          </ac:graphicFrameMkLst>
        </pc:graphicFrameChg>
        <pc:graphicFrameChg chg="add mod modGraphic">
          <ac:chgData name="Soroush Momtahan" userId="a709664c80098cf0" providerId="LiveId" clId="{BA239282-47A8-41BA-98E2-5B1504FE27E1}" dt="2024-11-05T15:54:19.518" v="5549" actId="20577"/>
          <ac:graphicFrameMkLst>
            <pc:docMk/>
            <pc:sldMk cId="1718672532" sldId="273"/>
            <ac:graphicFrameMk id="9" creationId="{A3A8EE0C-03F6-B6F2-9297-80FDFA754243}"/>
          </ac:graphicFrameMkLst>
        </pc:graphicFrameChg>
        <pc:graphicFrameChg chg="del mod modGraphic">
          <ac:chgData name="Soroush Momtahan" userId="a709664c80098cf0" providerId="LiveId" clId="{BA239282-47A8-41BA-98E2-5B1504FE27E1}" dt="2024-11-05T07:47:58.220" v="4461" actId="478"/>
          <ac:graphicFrameMkLst>
            <pc:docMk/>
            <pc:sldMk cId="1718672532" sldId="273"/>
            <ac:graphicFrameMk id="9" creationId="{F93363E3-9E1A-166F-052B-53A965C8D178}"/>
          </ac:graphicFrameMkLst>
        </pc:graphicFrameChg>
        <pc:graphicFrameChg chg="add mod modGraphic">
          <ac:chgData name="Soroush Momtahan" userId="a709664c80098cf0" providerId="LiveId" clId="{BA239282-47A8-41BA-98E2-5B1504FE27E1}" dt="2024-11-05T15:55:19.170" v="5568" actId="2165"/>
          <ac:graphicFrameMkLst>
            <pc:docMk/>
            <pc:sldMk cId="1718672532" sldId="273"/>
            <ac:graphicFrameMk id="10" creationId="{3EBA4037-34DD-BD61-F3BC-5A999EEE69B4}"/>
          </ac:graphicFrameMkLst>
        </pc:graphicFrameChg>
        <pc:graphicFrameChg chg="del mod">
          <ac:chgData name="Soroush Momtahan" userId="a709664c80098cf0" providerId="LiveId" clId="{BA239282-47A8-41BA-98E2-5B1504FE27E1}" dt="2024-11-04T08:44:53.598" v="3106" actId="478"/>
          <ac:graphicFrameMkLst>
            <pc:docMk/>
            <pc:sldMk cId="1718672532" sldId="273"/>
            <ac:graphicFrameMk id="11" creationId="{074E9EC1-45FF-24B1-D0BA-EA71CC96D717}"/>
          </ac:graphicFrameMkLst>
        </pc:graphicFrameChg>
        <pc:graphicFrameChg chg="add mod modGraphic">
          <ac:chgData name="Soroush Momtahan" userId="a709664c80098cf0" providerId="LiveId" clId="{BA239282-47A8-41BA-98E2-5B1504FE27E1}" dt="2024-11-05T15:56:20.938" v="5587" actId="20577"/>
          <ac:graphicFrameMkLst>
            <pc:docMk/>
            <pc:sldMk cId="1718672532" sldId="273"/>
            <ac:graphicFrameMk id="11" creationId="{AA1D196F-5DE0-B8B3-98DC-E207B2AB47AC}"/>
          </ac:graphicFrameMkLst>
        </pc:graphicFrameChg>
        <pc:graphicFrameChg chg="del mod modGraphic">
          <ac:chgData name="Soroush Momtahan" userId="a709664c80098cf0" providerId="LiveId" clId="{BA239282-47A8-41BA-98E2-5B1504FE27E1}" dt="2024-11-05T12:21:54.089" v="5106" actId="478"/>
          <ac:graphicFrameMkLst>
            <pc:docMk/>
            <pc:sldMk cId="1718672532" sldId="273"/>
            <ac:graphicFrameMk id="12" creationId="{326E8DF5-CADF-8BE2-5DF0-AE9B46BC45EB}"/>
          </ac:graphicFrameMkLst>
        </pc:graphicFrameChg>
        <pc:graphicFrameChg chg="add del mod modGraphic">
          <ac:chgData name="Soroush Momtahan" userId="a709664c80098cf0" providerId="LiveId" clId="{BA239282-47A8-41BA-98E2-5B1504FE27E1}" dt="2024-11-05T12:21:51.629" v="5105" actId="478"/>
          <ac:graphicFrameMkLst>
            <pc:docMk/>
            <pc:sldMk cId="1718672532" sldId="273"/>
            <ac:graphicFrameMk id="13" creationId="{EAAA3971-E29E-7EB4-787E-AAB203936239}"/>
          </ac:graphicFrameMkLst>
        </pc:graphicFrameChg>
        <pc:graphicFrameChg chg="add del mod modGraphic">
          <ac:chgData name="Soroush Momtahan" userId="a709664c80098cf0" providerId="LiveId" clId="{BA239282-47A8-41BA-98E2-5B1504FE27E1}" dt="2024-11-05T07:45:05.327" v="4452" actId="478"/>
          <ac:graphicFrameMkLst>
            <pc:docMk/>
            <pc:sldMk cId="1718672532" sldId="273"/>
            <ac:graphicFrameMk id="14" creationId="{097C5FA2-4C67-609C-6BA1-7B68253502F3}"/>
          </ac:graphicFrameMkLst>
        </pc:graphicFrameChg>
        <pc:graphicFrameChg chg="add del mod modGraphic">
          <ac:chgData name="Soroush Momtahan" userId="a709664c80098cf0" providerId="LiveId" clId="{BA239282-47A8-41BA-98E2-5B1504FE27E1}" dt="2024-11-04T12:22:42.543" v="3528" actId="478"/>
          <ac:graphicFrameMkLst>
            <pc:docMk/>
            <pc:sldMk cId="1718672532" sldId="273"/>
            <ac:graphicFrameMk id="15" creationId="{4FB19771-2950-C0C0-B8E7-C0F2348A47F0}"/>
          </ac:graphicFrameMkLst>
        </pc:graphicFrameChg>
      </pc:sldChg>
      <pc:sldChg chg="addSp delSp modSp add mod">
        <pc:chgData name="Soroush Momtahan" userId="a709664c80098cf0" providerId="LiveId" clId="{BA239282-47A8-41BA-98E2-5B1504FE27E1}" dt="2024-11-05T16:26:02.090" v="5673" actId="1076"/>
        <pc:sldMkLst>
          <pc:docMk/>
          <pc:sldMk cId="1114308378" sldId="274"/>
        </pc:sldMkLst>
        <pc:spChg chg="mod">
          <ac:chgData name="Soroush Momtahan" userId="a709664c80098cf0" providerId="LiveId" clId="{BA239282-47A8-41BA-98E2-5B1504FE27E1}" dt="2024-11-04T09:06:56.911" v="3261" actId="20577"/>
          <ac:spMkLst>
            <pc:docMk/>
            <pc:sldMk cId="1114308378" sldId="274"/>
            <ac:spMk id="4" creationId="{5B4F1CDE-0D63-FBC2-3733-6BC23746D995}"/>
          </ac:spMkLst>
        </pc:spChg>
        <pc:graphicFrameChg chg="add del mod modGraphic">
          <ac:chgData name="Soroush Momtahan" userId="a709664c80098cf0" providerId="LiveId" clId="{BA239282-47A8-41BA-98E2-5B1504FE27E1}" dt="2024-11-05T12:23:57.861" v="5144" actId="478"/>
          <ac:graphicFrameMkLst>
            <pc:docMk/>
            <pc:sldMk cId="1114308378" sldId="274"/>
            <ac:graphicFrameMk id="2" creationId="{41FE29D1-1BEA-2EF6-24D6-D2D6D6ABB04F}"/>
          </ac:graphicFrameMkLst>
        </pc:graphicFrameChg>
        <pc:graphicFrameChg chg="del">
          <ac:chgData name="Soroush Momtahan" userId="a709664c80098cf0" providerId="LiveId" clId="{BA239282-47A8-41BA-98E2-5B1504FE27E1}" dt="2024-11-04T09:04:13.871" v="3236" actId="478"/>
          <ac:graphicFrameMkLst>
            <pc:docMk/>
            <pc:sldMk cId="1114308378" sldId="274"/>
            <ac:graphicFrameMk id="2" creationId="{7D6AFC9F-426A-14A4-5D31-1E764DD3151F}"/>
          </ac:graphicFrameMkLst>
        </pc:graphicFrameChg>
        <pc:graphicFrameChg chg="add mod modGraphic">
          <ac:chgData name="Soroush Momtahan" userId="a709664c80098cf0" providerId="LiveId" clId="{BA239282-47A8-41BA-98E2-5B1504FE27E1}" dt="2024-11-05T16:25:56.341" v="5672" actId="14100"/>
          <ac:graphicFrameMkLst>
            <pc:docMk/>
            <pc:sldMk cId="1114308378" sldId="274"/>
            <ac:graphicFrameMk id="3" creationId="{8EAF8361-C641-B826-BFDA-59B4787D6F96}"/>
          </ac:graphicFrameMkLst>
        </pc:graphicFrameChg>
        <pc:graphicFrameChg chg="add del mod modGraphic">
          <ac:chgData name="Soroush Momtahan" userId="a709664c80098cf0" providerId="LiveId" clId="{BA239282-47A8-41BA-98E2-5B1504FE27E1}" dt="2024-11-05T12:23:57.861" v="5144" actId="478"/>
          <ac:graphicFrameMkLst>
            <pc:docMk/>
            <pc:sldMk cId="1114308378" sldId="274"/>
            <ac:graphicFrameMk id="5" creationId="{A7747D58-3444-3E5D-2A20-B6D5E8831154}"/>
          </ac:graphicFrameMkLst>
        </pc:graphicFrameChg>
        <pc:graphicFrameChg chg="add mod">
          <ac:chgData name="Soroush Momtahan" userId="a709664c80098cf0" providerId="LiveId" clId="{BA239282-47A8-41BA-98E2-5B1504FE27E1}" dt="2024-11-05T15:59:05.959" v="5613"/>
          <ac:graphicFrameMkLst>
            <pc:docMk/>
            <pc:sldMk cId="1114308378" sldId="274"/>
            <ac:graphicFrameMk id="6" creationId="{50C9ECDD-CF42-68CB-CE0C-275A0A2573F0}"/>
          </ac:graphicFrameMkLst>
        </pc:graphicFrameChg>
        <pc:graphicFrameChg chg="add mod">
          <ac:chgData name="Soroush Momtahan" userId="a709664c80098cf0" providerId="LiveId" clId="{BA239282-47A8-41BA-98E2-5B1504FE27E1}" dt="2024-11-05T15:59:05.490" v="5612" actId="571"/>
          <ac:graphicFrameMkLst>
            <pc:docMk/>
            <pc:sldMk cId="1114308378" sldId="274"/>
            <ac:graphicFrameMk id="7" creationId="{A05327E9-CCFB-09C3-5512-935F33AC628C}"/>
          </ac:graphicFrameMkLst>
        </pc:graphicFrameChg>
        <pc:graphicFrameChg chg="add mod modGraphic">
          <ac:chgData name="Soroush Momtahan" userId="a709664c80098cf0" providerId="LiveId" clId="{BA239282-47A8-41BA-98E2-5B1504FE27E1}" dt="2024-11-05T16:26:02.090" v="5673" actId="1076"/>
          <ac:graphicFrameMkLst>
            <pc:docMk/>
            <pc:sldMk cId="1114308378" sldId="274"/>
            <ac:graphicFrameMk id="8" creationId="{571A6981-1EF2-E475-F927-EBFDFAD727ED}"/>
          </ac:graphicFrameMkLst>
        </pc:graphicFrameChg>
        <pc:graphicFrameChg chg="add mod modGraphic">
          <ac:chgData name="Soroush Momtahan" userId="a709664c80098cf0" providerId="LiveId" clId="{BA239282-47A8-41BA-98E2-5B1504FE27E1}" dt="2024-11-05T16:26:02.090" v="5673" actId="1076"/>
          <ac:graphicFrameMkLst>
            <pc:docMk/>
            <pc:sldMk cId="1114308378" sldId="274"/>
            <ac:graphicFrameMk id="9" creationId="{3134E2E1-DDAC-51EB-621D-C98D8FDDC5C0}"/>
          </ac:graphicFrameMkLst>
        </pc:graphicFrameChg>
      </pc:sldChg>
      <pc:sldChg chg="addSp delSp modSp add mod">
        <pc:chgData name="Soroush Momtahan" userId="a709664c80098cf0" providerId="LiveId" clId="{BA239282-47A8-41BA-98E2-5B1504FE27E1}" dt="2024-11-05T13:10:55.882" v="5316" actId="20577"/>
        <pc:sldMkLst>
          <pc:docMk/>
          <pc:sldMk cId="973385301" sldId="275"/>
        </pc:sldMkLst>
        <pc:spChg chg="mod">
          <ac:chgData name="Soroush Momtahan" userId="a709664c80098cf0" providerId="LiveId" clId="{BA239282-47A8-41BA-98E2-5B1504FE27E1}" dt="2024-11-04T15:39:12.042" v="3971" actId="20577"/>
          <ac:spMkLst>
            <pc:docMk/>
            <pc:sldMk cId="973385301" sldId="275"/>
            <ac:spMk id="3" creationId="{7F11F84B-4575-126E-4B50-900DE7867548}"/>
          </ac:spMkLst>
        </pc:spChg>
        <pc:spChg chg="add del mod">
          <ac:chgData name="Soroush Momtahan" userId="a709664c80098cf0" providerId="LiveId" clId="{BA239282-47A8-41BA-98E2-5B1504FE27E1}" dt="2024-11-05T06:55:36.305" v="4265" actId="478"/>
          <ac:spMkLst>
            <pc:docMk/>
            <pc:sldMk cId="973385301" sldId="275"/>
            <ac:spMk id="7" creationId="{1F25F675-9250-1F4A-9C75-789D8394748D}"/>
          </ac:spMkLst>
        </pc:spChg>
        <pc:spChg chg="add mod">
          <ac:chgData name="Soroush Momtahan" userId="a709664c80098cf0" providerId="LiveId" clId="{BA239282-47A8-41BA-98E2-5B1504FE27E1}" dt="2024-11-05T08:02:15.967" v="4571" actId="1076"/>
          <ac:spMkLst>
            <pc:docMk/>
            <pc:sldMk cId="973385301" sldId="275"/>
            <ac:spMk id="8" creationId="{7263CB7A-D92D-BD1C-BE81-3A2886C1EC62}"/>
          </ac:spMkLst>
        </pc:spChg>
        <pc:spChg chg="add mod">
          <ac:chgData name="Soroush Momtahan" userId="a709664c80098cf0" providerId="LiveId" clId="{BA239282-47A8-41BA-98E2-5B1504FE27E1}" dt="2024-11-05T08:02:36.987" v="4588" actId="20577"/>
          <ac:spMkLst>
            <pc:docMk/>
            <pc:sldMk cId="973385301" sldId="275"/>
            <ac:spMk id="9" creationId="{91B9345F-D6C1-DFDB-68AD-7A8488AE9D5B}"/>
          </ac:spMkLst>
        </pc:spChg>
        <pc:graphicFrameChg chg="add mod modGraphic">
          <ac:chgData name="Soroush Momtahan" userId="a709664c80098cf0" providerId="LiveId" clId="{BA239282-47A8-41BA-98E2-5B1504FE27E1}" dt="2024-11-05T07:56:30.252" v="4529" actId="20577"/>
          <ac:graphicFrameMkLst>
            <pc:docMk/>
            <pc:sldMk cId="973385301" sldId="275"/>
            <ac:graphicFrameMk id="2" creationId="{8DE7C992-C3B9-1511-77F1-3B9CA5251ED8}"/>
          </ac:graphicFrameMkLst>
        </pc:graphicFrameChg>
        <pc:graphicFrameChg chg="add mod modGraphic">
          <ac:chgData name="Soroush Momtahan" userId="a709664c80098cf0" providerId="LiveId" clId="{BA239282-47A8-41BA-98E2-5B1504FE27E1}" dt="2024-11-05T06:58:35.267" v="4284" actId="20577"/>
          <ac:graphicFrameMkLst>
            <pc:docMk/>
            <pc:sldMk cId="973385301" sldId="275"/>
            <ac:graphicFrameMk id="4" creationId="{21335C72-BF45-DABD-346A-795E42454758}"/>
          </ac:graphicFrameMkLst>
        </pc:graphicFrameChg>
        <pc:graphicFrameChg chg="mod modGraphic">
          <ac:chgData name="Soroush Momtahan" userId="a709664c80098cf0" providerId="LiveId" clId="{BA239282-47A8-41BA-98E2-5B1504FE27E1}" dt="2024-11-05T13:10:55.882" v="5316" actId="20577"/>
          <ac:graphicFrameMkLst>
            <pc:docMk/>
            <pc:sldMk cId="973385301" sldId="275"/>
            <ac:graphicFrameMk id="5" creationId="{0565DEF6-5EF3-9664-81E7-71C3698215ED}"/>
          </ac:graphicFrameMkLst>
        </pc:graphicFrameChg>
        <pc:graphicFrameChg chg="add mod modGraphic">
          <ac:chgData name="Soroush Momtahan" userId="a709664c80098cf0" providerId="LiveId" clId="{BA239282-47A8-41BA-98E2-5B1504FE27E1}" dt="2024-11-05T06:46:34.801" v="4123" actId="554"/>
          <ac:graphicFrameMkLst>
            <pc:docMk/>
            <pc:sldMk cId="973385301" sldId="275"/>
            <ac:graphicFrameMk id="6" creationId="{D8784403-B9BE-F46E-4C38-C872177F580A}"/>
          </ac:graphicFrameMkLst>
        </pc:graphicFrameChg>
      </pc:sldChg>
      <pc:sldChg chg="addSp delSp modSp add mod ord">
        <pc:chgData name="Soroush Momtahan" userId="a709664c80098cf0" providerId="LiveId" clId="{BA239282-47A8-41BA-98E2-5B1504FE27E1}" dt="2024-11-05T08:01:26.015" v="4567" actId="2165"/>
        <pc:sldMkLst>
          <pc:docMk/>
          <pc:sldMk cId="569090398" sldId="276"/>
        </pc:sldMkLst>
        <pc:spChg chg="del">
          <ac:chgData name="Soroush Momtahan" userId="a709664c80098cf0" providerId="LiveId" clId="{BA239282-47A8-41BA-98E2-5B1504FE27E1}" dt="2024-11-05T07:59:28.443" v="4537" actId="478"/>
          <ac:spMkLst>
            <pc:docMk/>
            <pc:sldMk cId="569090398" sldId="276"/>
            <ac:spMk id="3" creationId="{60BACEF0-6D5A-EB61-1541-2C12557D791F}"/>
          </ac:spMkLst>
        </pc:spChg>
        <pc:spChg chg="add mod">
          <ac:chgData name="Soroush Momtahan" userId="a709664c80098cf0" providerId="LiveId" clId="{BA239282-47A8-41BA-98E2-5B1504FE27E1}" dt="2024-11-05T07:59:31.410" v="4539" actId="1076"/>
          <ac:spMkLst>
            <pc:docMk/>
            <pc:sldMk cId="569090398" sldId="276"/>
            <ac:spMk id="6" creationId="{0BB818FC-D2D0-8344-9D3A-2CEEBB7CD8FB}"/>
          </ac:spMkLst>
        </pc:spChg>
        <pc:graphicFrameChg chg="modGraphic">
          <ac:chgData name="Soroush Momtahan" userId="a709664c80098cf0" providerId="LiveId" clId="{BA239282-47A8-41BA-98E2-5B1504FE27E1}" dt="2024-11-05T08:01:26.015" v="4567" actId="2165"/>
          <ac:graphicFrameMkLst>
            <pc:docMk/>
            <pc:sldMk cId="569090398" sldId="276"/>
            <ac:graphicFrameMk id="12" creationId="{261A345E-5D32-0F45-C3E3-6C93A3E82716}"/>
          </ac:graphicFrameMkLst>
        </pc:graphicFrameChg>
      </pc:sldChg>
      <pc:sldChg chg="modSp add del mod">
        <pc:chgData name="Soroush Momtahan" userId="a709664c80098cf0" providerId="LiveId" clId="{BA239282-47A8-41BA-98E2-5B1504FE27E1}" dt="2024-11-05T06:56:11.076" v="4266" actId="47"/>
        <pc:sldMkLst>
          <pc:docMk/>
          <pc:sldMk cId="4039347343" sldId="276"/>
        </pc:sldMkLst>
        <pc:spChg chg="mod">
          <ac:chgData name="Soroush Momtahan" userId="a709664c80098cf0" providerId="LiveId" clId="{BA239282-47A8-41BA-98E2-5B1504FE27E1}" dt="2024-11-04T15:28:25.440" v="3897" actId="14100"/>
          <ac:spMkLst>
            <pc:docMk/>
            <pc:sldMk cId="4039347343" sldId="276"/>
            <ac:spMk id="3" creationId="{A569FE06-AC62-9FFA-3BD9-595BFC4288EB}"/>
          </ac:spMkLst>
        </pc:spChg>
        <pc:graphicFrameChg chg="modGraphic">
          <ac:chgData name="Soroush Momtahan" userId="a709664c80098cf0" providerId="LiveId" clId="{BA239282-47A8-41BA-98E2-5B1504FE27E1}" dt="2024-11-04T15:36:07.582" v="3966" actId="2165"/>
          <ac:graphicFrameMkLst>
            <pc:docMk/>
            <pc:sldMk cId="4039347343" sldId="276"/>
            <ac:graphicFrameMk id="2" creationId="{AAFC8F09-CE1B-E4AE-3C84-AA3D0F22470F}"/>
          </ac:graphicFrameMkLst>
        </pc:graphicFrameChg>
        <pc:graphicFrameChg chg="mod modGraphic">
          <ac:chgData name="Soroush Momtahan" userId="a709664c80098cf0" providerId="LiveId" clId="{BA239282-47A8-41BA-98E2-5B1504FE27E1}" dt="2024-11-04T15:35:07.272" v="3929" actId="20577"/>
          <ac:graphicFrameMkLst>
            <pc:docMk/>
            <pc:sldMk cId="4039347343" sldId="276"/>
            <ac:graphicFrameMk id="5" creationId="{2BBF3F19-8EC2-7083-CC3C-8F1214B013C9}"/>
          </ac:graphicFrameMkLst>
        </pc:graphicFrameChg>
      </pc:sldChg>
      <pc:sldChg chg="addSp delSp modSp add mod">
        <pc:chgData name="Soroush Momtahan" userId="a709664c80098cf0" providerId="LiveId" clId="{BA239282-47A8-41BA-98E2-5B1504FE27E1}" dt="2024-11-05T09:08:21.463" v="5009" actId="208"/>
        <pc:sldMkLst>
          <pc:docMk/>
          <pc:sldMk cId="1723497502" sldId="277"/>
        </pc:sldMkLst>
        <pc:spChg chg="add del">
          <ac:chgData name="Soroush Momtahan" userId="a709664c80098cf0" providerId="LiveId" clId="{BA239282-47A8-41BA-98E2-5B1504FE27E1}" dt="2024-11-05T08:33:12.809" v="4820" actId="22"/>
          <ac:spMkLst>
            <pc:docMk/>
            <pc:sldMk cId="1723497502" sldId="277"/>
            <ac:spMk id="4" creationId="{636602BF-16A5-A709-AFA1-4891BE819162}"/>
          </ac:spMkLst>
        </pc:spChg>
        <pc:spChg chg="mod">
          <ac:chgData name="Soroush Momtahan" userId="a709664c80098cf0" providerId="LiveId" clId="{BA239282-47A8-41BA-98E2-5B1504FE27E1}" dt="2024-11-05T09:08:21.463" v="5009" actId="208"/>
          <ac:spMkLst>
            <pc:docMk/>
            <pc:sldMk cId="1723497502" sldId="277"/>
            <ac:spMk id="6" creationId="{7ED4DE15-2509-B15E-43FB-74C12DB5402D}"/>
          </ac:spMkLst>
        </pc:spChg>
        <pc:graphicFrameChg chg="add mod modGraphic">
          <ac:chgData name="Soroush Momtahan" userId="a709664c80098cf0" providerId="LiveId" clId="{BA239282-47A8-41BA-98E2-5B1504FE27E1}" dt="2024-11-05T08:34:11.494" v="4866" actId="20577"/>
          <ac:graphicFrameMkLst>
            <pc:docMk/>
            <pc:sldMk cId="1723497502" sldId="277"/>
            <ac:graphicFrameMk id="2" creationId="{ED17C7F7-40CA-FB13-E3C4-36F35E0310D9}"/>
          </ac:graphicFrameMkLst>
        </pc:graphicFrameChg>
        <pc:graphicFrameChg chg="mod modGraphic">
          <ac:chgData name="Soroush Momtahan" userId="a709664c80098cf0" providerId="LiveId" clId="{BA239282-47A8-41BA-98E2-5B1504FE27E1}" dt="2024-11-05T08:34:00.964" v="4854" actId="20577"/>
          <ac:graphicFrameMkLst>
            <pc:docMk/>
            <pc:sldMk cId="1723497502" sldId="277"/>
            <ac:graphicFrameMk id="12" creationId="{613A90FB-84C2-5B39-0EEE-80A0F23F1130}"/>
          </ac:graphicFrameMkLst>
        </pc:graphicFrameChg>
      </pc:sldChg>
      <pc:sldChg chg="modSp add mod ord">
        <pc:chgData name="Soroush Momtahan" userId="a709664c80098cf0" providerId="LiveId" clId="{BA239282-47A8-41BA-98E2-5B1504FE27E1}" dt="2024-11-05T12:49:04.211" v="5218" actId="14100"/>
        <pc:sldMkLst>
          <pc:docMk/>
          <pc:sldMk cId="245112044" sldId="278"/>
        </pc:sldMkLst>
        <pc:spChg chg="mod">
          <ac:chgData name="Soroush Momtahan" userId="a709664c80098cf0" providerId="LiveId" clId="{BA239282-47A8-41BA-98E2-5B1504FE27E1}" dt="2024-11-05T12:49:04.211" v="5218" actId="14100"/>
          <ac:spMkLst>
            <pc:docMk/>
            <pc:sldMk cId="245112044" sldId="278"/>
            <ac:spMk id="5" creationId="{C36E7953-0AC8-354B-7D59-2571BC52E1D9}"/>
          </ac:spMkLst>
        </pc:spChg>
        <pc:graphicFrameChg chg="modGraphic">
          <ac:chgData name="Soroush Momtahan" userId="a709664c80098cf0" providerId="LiveId" clId="{BA239282-47A8-41BA-98E2-5B1504FE27E1}" dt="2024-11-05T12:47:42.516" v="5209" actId="2164"/>
          <ac:graphicFrameMkLst>
            <pc:docMk/>
            <pc:sldMk cId="245112044" sldId="278"/>
            <ac:graphicFrameMk id="4" creationId="{D1EF959B-B960-63EA-A0EE-54D87419D157}"/>
          </ac:graphicFrameMkLst>
        </pc:graphicFrameChg>
      </pc:sldChg>
      <pc:sldChg chg="addSp delSp modSp add del mod ord">
        <pc:chgData name="Soroush Momtahan" userId="a709664c80098cf0" providerId="LiveId" clId="{BA239282-47A8-41BA-98E2-5B1504FE27E1}" dt="2024-11-05T09:02:54.046" v="4990" actId="2696"/>
        <pc:sldMkLst>
          <pc:docMk/>
          <pc:sldMk cId="480886917" sldId="278"/>
        </pc:sldMkLst>
        <pc:spChg chg="add mod">
          <ac:chgData name="Soroush Momtahan" userId="a709664c80098cf0" providerId="LiveId" clId="{BA239282-47A8-41BA-98E2-5B1504FE27E1}" dt="2024-11-05T08:50:01.116" v="4989" actId="14100"/>
          <ac:spMkLst>
            <pc:docMk/>
            <pc:sldMk cId="480886917" sldId="278"/>
            <ac:spMk id="3" creationId="{CCBE1C92-2F01-FA95-9BFB-99E197A7C0D9}"/>
          </ac:spMkLst>
        </pc:spChg>
        <pc:spChg chg="add mod">
          <ac:chgData name="Soroush Momtahan" userId="a709664c80098cf0" providerId="LiveId" clId="{BA239282-47A8-41BA-98E2-5B1504FE27E1}" dt="2024-11-05T08:49:49.816" v="4987" actId="1076"/>
          <ac:spMkLst>
            <pc:docMk/>
            <pc:sldMk cId="480886917" sldId="278"/>
            <ac:spMk id="4" creationId="{9D368390-FCCD-40EA-015A-F99FA28A887C}"/>
          </ac:spMkLst>
        </pc:spChg>
        <pc:spChg chg="add mod">
          <ac:chgData name="Soroush Momtahan" userId="a709664c80098cf0" providerId="LiveId" clId="{BA239282-47A8-41BA-98E2-5B1504FE27E1}" dt="2024-11-05T08:49:36.319" v="4978" actId="1076"/>
          <ac:spMkLst>
            <pc:docMk/>
            <pc:sldMk cId="480886917" sldId="278"/>
            <ac:spMk id="5" creationId="{794D6B46-5FD7-815F-09B0-AE49945EA238}"/>
          </ac:spMkLst>
        </pc:spChg>
        <pc:spChg chg="add mod">
          <ac:chgData name="Soroush Momtahan" userId="a709664c80098cf0" providerId="LiveId" clId="{BA239282-47A8-41BA-98E2-5B1504FE27E1}" dt="2024-11-05T08:49:41.982" v="4985" actId="1076"/>
          <ac:spMkLst>
            <pc:docMk/>
            <pc:sldMk cId="480886917" sldId="278"/>
            <ac:spMk id="6" creationId="{76F9A9F4-1EB8-5DBB-6B4E-32C70C745527}"/>
          </ac:spMkLst>
        </pc:spChg>
        <pc:spChg chg="add mod">
          <ac:chgData name="Soroush Momtahan" userId="a709664c80098cf0" providerId="LiveId" clId="{BA239282-47A8-41BA-98E2-5B1504FE27E1}" dt="2024-11-05T08:49:41.149" v="4984" actId="1076"/>
          <ac:spMkLst>
            <pc:docMk/>
            <pc:sldMk cId="480886917" sldId="278"/>
            <ac:spMk id="7" creationId="{21768AAC-B771-97E3-CDED-7E7FA0E9F1DE}"/>
          </ac:spMkLst>
        </pc:spChg>
        <pc:spChg chg="add mod">
          <ac:chgData name="Soroush Momtahan" userId="a709664c80098cf0" providerId="LiveId" clId="{BA239282-47A8-41BA-98E2-5B1504FE27E1}" dt="2024-11-05T08:49:37.815" v="4980" actId="1076"/>
          <ac:spMkLst>
            <pc:docMk/>
            <pc:sldMk cId="480886917" sldId="278"/>
            <ac:spMk id="8" creationId="{03D50A9E-8F84-92E3-5923-E10178152FC9}"/>
          </ac:spMkLst>
        </pc:spChg>
        <pc:spChg chg="add mod">
          <ac:chgData name="Soroush Momtahan" userId="a709664c80098cf0" providerId="LiveId" clId="{BA239282-47A8-41BA-98E2-5B1504FE27E1}" dt="2024-11-05T08:49:37.197" v="4979" actId="1076"/>
          <ac:spMkLst>
            <pc:docMk/>
            <pc:sldMk cId="480886917" sldId="278"/>
            <ac:spMk id="9" creationId="{8C439074-7362-A962-7535-2E426A4E4288}"/>
          </ac:spMkLst>
        </pc:spChg>
        <pc:spChg chg="add mod">
          <ac:chgData name="Soroush Momtahan" userId="a709664c80098cf0" providerId="LiveId" clId="{BA239282-47A8-41BA-98E2-5B1504FE27E1}" dt="2024-11-05T08:49:40.183" v="4983" actId="1076"/>
          <ac:spMkLst>
            <pc:docMk/>
            <pc:sldMk cId="480886917" sldId="278"/>
            <ac:spMk id="10" creationId="{86117439-AAB2-02EB-B98F-85803933D333}"/>
          </ac:spMkLst>
        </pc:spChg>
        <pc:spChg chg="add mod">
          <ac:chgData name="Soroush Momtahan" userId="a709664c80098cf0" providerId="LiveId" clId="{BA239282-47A8-41BA-98E2-5B1504FE27E1}" dt="2024-11-05T08:49:39.467" v="4982" actId="1076"/>
          <ac:spMkLst>
            <pc:docMk/>
            <pc:sldMk cId="480886917" sldId="278"/>
            <ac:spMk id="11" creationId="{8C7EA006-7193-E0D1-8203-37BFEA927100}"/>
          </ac:spMkLst>
        </pc:spChg>
        <pc:spChg chg="add mod">
          <ac:chgData name="Soroush Momtahan" userId="a709664c80098cf0" providerId="LiveId" clId="{BA239282-47A8-41BA-98E2-5B1504FE27E1}" dt="2024-11-05T08:49:38.581" v="4981" actId="1076"/>
          <ac:spMkLst>
            <pc:docMk/>
            <pc:sldMk cId="480886917" sldId="278"/>
            <ac:spMk id="12" creationId="{81A80A41-2D21-92ED-765B-9DC0A3A8B976}"/>
          </ac:spMkLst>
        </pc:spChg>
        <pc:spChg chg="del">
          <ac:chgData name="Soroush Momtahan" userId="a709664c80098cf0" providerId="LiveId" clId="{BA239282-47A8-41BA-98E2-5B1504FE27E1}" dt="2024-11-05T08:45:43.402" v="4954" actId="478"/>
          <ac:spMkLst>
            <pc:docMk/>
            <pc:sldMk cId="480886917" sldId="278"/>
            <ac:spMk id="22" creationId="{92149B9A-8BCA-C40F-85C6-A1B3B7884A71}"/>
          </ac:spMkLst>
        </pc:spChg>
        <pc:graphicFrameChg chg="del">
          <ac:chgData name="Soroush Momtahan" userId="a709664c80098cf0" providerId="LiveId" clId="{BA239282-47A8-41BA-98E2-5B1504FE27E1}" dt="2024-11-05T08:45:43.402" v="4954" actId="478"/>
          <ac:graphicFrameMkLst>
            <pc:docMk/>
            <pc:sldMk cId="480886917" sldId="278"/>
            <ac:graphicFrameMk id="2" creationId="{E1D9BB77-FF68-B722-7394-97666457AED8}"/>
          </ac:graphicFrameMkLst>
        </pc:graphicFrameChg>
      </pc:sldChg>
      <pc:sldChg chg="modSp add mod">
        <pc:chgData name="Soroush Momtahan" userId="a709664c80098cf0" providerId="LiveId" clId="{BA239282-47A8-41BA-98E2-5B1504FE27E1}" dt="2024-11-05T12:56:23.388" v="5288" actId="20577"/>
        <pc:sldMkLst>
          <pc:docMk/>
          <pc:sldMk cId="886347991" sldId="279"/>
        </pc:sldMkLst>
        <pc:spChg chg="mod">
          <ac:chgData name="Soroush Momtahan" userId="a709664c80098cf0" providerId="LiveId" clId="{BA239282-47A8-41BA-98E2-5B1504FE27E1}" dt="2024-11-05T12:54:24.458" v="5238" actId="14100"/>
          <ac:spMkLst>
            <pc:docMk/>
            <pc:sldMk cId="886347991" sldId="279"/>
            <ac:spMk id="22" creationId="{8FBD7C92-2BD6-D09C-857C-5477667F3BD2}"/>
          </ac:spMkLst>
        </pc:spChg>
        <pc:graphicFrameChg chg="modGraphic">
          <ac:chgData name="Soroush Momtahan" userId="a709664c80098cf0" providerId="LiveId" clId="{BA239282-47A8-41BA-98E2-5B1504FE27E1}" dt="2024-11-05T12:56:23.388" v="5288" actId="20577"/>
          <ac:graphicFrameMkLst>
            <pc:docMk/>
            <pc:sldMk cId="886347991" sldId="279"/>
            <ac:graphicFrameMk id="2" creationId="{42139D63-8216-DBA0-1917-5A8F9A235543}"/>
          </ac:graphicFrameMkLst>
        </pc:graphicFrameChg>
      </pc:sldChg>
      <pc:sldChg chg="addSp modSp add mod">
        <pc:chgData name="Soroush Momtahan" userId="a709664c80098cf0" providerId="LiveId" clId="{BA239282-47A8-41BA-98E2-5B1504FE27E1}" dt="2024-11-05T13:34:27.716" v="5464" actId="2165"/>
        <pc:sldMkLst>
          <pc:docMk/>
          <pc:sldMk cId="3685996163" sldId="280"/>
        </pc:sldMkLst>
        <pc:spChg chg="mod">
          <ac:chgData name="Soroush Momtahan" userId="a709664c80098cf0" providerId="LiveId" clId="{BA239282-47A8-41BA-98E2-5B1504FE27E1}" dt="2024-11-05T13:30:12.416" v="5385" actId="14100"/>
          <ac:spMkLst>
            <pc:docMk/>
            <pc:sldMk cId="3685996163" sldId="280"/>
            <ac:spMk id="3" creationId="{1FB7E6E4-A012-D7BC-0C3B-A19428105D92}"/>
          </ac:spMkLst>
        </pc:spChg>
        <pc:graphicFrameChg chg="add mod modGraphic">
          <ac:chgData name="Soroush Momtahan" userId="a709664c80098cf0" providerId="LiveId" clId="{BA239282-47A8-41BA-98E2-5B1504FE27E1}" dt="2024-11-05T13:34:27.716" v="5464" actId="2165"/>
          <ac:graphicFrameMkLst>
            <pc:docMk/>
            <pc:sldMk cId="3685996163" sldId="280"/>
            <ac:graphicFrameMk id="2" creationId="{8C8E9B71-1A2B-88C4-1235-56018FFF754C}"/>
          </ac:graphicFrameMkLst>
        </pc:graphicFrameChg>
        <pc:graphicFrameChg chg="modGraphic">
          <ac:chgData name="Soroush Momtahan" userId="a709664c80098cf0" providerId="LiveId" clId="{BA239282-47A8-41BA-98E2-5B1504FE27E1}" dt="2024-11-05T13:33:40.021" v="5442" actId="2165"/>
          <ac:graphicFrameMkLst>
            <pc:docMk/>
            <pc:sldMk cId="3685996163" sldId="280"/>
            <ac:graphicFrameMk id="12" creationId="{B2F4FDB6-1109-FCAE-A108-FB1BEA7179BB}"/>
          </ac:graphicFrameMkLst>
        </pc:graphicFrameChg>
      </pc:sldChg>
      <pc:sldChg chg="addSp delSp modSp add mod ord">
        <pc:chgData name="Soroush Momtahan" userId="a709664c80098cf0" providerId="LiveId" clId="{BA239282-47A8-41BA-98E2-5B1504FE27E1}" dt="2024-11-10T17:15:22.672" v="6393"/>
        <pc:sldMkLst>
          <pc:docMk/>
          <pc:sldMk cId="573469099" sldId="281"/>
        </pc:sldMkLst>
        <pc:spChg chg="del">
          <ac:chgData name="Soroush Momtahan" userId="a709664c80098cf0" providerId="LiveId" clId="{BA239282-47A8-41BA-98E2-5B1504FE27E1}" dt="2024-11-10T15:38:58.083" v="5677" actId="478"/>
          <ac:spMkLst>
            <pc:docMk/>
            <pc:sldMk cId="573469099" sldId="281"/>
            <ac:spMk id="5" creationId="{8EE131A3-5633-3BA3-9D03-98980E3B3273}"/>
          </ac:spMkLst>
        </pc:spChg>
        <pc:spChg chg="add mod">
          <ac:chgData name="Soroush Momtahan" userId="a709664c80098cf0" providerId="LiveId" clId="{BA239282-47A8-41BA-98E2-5B1504FE27E1}" dt="2024-11-10T17:12:20.447" v="6177" actId="1076"/>
          <ac:spMkLst>
            <pc:docMk/>
            <pc:sldMk cId="573469099" sldId="281"/>
            <ac:spMk id="6" creationId="{C74935C1-0554-E4CD-42A0-8B7E348CA2C7}"/>
          </ac:spMkLst>
        </pc:spChg>
        <pc:spChg chg="add mod">
          <ac:chgData name="Soroush Momtahan" userId="a709664c80098cf0" providerId="LiveId" clId="{BA239282-47A8-41BA-98E2-5B1504FE27E1}" dt="2024-11-10T17:11:59.809" v="6176" actId="14100"/>
          <ac:spMkLst>
            <pc:docMk/>
            <pc:sldMk cId="573469099" sldId="281"/>
            <ac:spMk id="7" creationId="{C4326B5B-35E9-805B-C33D-258DD58D210B}"/>
          </ac:spMkLst>
        </pc:spChg>
        <pc:spChg chg="add mod">
          <ac:chgData name="Soroush Momtahan" userId="a709664c80098cf0" providerId="LiveId" clId="{BA239282-47A8-41BA-98E2-5B1504FE27E1}" dt="2024-11-10T17:15:07.737" v="6391" actId="20577"/>
          <ac:spMkLst>
            <pc:docMk/>
            <pc:sldMk cId="573469099" sldId="281"/>
            <ac:spMk id="8" creationId="{54F485B1-375E-86AC-6A4D-6C1AE4DCE151}"/>
          </ac:spMkLst>
        </pc:spChg>
        <pc:spChg chg="add mod">
          <ac:chgData name="Soroush Momtahan" userId="a709664c80098cf0" providerId="LiveId" clId="{BA239282-47A8-41BA-98E2-5B1504FE27E1}" dt="2024-11-10T17:15:22.672" v="6393"/>
          <ac:spMkLst>
            <pc:docMk/>
            <pc:sldMk cId="573469099" sldId="281"/>
            <ac:spMk id="9" creationId="{2BBDE844-7B1E-FFC2-88C1-BE34E5E210DE}"/>
          </ac:spMkLst>
        </pc:spChg>
        <pc:graphicFrameChg chg="del">
          <ac:chgData name="Soroush Momtahan" userId="a709664c80098cf0" providerId="LiveId" clId="{BA239282-47A8-41BA-98E2-5B1504FE27E1}" dt="2024-11-10T15:38:58.083" v="5677" actId="478"/>
          <ac:graphicFrameMkLst>
            <pc:docMk/>
            <pc:sldMk cId="573469099" sldId="281"/>
            <ac:graphicFrameMk id="4" creationId="{84DC84A0-6C0B-414E-7BEA-92B37A71D02E}"/>
          </ac:graphicFrameMkLst>
        </pc:graphicFrameChg>
        <pc:picChg chg="add del mod modCrop">
          <ac:chgData name="Soroush Momtahan" userId="a709664c80098cf0" providerId="LiveId" clId="{BA239282-47A8-41BA-98E2-5B1504FE27E1}" dt="2024-11-10T16:43:39.530" v="5743" actId="478"/>
          <ac:picMkLst>
            <pc:docMk/>
            <pc:sldMk cId="573469099" sldId="281"/>
            <ac:picMk id="2" creationId="{B7EADC9A-FEE6-AC40-12A7-BB8BF494A500}"/>
          </ac:picMkLst>
        </pc:picChg>
        <pc:picChg chg="add del mod">
          <ac:chgData name="Soroush Momtahan" userId="a709664c80098cf0" providerId="LiveId" clId="{BA239282-47A8-41BA-98E2-5B1504FE27E1}" dt="2024-11-10T16:43:51.848" v="5745" actId="478"/>
          <ac:picMkLst>
            <pc:docMk/>
            <pc:sldMk cId="573469099" sldId="281"/>
            <ac:picMk id="3" creationId="{7F8078D6-CA2B-C46F-2E8B-4A950BE38E8D}"/>
          </ac:picMkLst>
        </pc:picChg>
        <pc:picChg chg="add del mod">
          <ac:chgData name="Soroush Momtahan" userId="a709664c80098cf0" providerId="LiveId" clId="{BA239282-47A8-41BA-98E2-5B1504FE27E1}" dt="2024-11-10T16:50:31.871" v="5763" actId="478"/>
          <ac:picMkLst>
            <pc:docMk/>
            <pc:sldMk cId="573469099" sldId="281"/>
            <ac:picMk id="4" creationId="{27FC5E73-D3CA-1C52-07FE-3D4B8086235D}"/>
          </ac:picMkLst>
        </pc:picChg>
        <pc:picChg chg="add mod">
          <ac:chgData name="Soroush Momtahan" userId="a709664c80098cf0" providerId="LiveId" clId="{BA239282-47A8-41BA-98E2-5B1504FE27E1}" dt="2024-11-10T17:10:22.055" v="5949" actId="1076"/>
          <ac:picMkLst>
            <pc:docMk/>
            <pc:sldMk cId="573469099" sldId="281"/>
            <ac:picMk id="5" creationId="{DA7912DB-C904-2323-5B26-C41B959BDC70}"/>
          </ac:picMkLst>
        </pc:picChg>
      </pc:sldChg>
      <pc:sldChg chg="addSp modSp add mod ord">
        <pc:chgData name="Soroush Momtahan" userId="a709664c80098cf0" providerId="LiveId" clId="{BA239282-47A8-41BA-98E2-5B1504FE27E1}" dt="2024-11-10T16:32:17.609" v="5731"/>
        <pc:sldMkLst>
          <pc:docMk/>
          <pc:sldMk cId="3099052351" sldId="282"/>
        </pc:sldMkLst>
        <pc:picChg chg="mod modCrop">
          <ac:chgData name="Soroush Momtahan" userId="a709664c80098cf0" providerId="LiveId" clId="{BA239282-47A8-41BA-98E2-5B1504FE27E1}" dt="2024-11-10T15:41:25.356" v="5695" actId="732"/>
          <ac:picMkLst>
            <pc:docMk/>
            <pc:sldMk cId="3099052351" sldId="282"/>
            <ac:picMk id="2" creationId="{60A25D45-30F6-7D4F-CBAC-16B7BEB637B5}"/>
          </ac:picMkLst>
        </pc:picChg>
        <pc:picChg chg="add mod">
          <ac:chgData name="Soroush Momtahan" userId="a709664c80098cf0" providerId="LiveId" clId="{BA239282-47A8-41BA-98E2-5B1504FE27E1}" dt="2024-11-10T15:53:53.885" v="5698" actId="1076"/>
          <ac:picMkLst>
            <pc:docMk/>
            <pc:sldMk cId="3099052351" sldId="282"/>
            <ac:picMk id="3" creationId="{668B2911-8A21-B497-B10A-22DD35F64D02}"/>
          </ac:picMkLst>
        </pc:picChg>
      </pc:sldChg>
      <pc:sldChg chg="new del">
        <pc:chgData name="Soroush Momtahan" userId="a709664c80098cf0" providerId="LiveId" clId="{BA239282-47A8-41BA-98E2-5B1504FE27E1}" dt="2024-11-10T15:54:02.284" v="5700" actId="680"/>
        <pc:sldMkLst>
          <pc:docMk/>
          <pc:sldMk cId="699929377" sldId="283"/>
        </pc:sldMkLst>
      </pc:sldChg>
      <pc:sldChg chg="addSp delSp modSp add mod ord">
        <pc:chgData name="Soroush Momtahan" userId="a709664c80098cf0" providerId="LiveId" clId="{BA239282-47A8-41BA-98E2-5B1504FE27E1}" dt="2024-11-10T16:32:26.425" v="5733"/>
        <pc:sldMkLst>
          <pc:docMk/>
          <pc:sldMk cId="4147848929" sldId="283"/>
        </pc:sldMkLst>
        <pc:picChg chg="del">
          <ac:chgData name="Soroush Momtahan" userId="a709664c80098cf0" providerId="LiveId" clId="{BA239282-47A8-41BA-98E2-5B1504FE27E1}" dt="2024-11-10T15:54:05.489" v="5702" actId="478"/>
          <ac:picMkLst>
            <pc:docMk/>
            <pc:sldMk cId="4147848929" sldId="283"/>
            <ac:picMk id="3" creationId="{03EEEF2E-94A0-D3B3-350F-64B16603C84F}"/>
          </ac:picMkLst>
        </pc:picChg>
        <pc:picChg chg="add mod">
          <ac:chgData name="Soroush Momtahan" userId="a709664c80098cf0" providerId="LiveId" clId="{BA239282-47A8-41BA-98E2-5B1504FE27E1}" dt="2024-11-10T15:54:26.945" v="5705" actId="1076"/>
          <ac:picMkLst>
            <pc:docMk/>
            <pc:sldMk cId="4147848929" sldId="283"/>
            <ac:picMk id="4" creationId="{24D54F09-135E-0876-7788-2A88FFAD347E}"/>
          </ac:picMkLst>
        </pc:picChg>
        <pc:picChg chg="add mod">
          <ac:chgData name="Soroush Momtahan" userId="a709664c80098cf0" providerId="LiveId" clId="{BA239282-47A8-41BA-98E2-5B1504FE27E1}" dt="2024-11-10T15:54:29.719" v="5707"/>
          <ac:picMkLst>
            <pc:docMk/>
            <pc:sldMk cId="4147848929" sldId="283"/>
            <ac:picMk id="5" creationId="{41307094-01DB-3B5E-E0C5-7DB11B436856}"/>
          </ac:picMkLst>
        </pc:picChg>
      </pc:sldChg>
      <pc:sldChg chg="addSp delSp modSp add mod ord">
        <pc:chgData name="Soroush Momtahan" userId="a709664c80098cf0" providerId="LiveId" clId="{BA239282-47A8-41BA-98E2-5B1504FE27E1}" dt="2024-11-10T16:31:59.556" v="5727"/>
        <pc:sldMkLst>
          <pc:docMk/>
          <pc:sldMk cId="1169953562" sldId="284"/>
        </pc:sldMkLst>
        <pc:picChg chg="add mod">
          <ac:chgData name="Soroush Momtahan" userId="a709664c80098cf0" providerId="LiveId" clId="{BA239282-47A8-41BA-98E2-5B1504FE27E1}" dt="2024-11-10T15:54:48.633" v="5711" actId="1076"/>
          <ac:picMkLst>
            <pc:docMk/>
            <pc:sldMk cId="1169953562" sldId="284"/>
            <ac:picMk id="3" creationId="{67B105BB-3EFC-1251-1543-2D6206F9EBAF}"/>
          </ac:picMkLst>
        </pc:picChg>
        <pc:picChg chg="del">
          <ac:chgData name="Soroush Momtahan" userId="a709664c80098cf0" providerId="LiveId" clId="{BA239282-47A8-41BA-98E2-5B1504FE27E1}" dt="2024-11-10T15:54:34.061" v="5709" actId="478"/>
          <ac:picMkLst>
            <pc:docMk/>
            <pc:sldMk cId="1169953562" sldId="284"/>
            <ac:picMk id="4" creationId="{A81E8C2F-EE16-0E51-CD62-06A192D29BD2}"/>
          </ac:picMkLst>
        </pc:picChg>
      </pc:sldChg>
      <pc:sldChg chg="modSp add del mod">
        <pc:chgData name="Soroush Momtahan" userId="a709664c80098cf0" providerId="LiveId" clId="{BA239282-47A8-41BA-98E2-5B1504FE27E1}" dt="2024-11-10T15:57:03.372" v="5717" actId="2890"/>
        <pc:sldMkLst>
          <pc:docMk/>
          <pc:sldMk cId="229375757" sldId="285"/>
        </pc:sldMkLst>
        <pc:picChg chg="mod">
          <ac:chgData name="Soroush Momtahan" userId="a709664c80098cf0" providerId="LiveId" clId="{BA239282-47A8-41BA-98E2-5B1504FE27E1}" dt="2024-11-10T15:57:02.434" v="5716" actId="1076"/>
          <ac:picMkLst>
            <pc:docMk/>
            <pc:sldMk cId="229375757" sldId="285"/>
            <ac:picMk id="2" creationId="{617FC362-EFD9-3A68-3839-106C3186E811}"/>
          </ac:picMkLst>
        </pc:picChg>
      </pc:sldChg>
      <pc:sldChg chg="addSp delSp modSp add mod ord">
        <pc:chgData name="Soroush Momtahan" userId="a709664c80098cf0" providerId="LiveId" clId="{BA239282-47A8-41BA-98E2-5B1504FE27E1}" dt="2024-11-10T16:32:07.808" v="5729"/>
        <pc:sldMkLst>
          <pc:docMk/>
          <pc:sldMk cId="2356390959" sldId="285"/>
        </pc:sldMkLst>
        <pc:picChg chg="del">
          <ac:chgData name="Soroush Momtahan" userId="a709664c80098cf0" providerId="LiveId" clId="{BA239282-47A8-41BA-98E2-5B1504FE27E1}" dt="2024-11-10T15:57:11.440" v="5719" actId="478"/>
          <ac:picMkLst>
            <pc:docMk/>
            <pc:sldMk cId="2356390959" sldId="285"/>
            <ac:picMk id="3" creationId="{61DAC43E-5DBF-457B-1CAA-AC8A32721CAD}"/>
          </ac:picMkLst>
        </pc:picChg>
        <pc:picChg chg="add mod">
          <ac:chgData name="Soroush Momtahan" userId="a709664c80098cf0" providerId="LiveId" clId="{BA239282-47A8-41BA-98E2-5B1504FE27E1}" dt="2024-11-10T15:57:38.430" v="5721" actId="1076"/>
          <ac:picMkLst>
            <pc:docMk/>
            <pc:sldMk cId="2356390959" sldId="285"/>
            <ac:picMk id="4" creationId="{F5DFF153-7FA2-C10A-B6E4-2E597D2FE67B}"/>
          </ac:picMkLst>
        </pc:picChg>
      </pc:sldChg>
      <pc:sldChg chg="addSp delSp modSp add mod ord">
        <pc:chgData name="Soroush Momtahan" userId="a709664c80098cf0" providerId="LiveId" clId="{BA239282-47A8-41BA-98E2-5B1504FE27E1}" dt="2024-11-10T16:33:09.382" v="5742" actId="478"/>
        <pc:sldMkLst>
          <pc:docMk/>
          <pc:sldMk cId="779330241" sldId="286"/>
        </pc:sldMkLst>
        <pc:picChg chg="del mod">
          <ac:chgData name="Soroush Momtahan" userId="a709664c80098cf0" providerId="LiveId" clId="{BA239282-47A8-41BA-98E2-5B1504FE27E1}" dt="2024-11-10T16:33:09.382" v="5742" actId="478"/>
          <ac:picMkLst>
            <pc:docMk/>
            <pc:sldMk cId="779330241" sldId="286"/>
            <ac:picMk id="2" creationId="{02B1D8B2-0FF0-05DA-7C07-FF0613C4199E}"/>
          </ac:picMkLst>
        </pc:picChg>
        <pc:picChg chg="add mod">
          <ac:chgData name="Soroush Momtahan" userId="a709664c80098cf0" providerId="LiveId" clId="{BA239282-47A8-41BA-98E2-5B1504FE27E1}" dt="2024-11-10T16:33:05.011" v="5740" actId="1076"/>
          <ac:picMkLst>
            <pc:docMk/>
            <pc:sldMk cId="779330241" sldId="286"/>
            <ac:picMk id="3" creationId="{3491DC26-3F35-247E-BB4B-6BF68C389982}"/>
          </ac:picMkLst>
        </pc:picChg>
        <pc:picChg chg="del">
          <ac:chgData name="Soroush Momtahan" userId="a709664c80098cf0" providerId="LiveId" clId="{BA239282-47A8-41BA-98E2-5B1504FE27E1}" dt="2024-11-10T15:57:44.261" v="5723" actId="478"/>
          <ac:picMkLst>
            <pc:docMk/>
            <pc:sldMk cId="779330241" sldId="286"/>
            <ac:picMk id="4" creationId="{6784C9BA-D32F-7153-D20F-CF187D58725B}"/>
          </ac:picMkLst>
        </pc:picChg>
      </pc:sldChg>
      <pc:sldChg chg="addSp modSp add del mod">
        <pc:chgData name="Soroush Momtahan" userId="a709664c80098cf0" providerId="LiveId" clId="{BA239282-47A8-41BA-98E2-5B1504FE27E1}" dt="2024-11-10T16:49:01.732" v="5754" actId="47"/>
        <pc:sldMkLst>
          <pc:docMk/>
          <pc:sldMk cId="2875769800" sldId="287"/>
        </pc:sldMkLst>
        <pc:picChg chg="add mod">
          <ac:chgData name="Soroush Momtahan" userId="a709664c80098cf0" providerId="LiveId" clId="{BA239282-47A8-41BA-98E2-5B1504FE27E1}" dt="2024-11-10T16:45:54.649" v="5751" actId="1076"/>
          <ac:picMkLst>
            <pc:docMk/>
            <pc:sldMk cId="2875769800" sldId="287"/>
            <ac:picMk id="3" creationId="{FCA31B00-3684-7EFA-234E-0A35C77D7C00}"/>
          </ac:picMkLst>
        </pc:picChg>
      </pc:sldChg>
      <pc:sldChg chg="addSp modSp add mod">
        <pc:chgData name="Soroush Momtahan" userId="a709664c80098cf0" providerId="LiveId" clId="{BA239282-47A8-41BA-98E2-5B1504FE27E1}" dt="2024-11-10T16:49:23.734" v="5759" actId="1076"/>
        <pc:sldMkLst>
          <pc:docMk/>
          <pc:sldMk cId="563722024" sldId="288"/>
        </pc:sldMkLst>
        <pc:picChg chg="add mod">
          <ac:chgData name="Soroush Momtahan" userId="a709664c80098cf0" providerId="LiveId" clId="{BA239282-47A8-41BA-98E2-5B1504FE27E1}" dt="2024-11-10T16:49:23.734" v="5759" actId="1076"/>
          <ac:picMkLst>
            <pc:docMk/>
            <pc:sldMk cId="563722024" sldId="288"/>
            <ac:picMk id="3" creationId="{384E2492-37D4-E61A-EF8A-D5E598C48833}"/>
          </ac:picMkLst>
        </pc:picChg>
      </pc:sldChg>
      <pc:sldChg chg="add del">
        <pc:chgData name="Soroush Momtahan" userId="a709664c80098cf0" providerId="LiveId" clId="{BA239282-47A8-41BA-98E2-5B1504FE27E1}" dt="2024-11-10T16:45:38.669" v="5748" actId="2890"/>
        <pc:sldMkLst>
          <pc:docMk/>
          <pc:sldMk cId="1941521207" sldId="288"/>
        </pc:sldMkLst>
      </pc:sldChg>
      <pc:sldChg chg="addSp modSp add mod">
        <pc:chgData name="Soroush Momtahan" userId="a709664c80098cf0" providerId="LiveId" clId="{BA239282-47A8-41BA-98E2-5B1504FE27E1}" dt="2024-11-10T16:55:03.903" v="5767" actId="1076"/>
        <pc:sldMkLst>
          <pc:docMk/>
          <pc:sldMk cId="1584297248" sldId="289"/>
        </pc:sldMkLst>
        <pc:picChg chg="add mod">
          <ac:chgData name="Soroush Momtahan" userId="a709664c80098cf0" providerId="LiveId" clId="{BA239282-47A8-41BA-98E2-5B1504FE27E1}" dt="2024-11-10T16:55:03.903" v="5767" actId="1076"/>
          <ac:picMkLst>
            <pc:docMk/>
            <pc:sldMk cId="1584297248" sldId="289"/>
            <ac:picMk id="3" creationId="{A2F03683-61DF-BC7C-A31B-FDBA531F2186}"/>
          </ac:picMkLst>
        </pc:picChg>
      </pc:sldChg>
      <pc:sldChg chg="add del">
        <pc:chgData name="Soroush Momtahan" userId="a709664c80098cf0" providerId="LiveId" clId="{BA239282-47A8-41BA-98E2-5B1504FE27E1}" dt="2024-11-10T16:49:06.881" v="5756" actId="47"/>
        <pc:sldMkLst>
          <pc:docMk/>
          <pc:sldMk cId="2086037382" sldId="289"/>
        </pc:sldMkLst>
      </pc:sldChg>
      <pc:sldChg chg="add del">
        <pc:chgData name="Soroush Momtahan" userId="a709664c80098cf0" providerId="LiveId" clId="{BA239282-47A8-41BA-98E2-5B1504FE27E1}" dt="2024-11-10T16:49:01.716" v="5753" actId="2890"/>
        <pc:sldMkLst>
          <pc:docMk/>
          <pc:sldMk cId="4145516534" sldId="289"/>
        </pc:sldMkLst>
      </pc:sldChg>
      <pc:sldChg chg="addSp modSp add mod">
        <pc:chgData name="Soroush Momtahan" userId="a709664c80098cf0" providerId="LiveId" clId="{BA239282-47A8-41BA-98E2-5B1504FE27E1}" dt="2024-11-10T17:00:43.740" v="5938" actId="1076"/>
        <pc:sldMkLst>
          <pc:docMk/>
          <pc:sldMk cId="1482602807" sldId="290"/>
        </pc:sldMkLst>
        <pc:picChg chg="add mod">
          <ac:chgData name="Soroush Momtahan" userId="a709664c80098cf0" providerId="LiveId" clId="{BA239282-47A8-41BA-98E2-5B1504FE27E1}" dt="2024-11-10T17:00:43.740" v="5938" actId="1076"/>
          <ac:picMkLst>
            <pc:docMk/>
            <pc:sldMk cId="1482602807" sldId="290"/>
            <ac:picMk id="3" creationId="{7B3EB9A2-92DF-13E2-0D83-2702BAD7AC86}"/>
          </ac:picMkLst>
        </pc:picChg>
      </pc:sldChg>
      <pc:sldChg chg="addSp modSp add mod">
        <pc:chgData name="Soroush Momtahan" userId="a709664c80098cf0" providerId="LiveId" clId="{BA239282-47A8-41BA-98E2-5B1504FE27E1}" dt="2024-11-10T17:04:28.871" v="5941" actId="1076"/>
        <pc:sldMkLst>
          <pc:docMk/>
          <pc:sldMk cId="3517008272" sldId="291"/>
        </pc:sldMkLst>
        <pc:picChg chg="add mod">
          <ac:chgData name="Soroush Momtahan" userId="a709664c80098cf0" providerId="LiveId" clId="{BA239282-47A8-41BA-98E2-5B1504FE27E1}" dt="2024-11-10T17:04:28.871" v="5941" actId="1076"/>
          <ac:picMkLst>
            <pc:docMk/>
            <pc:sldMk cId="3517008272" sldId="291"/>
            <ac:picMk id="3" creationId="{646931FA-863C-FAE5-CD61-3627F6D4BC78}"/>
          </ac:picMkLst>
        </pc:picChg>
      </pc:sldChg>
      <pc:sldChg chg="addSp modSp add mod">
        <pc:chgData name="Soroush Momtahan" userId="a709664c80098cf0" providerId="LiveId" clId="{BA239282-47A8-41BA-98E2-5B1504FE27E1}" dt="2024-11-10T17:07:57.596" v="5946" actId="1076"/>
        <pc:sldMkLst>
          <pc:docMk/>
          <pc:sldMk cId="4080101300" sldId="292"/>
        </pc:sldMkLst>
        <pc:picChg chg="add mod">
          <ac:chgData name="Soroush Momtahan" userId="a709664c80098cf0" providerId="LiveId" clId="{BA239282-47A8-41BA-98E2-5B1504FE27E1}" dt="2024-11-10T17:07:57.596" v="5946" actId="1076"/>
          <ac:picMkLst>
            <pc:docMk/>
            <pc:sldMk cId="4080101300" sldId="292"/>
            <ac:picMk id="3" creationId="{C4C168DC-379B-5713-E9D8-03EACB084E83}"/>
          </ac:picMkLst>
        </pc:picChg>
      </pc:sldChg>
      <pc:sldChg chg="addSp modSp add mod ord">
        <pc:chgData name="Soroush Momtahan" userId="a709664c80098cf0" providerId="LiveId" clId="{BA239282-47A8-41BA-98E2-5B1504FE27E1}" dt="2024-11-10T17:16:36.828" v="6526" actId="1076"/>
        <pc:sldMkLst>
          <pc:docMk/>
          <pc:sldMk cId="1045961464" sldId="293"/>
        </pc:sldMkLst>
        <pc:spChg chg="add mod">
          <ac:chgData name="Soroush Momtahan" userId="a709664c80098cf0" providerId="LiveId" clId="{BA239282-47A8-41BA-98E2-5B1504FE27E1}" dt="2024-11-10T17:16:36.828" v="6526" actId="1076"/>
          <ac:spMkLst>
            <pc:docMk/>
            <pc:sldMk cId="1045961464" sldId="293"/>
            <ac:spMk id="3" creationId="{5FBFC59B-4F2A-56AF-3224-B164DE87CF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5D02-CA14-60E5-8DA2-B8195F952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61E88-03FB-7C2D-C4BF-C907A5109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8EDE41-A25E-C3E2-8018-948FBB3659EA}"/>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5" name="Footer Placeholder 4">
            <a:extLst>
              <a:ext uri="{FF2B5EF4-FFF2-40B4-BE49-F238E27FC236}">
                <a16:creationId xmlns:a16="http://schemas.microsoft.com/office/drawing/2014/main" id="{DF0D537B-0559-C510-C7F2-FE953CA91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F8E7-1D99-F9F4-6E75-3E0A26585B9B}"/>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340243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163C-EB0F-D0A5-C3E2-276EA22AB0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F71B9F-1477-0D13-3341-94DAA13BE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3F0CF-D4FE-6196-B2DD-DD5C7E1B1045}"/>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5" name="Footer Placeholder 4">
            <a:extLst>
              <a:ext uri="{FF2B5EF4-FFF2-40B4-BE49-F238E27FC236}">
                <a16:creationId xmlns:a16="http://schemas.microsoft.com/office/drawing/2014/main" id="{0CBF037B-BCEC-8CF0-8065-96E322A16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56B3B-CCA6-615D-F698-DFAAB8B8CA1C}"/>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96925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B75AF-082E-B1FC-CECA-85CD3332A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41FC96-B265-C657-19BD-57240BD0A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E1D57-1E94-911B-D87C-CFA387CD2879}"/>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5" name="Footer Placeholder 4">
            <a:extLst>
              <a:ext uri="{FF2B5EF4-FFF2-40B4-BE49-F238E27FC236}">
                <a16:creationId xmlns:a16="http://schemas.microsoft.com/office/drawing/2014/main" id="{7F2E3207-7F2C-423E-D186-B6D3866E8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7C2A6-42AB-75CD-E667-AA376CD14EEF}"/>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61758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62C6-4CE0-2A31-55FE-1CA0C9DC7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C8005-BA17-E49C-62E9-05BD60190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BCD29-ED88-C583-E9C1-61363BD22D96}"/>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5" name="Footer Placeholder 4">
            <a:extLst>
              <a:ext uri="{FF2B5EF4-FFF2-40B4-BE49-F238E27FC236}">
                <a16:creationId xmlns:a16="http://schemas.microsoft.com/office/drawing/2014/main" id="{3E2C0ABC-3279-7783-8A50-A955FA99B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E644B-2F26-E29E-E26B-1D69CD7170E0}"/>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234319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346-3907-B20E-BD9B-28013C7B9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A258C9-8DD8-FE2B-6E05-890370B740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70A62-1AA3-1FEC-DB05-3D2D47593D4A}"/>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5" name="Footer Placeholder 4">
            <a:extLst>
              <a:ext uri="{FF2B5EF4-FFF2-40B4-BE49-F238E27FC236}">
                <a16:creationId xmlns:a16="http://schemas.microsoft.com/office/drawing/2014/main" id="{7A59B8E0-1D2A-4FCC-4BF0-B7959CD4B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427D-F40A-1A1C-E03C-E7357B53702A}"/>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128742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A73A-A220-0F25-62A7-258D55140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D4168-972A-9998-20E1-AECA504DE5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A8FB7-42DF-09A4-34F6-190CDBD7FE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3EB79-A3EC-E2FC-5D65-0A4394604D3C}"/>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6" name="Footer Placeholder 5">
            <a:extLst>
              <a:ext uri="{FF2B5EF4-FFF2-40B4-BE49-F238E27FC236}">
                <a16:creationId xmlns:a16="http://schemas.microsoft.com/office/drawing/2014/main" id="{6822E2E3-5C9B-A018-68C2-B6041150E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CA992-D106-9B55-A382-7428E2A92F04}"/>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118670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66D7-81CC-E984-520F-9098900104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0CC9C-E8F4-B2CB-2B22-97C7EE1D9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D761B-A340-028B-5555-F3AA8985B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D945-D8FF-9E37-E62E-64E0AC7B5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6AA73-CCC9-8813-8A4C-C9266629A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8FEA3E-AE6A-2E95-AF88-ED6CF3EAAA85}"/>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8" name="Footer Placeholder 7">
            <a:extLst>
              <a:ext uri="{FF2B5EF4-FFF2-40B4-BE49-F238E27FC236}">
                <a16:creationId xmlns:a16="http://schemas.microsoft.com/office/drawing/2014/main" id="{BE1C4E99-F564-9035-D91E-7ED259F2D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4E2274-9234-1DE9-5302-DBA944D469C8}"/>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249633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2B25-9405-E6F3-0643-C143A1CC0A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AAB19-9EF7-373A-FDEC-A293CB4DCC69}"/>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4" name="Footer Placeholder 3">
            <a:extLst>
              <a:ext uri="{FF2B5EF4-FFF2-40B4-BE49-F238E27FC236}">
                <a16:creationId xmlns:a16="http://schemas.microsoft.com/office/drawing/2014/main" id="{29898324-8D28-AC18-8452-9DDE1E864B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E1C0BC-DFB5-F905-7AD8-D895E4819717}"/>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130114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374DB-2AE1-F0B6-688D-C5817E377201}"/>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3" name="Footer Placeholder 2">
            <a:extLst>
              <a:ext uri="{FF2B5EF4-FFF2-40B4-BE49-F238E27FC236}">
                <a16:creationId xmlns:a16="http://schemas.microsoft.com/office/drawing/2014/main" id="{9B81F2C9-9CBD-633E-55AF-5BD6FF8E6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8F538C-E633-D229-2577-0DCB37AA5158}"/>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386927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ED91-29C1-4B88-6289-5FDF7DE5A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067DE7-35C3-3FF8-25C6-824F6192A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FC2ED-3FBC-285A-54E9-F920EF3AD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8D40C-AB0E-75A4-B0B7-AE6C06FFDAB3}"/>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6" name="Footer Placeholder 5">
            <a:extLst>
              <a:ext uri="{FF2B5EF4-FFF2-40B4-BE49-F238E27FC236}">
                <a16:creationId xmlns:a16="http://schemas.microsoft.com/office/drawing/2014/main" id="{384FD412-B488-8DB0-24CE-6D0EB937F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3D725-0848-057F-156D-B10A0D956BD1}"/>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25190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363C-317A-DF42-2D39-A7A533535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7D2D7A-0F24-7BF7-D17C-828C2AEBA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A4C370-C5D2-536F-45A3-E23ED328B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4FB97-F60A-CBCD-098E-7F69C474273C}"/>
              </a:ext>
            </a:extLst>
          </p:cNvPr>
          <p:cNvSpPr>
            <a:spLocks noGrp="1"/>
          </p:cNvSpPr>
          <p:nvPr>
            <p:ph type="dt" sz="half" idx="10"/>
          </p:nvPr>
        </p:nvSpPr>
        <p:spPr/>
        <p:txBody>
          <a:bodyPr/>
          <a:lstStyle/>
          <a:p>
            <a:fld id="{DCCBD656-BC9E-496B-ABB8-19121E9FA801}" type="datetimeFigureOut">
              <a:rPr lang="en-US" smtClean="0"/>
              <a:t>11/11/2024</a:t>
            </a:fld>
            <a:endParaRPr lang="en-US"/>
          </a:p>
        </p:txBody>
      </p:sp>
      <p:sp>
        <p:nvSpPr>
          <p:cNvPr id="6" name="Footer Placeholder 5">
            <a:extLst>
              <a:ext uri="{FF2B5EF4-FFF2-40B4-BE49-F238E27FC236}">
                <a16:creationId xmlns:a16="http://schemas.microsoft.com/office/drawing/2014/main" id="{F13F60A6-ABF8-9A9E-FF82-C67DBF02B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E796C-05BD-2C9A-37F5-A6A87ED93730}"/>
              </a:ext>
            </a:extLst>
          </p:cNvPr>
          <p:cNvSpPr>
            <a:spLocks noGrp="1"/>
          </p:cNvSpPr>
          <p:nvPr>
            <p:ph type="sldNum" sz="quarter" idx="12"/>
          </p:nvPr>
        </p:nvSpPr>
        <p:spPr/>
        <p:txBody>
          <a:bodyPr/>
          <a:lstStyle/>
          <a:p>
            <a:fld id="{0169648C-E687-4B1B-B83F-E8F5AAB75549}" type="slidenum">
              <a:rPr lang="en-US" smtClean="0"/>
              <a:t>‹#›</a:t>
            </a:fld>
            <a:endParaRPr lang="en-US"/>
          </a:p>
        </p:txBody>
      </p:sp>
    </p:spTree>
    <p:extLst>
      <p:ext uri="{BB962C8B-B14F-4D97-AF65-F5344CB8AC3E}">
        <p14:creationId xmlns:p14="http://schemas.microsoft.com/office/powerpoint/2010/main" val="19030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5018A-5303-5388-2262-FB9177D9A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F99EDF-3CBB-1327-D9CA-5F7DA3009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D3974-05D5-B32C-E94E-E646F545D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CBD656-BC9E-496B-ABB8-19121E9FA801}" type="datetimeFigureOut">
              <a:rPr lang="en-US" smtClean="0"/>
              <a:t>11/11/2024</a:t>
            </a:fld>
            <a:endParaRPr lang="en-US"/>
          </a:p>
        </p:txBody>
      </p:sp>
      <p:sp>
        <p:nvSpPr>
          <p:cNvPr id="5" name="Footer Placeholder 4">
            <a:extLst>
              <a:ext uri="{FF2B5EF4-FFF2-40B4-BE49-F238E27FC236}">
                <a16:creationId xmlns:a16="http://schemas.microsoft.com/office/drawing/2014/main" id="{F240815F-57CA-EBAD-C7AB-DACF26B4B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696A0F-BAD6-22A0-1F74-0567783BB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69648C-E687-4B1B-B83F-E8F5AAB75549}" type="slidenum">
              <a:rPr lang="en-US" smtClean="0"/>
              <a:t>‹#›</a:t>
            </a:fld>
            <a:endParaRPr lang="en-US"/>
          </a:p>
        </p:txBody>
      </p:sp>
    </p:spTree>
    <p:extLst>
      <p:ext uri="{BB962C8B-B14F-4D97-AF65-F5344CB8AC3E}">
        <p14:creationId xmlns:p14="http://schemas.microsoft.com/office/powerpoint/2010/main" val="391691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D46059BF-43BE-CC2F-4C22-9B0098984DAA}"/>
              </a:ext>
            </a:extLst>
          </p:cNvPr>
          <p:cNvSpPr/>
          <p:nvPr/>
        </p:nvSpPr>
        <p:spPr>
          <a:xfrm>
            <a:off x="8165511" y="5452987"/>
            <a:ext cx="889233" cy="415254"/>
          </a:xfrm>
          <a:prstGeom prst="flowChartAlternateProcess">
            <a:avLst/>
          </a:prstGeom>
          <a:solidFill>
            <a:srgbClr val="FBC4AB"/>
          </a:solidFill>
          <a:ln cap="rnd">
            <a:solidFill>
              <a:srgbClr val="F67136"/>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Register</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5" name="Flowchart: Alternate Process 4">
            <a:extLst>
              <a:ext uri="{FF2B5EF4-FFF2-40B4-BE49-F238E27FC236}">
                <a16:creationId xmlns:a16="http://schemas.microsoft.com/office/drawing/2014/main" id="{8536936D-7AA1-7BB1-B1AE-52D55D30B1AE}"/>
              </a:ext>
            </a:extLst>
          </p:cNvPr>
          <p:cNvSpPr/>
          <p:nvPr/>
        </p:nvSpPr>
        <p:spPr>
          <a:xfrm>
            <a:off x="1676407" y="189804"/>
            <a:ext cx="1356214" cy="717956"/>
          </a:xfrm>
          <a:prstGeom prst="flowChartAlternateProcess">
            <a:avLst/>
          </a:prstGeom>
          <a:solidFill>
            <a:srgbClr val="E7C6FF"/>
          </a:solidFill>
          <a:ln cap="rnd">
            <a:solidFill>
              <a:srgbClr val="B44F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Shopping Cart Finalized</a:t>
            </a:r>
          </a:p>
        </p:txBody>
      </p:sp>
      <p:sp>
        <p:nvSpPr>
          <p:cNvPr id="6" name="Flowchart: Alternate Process 5">
            <a:extLst>
              <a:ext uri="{FF2B5EF4-FFF2-40B4-BE49-F238E27FC236}">
                <a16:creationId xmlns:a16="http://schemas.microsoft.com/office/drawing/2014/main" id="{BFE93320-D295-1003-A178-BAB16B79C8A1}"/>
              </a:ext>
            </a:extLst>
          </p:cNvPr>
          <p:cNvSpPr/>
          <p:nvPr/>
        </p:nvSpPr>
        <p:spPr>
          <a:xfrm>
            <a:off x="320182" y="202033"/>
            <a:ext cx="1261153" cy="773186"/>
          </a:xfrm>
          <a:prstGeom prst="flowChartAlternateProcess">
            <a:avLst/>
          </a:prstGeom>
          <a:solidFill>
            <a:srgbClr val="E7C6FF"/>
          </a:solidFill>
          <a:ln cap="rnd">
            <a:solidFill>
              <a:srgbClr val="B44F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Added to Shopping Cart</a:t>
            </a:r>
          </a:p>
        </p:txBody>
      </p:sp>
      <p:sp>
        <p:nvSpPr>
          <p:cNvPr id="7" name="Flowchart: Alternate Process 6">
            <a:extLst>
              <a:ext uri="{FF2B5EF4-FFF2-40B4-BE49-F238E27FC236}">
                <a16:creationId xmlns:a16="http://schemas.microsoft.com/office/drawing/2014/main" id="{7AB64ABA-F5CE-0842-1D54-A8F10677AD95}"/>
              </a:ext>
            </a:extLst>
          </p:cNvPr>
          <p:cNvSpPr/>
          <p:nvPr/>
        </p:nvSpPr>
        <p:spPr>
          <a:xfrm>
            <a:off x="10766303" y="2104643"/>
            <a:ext cx="1035343" cy="499144"/>
          </a:xfrm>
          <a:prstGeom prst="flowChartAlternateProcess">
            <a:avLst/>
          </a:prstGeom>
          <a:solidFill>
            <a:srgbClr val="BBD0FF"/>
          </a:solidFill>
          <a:ln cap="rnd">
            <a:solidFill>
              <a:srgbClr val="437D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Comment Added</a:t>
            </a:r>
          </a:p>
        </p:txBody>
      </p:sp>
      <p:sp>
        <p:nvSpPr>
          <p:cNvPr id="8" name="Flowchart: Alternate Process 7">
            <a:extLst>
              <a:ext uri="{FF2B5EF4-FFF2-40B4-BE49-F238E27FC236}">
                <a16:creationId xmlns:a16="http://schemas.microsoft.com/office/drawing/2014/main" id="{1E6CFA03-F699-3943-BCF3-3904BE2EC96C}"/>
              </a:ext>
            </a:extLst>
          </p:cNvPr>
          <p:cNvSpPr/>
          <p:nvPr/>
        </p:nvSpPr>
        <p:spPr>
          <a:xfrm>
            <a:off x="320182" y="1052296"/>
            <a:ext cx="1215003" cy="645951"/>
          </a:xfrm>
          <a:prstGeom prst="flowChartAlternateProcess">
            <a:avLst/>
          </a:prstGeom>
          <a:solidFill>
            <a:srgbClr val="E7C6FF"/>
          </a:solidFill>
          <a:ln cap="rnd">
            <a:solidFill>
              <a:srgbClr val="B44F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Discount Code Applied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9" name="Flowchart: Alternate Process 8">
            <a:extLst>
              <a:ext uri="{FF2B5EF4-FFF2-40B4-BE49-F238E27FC236}">
                <a16:creationId xmlns:a16="http://schemas.microsoft.com/office/drawing/2014/main" id="{7D8DF290-BDD4-5936-C39A-C097976FAABC}"/>
              </a:ext>
            </a:extLst>
          </p:cNvPr>
          <p:cNvSpPr/>
          <p:nvPr/>
        </p:nvSpPr>
        <p:spPr>
          <a:xfrm>
            <a:off x="1676407" y="1106824"/>
            <a:ext cx="2062294" cy="591423"/>
          </a:xfrm>
          <a:prstGeom prst="flowChartAlternateProcess">
            <a:avLst/>
          </a:prstGeom>
          <a:solidFill>
            <a:srgbClr val="E7C6FF"/>
          </a:solidFill>
          <a:ln cap="rnd">
            <a:solidFill>
              <a:srgbClr val="B44F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Payed with card or wallet</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11" name="Flowchart: Alternate Process 10">
            <a:extLst>
              <a:ext uri="{FF2B5EF4-FFF2-40B4-BE49-F238E27FC236}">
                <a16:creationId xmlns:a16="http://schemas.microsoft.com/office/drawing/2014/main" id="{D829185C-C9BD-A012-9323-51D297929D81}"/>
              </a:ext>
            </a:extLst>
          </p:cNvPr>
          <p:cNvSpPr/>
          <p:nvPr/>
        </p:nvSpPr>
        <p:spPr>
          <a:xfrm>
            <a:off x="9934616" y="1521344"/>
            <a:ext cx="1035343" cy="499144"/>
          </a:xfrm>
          <a:prstGeom prst="flowChartAlternateProcess">
            <a:avLst/>
          </a:prstGeom>
          <a:solidFill>
            <a:srgbClr val="BBD0FF"/>
          </a:solidFill>
          <a:ln cap="rnd">
            <a:solidFill>
              <a:srgbClr val="437D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Comment Reported</a:t>
            </a:r>
          </a:p>
        </p:txBody>
      </p:sp>
      <p:sp>
        <p:nvSpPr>
          <p:cNvPr id="12" name="Flowchart: Alternate Process 11">
            <a:extLst>
              <a:ext uri="{FF2B5EF4-FFF2-40B4-BE49-F238E27FC236}">
                <a16:creationId xmlns:a16="http://schemas.microsoft.com/office/drawing/2014/main" id="{47FA3101-53F3-1363-1227-41949E569E95}"/>
              </a:ext>
            </a:extLst>
          </p:cNvPr>
          <p:cNvSpPr/>
          <p:nvPr/>
        </p:nvSpPr>
        <p:spPr>
          <a:xfrm>
            <a:off x="11055430" y="1491983"/>
            <a:ext cx="1035343" cy="499144"/>
          </a:xfrm>
          <a:prstGeom prst="flowChartAlternateProcess">
            <a:avLst/>
          </a:prstGeom>
          <a:solidFill>
            <a:srgbClr val="BBD0FF"/>
          </a:solidFill>
          <a:ln cap="rnd">
            <a:solidFill>
              <a:srgbClr val="437D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Comment Replied</a:t>
            </a:r>
          </a:p>
        </p:txBody>
      </p:sp>
      <p:sp>
        <p:nvSpPr>
          <p:cNvPr id="13" name="Flowchart: Alternate Process 12">
            <a:extLst>
              <a:ext uri="{FF2B5EF4-FFF2-40B4-BE49-F238E27FC236}">
                <a16:creationId xmlns:a16="http://schemas.microsoft.com/office/drawing/2014/main" id="{FBB8A104-8383-837C-AE2E-22A43B5A2592}"/>
              </a:ext>
            </a:extLst>
          </p:cNvPr>
          <p:cNvSpPr/>
          <p:nvPr/>
        </p:nvSpPr>
        <p:spPr>
          <a:xfrm>
            <a:off x="10618855" y="816405"/>
            <a:ext cx="1182791" cy="620784"/>
          </a:xfrm>
          <a:prstGeom prst="flowChartAlternateProcess">
            <a:avLst/>
          </a:prstGeom>
          <a:solidFill>
            <a:srgbClr val="BBD0FF"/>
          </a:solidFill>
          <a:ln cap="rnd">
            <a:solidFill>
              <a:srgbClr val="437D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Comment Deleted</a:t>
            </a:r>
          </a:p>
        </p:txBody>
      </p:sp>
      <p:sp>
        <p:nvSpPr>
          <p:cNvPr id="16" name="Flowchart: Alternate Process 15">
            <a:extLst>
              <a:ext uri="{FF2B5EF4-FFF2-40B4-BE49-F238E27FC236}">
                <a16:creationId xmlns:a16="http://schemas.microsoft.com/office/drawing/2014/main" id="{C6161A7B-AAAF-AEA6-0A2E-A06D5AB21AF1}"/>
              </a:ext>
            </a:extLst>
          </p:cNvPr>
          <p:cNvSpPr/>
          <p:nvPr/>
        </p:nvSpPr>
        <p:spPr>
          <a:xfrm>
            <a:off x="410011" y="4568797"/>
            <a:ext cx="1035343" cy="499144"/>
          </a:xfrm>
          <a:prstGeom prst="flowChartAlternateProcess">
            <a:avLst/>
          </a:prstGeom>
          <a:solidFill>
            <a:srgbClr val="D5BDAF"/>
          </a:solidFill>
          <a:ln cap="rnd">
            <a:solidFill>
              <a:srgbClr val="BE9984"/>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Ticket Added</a:t>
            </a:r>
          </a:p>
        </p:txBody>
      </p:sp>
      <p:sp>
        <p:nvSpPr>
          <p:cNvPr id="17" name="Flowchart: Alternate Process 16">
            <a:extLst>
              <a:ext uri="{FF2B5EF4-FFF2-40B4-BE49-F238E27FC236}">
                <a16:creationId xmlns:a16="http://schemas.microsoft.com/office/drawing/2014/main" id="{CD708850-046C-808B-0BEF-50ABF6140084}"/>
              </a:ext>
            </a:extLst>
          </p:cNvPr>
          <p:cNvSpPr/>
          <p:nvPr/>
        </p:nvSpPr>
        <p:spPr>
          <a:xfrm>
            <a:off x="10893760" y="5624613"/>
            <a:ext cx="1072542" cy="499144"/>
          </a:xfrm>
          <a:prstGeom prst="flowChartAlternateProcess">
            <a:avLst/>
          </a:prstGeom>
          <a:solidFill>
            <a:srgbClr val="C8B6FF"/>
          </a:solidFill>
          <a:ln cap="rnd">
            <a:solidFill>
              <a:srgbClr val="9371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Degree Requested</a:t>
            </a:r>
          </a:p>
        </p:txBody>
      </p:sp>
      <p:sp>
        <p:nvSpPr>
          <p:cNvPr id="18" name="Flowchart: Alternate Process 17">
            <a:extLst>
              <a:ext uri="{FF2B5EF4-FFF2-40B4-BE49-F238E27FC236}">
                <a16:creationId xmlns:a16="http://schemas.microsoft.com/office/drawing/2014/main" id="{2A4114AB-3A57-A1C4-3573-0FCBBF465446}"/>
              </a:ext>
            </a:extLst>
          </p:cNvPr>
          <p:cNvSpPr/>
          <p:nvPr/>
        </p:nvSpPr>
        <p:spPr>
          <a:xfrm>
            <a:off x="10942150" y="2884384"/>
            <a:ext cx="1035343" cy="499144"/>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Liked</a:t>
            </a:r>
          </a:p>
        </p:txBody>
      </p:sp>
      <p:sp>
        <p:nvSpPr>
          <p:cNvPr id="20" name="Flowchart: Alternate Process 19">
            <a:extLst>
              <a:ext uri="{FF2B5EF4-FFF2-40B4-BE49-F238E27FC236}">
                <a16:creationId xmlns:a16="http://schemas.microsoft.com/office/drawing/2014/main" id="{B3E0846A-1AD8-9AB4-D43D-96164F1A6E90}"/>
              </a:ext>
            </a:extLst>
          </p:cNvPr>
          <p:cNvSpPr/>
          <p:nvPr/>
        </p:nvSpPr>
        <p:spPr>
          <a:xfrm>
            <a:off x="11047855" y="4257122"/>
            <a:ext cx="1087309" cy="583299"/>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Video Showed</a:t>
            </a:r>
          </a:p>
        </p:txBody>
      </p:sp>
      <p:sp>
        <p:nvSpPr>
          <p:cNvPr id="21" name="Flowchart: Alternate Process 20">
            <a:extLst>
              <a:ext uri="{FF2B5EF4-FFF2-40B4-BE49-F238E27FC236}">
                <a16:creationId xmlns:a16="http://schemas.microsoft.com/office/drawing/2014/main" id="{68DBDE7D-CC50-DE5D-EAD5-8621BE6AADFE}"/>
              </a:ext>
            </a:extLst>
          </p:cNvPr>
          <p:cNvSpPr/>
          <p:nvPr/>
        </p:nvSpPr>
        <p:spPr>
          <a:xfrm>
            <a:off x="11036468" y="3509629"/>
            <a:ext cx="1130202" cy="620784"/>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Subscribed for end </a:t>
            </a:r>
          </a:p>
        </p:txBody>
      </p:sp>
      <p:sp>
        <p:nvSpPr>
          <p:cNvPr id="22" name="Flowchart: Alternate Process 21">
            <a:extLst>
              <a:ext uri="{FF2B5EF4-FFF2-40B4-BE49-F238E27FC236}">
                <a16:creationId xmlns:a16="http://schemas.microsoft.com/office/drawing/2014/main" id="{C0F10EAC-AE20-459B-4409-7579DE9D87A5}"/>
              </a:ext>
            </a:extLst>
          </p:cNvPr>
          <p:cNvSpPr/>
          <p:nvPr/>
        </p:nvSpPr>
        <p:spPr>
          <a:xfrm>
            <a:off x="9688309" y="3504914"/>
            <a:ext cx="1253841" cy="770737"/>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Subscribed for Updates </a:t>
            </a:r>
          </a:p>
        </p:txBody>
      </p:sp>
      <p:sp>
        <p:nvSpPr>
          <p:cNvPr id="23" name="Flowchart: Alternate Process 22">
            <a:extLst>
              <a:ext uri="{FF2B5EF4-FFF2-40B4-BE49-F238E27FC236}">
                <a16:creationId xmlns:a16="http://schemas.microsoft.com/office/drawing/2014/main" id="{D31EE959-7B72-97FA-993B-9736FDCCA64B}"/>
              </a:ext>
            </a:extLst>
          </p:cNvPr>
          <p:cNvSpPr/>
          <p:nvPr/>
        </p:nvSpPr>
        <p:spPr>
          <a:xfrm>
            <a:off x="9762249" y="2762744"/>
            <a:ext cx="1087309" cy="620784"/>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Link Shared</a:t>
            </a:r>
          </a:p>
        </p:txBody>
      </p:sp>
      <p:sp>
        <p:nvSpPr>
          <p:cNvPr id="25" name="Flowchart: Alternate Process 24">
            <a:extLst>
              <a:ext uri="{FF2B5EF4-FFF2-40B4-BE49-F238E27FC236}">
                <a16:creationId xmlns:a16="http://schemas.microsoft.com/office/drawing/2014/main" id="{C0FE661D-DB39-DBC3-4982-418A5AE932D5}"/>
              </a:ext>
            </a:extLst>
          </p:cNvPr>
          <p:cNvSpPr/>
          <p:nvPr/>
        </p:nvSpPr>
        <p:spPr>
          <a:xfrm>
            <a:off x="10471859" y="6249858"/>
            <a:ext cx="1215003" cy="578839"/>
          </a:xfrm>
          <a:prstGeom prst="flowChartAlternateProcess">
            <a:avLst/>
          </a:prstGeom>
          <a:solidFill>
            <a:srgbClr val="C8B6FF"/>
          </a:solidFill>
          <a:ln cap="rnd">
            <a:solidFill>
              <a:srgbClr val="9371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Counseling Requested</a:t>
            </a:r>
          </a:p>
        </p:txBody>
      </p:sp>
      <p:sp>
        <p:nvSpPr>
          <p:cNvPr id="26" name="Flowchart: Alternate Process 25">
            <a:extLst>
              <a:ext uri="{FF2B5EF4-FFF2-40B4-BE49-F238E27FC236}">
                <a16:creationId xmlns:a16="http://schemas.microsoft.com/office/drawing/2014/main" id="{9B27322C-6997-D8D1-B793-981CADEFA312}"/>
              </a:ext>
            </a:extLst>
          </p:cNvPr>
          <p:cNvSpPr/>
          <p:nvPr/>
        </p:nvSpPr>
        <p:spPr>
          <a:xfrm>
            <a:off x="9634555" y="5605739"/>
            <a:ext cx="1215003" cy="578839"/>
          </a:xfrm>
          <a:prstGeom prst="flowChartAlternateProcess">
            <a:avLst/>
          </a:prstGeom>
          <a:solidFill>
            <a:srgbClr val="C8B6FF"/>
          </a:solidFill>
          <a:ln cap="rnd">
            <a:solidFill>
              <a:srgbClr val="9371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Requested</a:t>
            </a:r>
          </a:p>
        </p:txBody>
      </p:sp>
      <p:sp>
        <p:nvSpPr>
          <p:cNvPr id="28" name="Flowchart: Alternate Process 27">
            <a:extLst>
              <a:ext uri="{FF2B5EF4-FFF2-40B4-BE49-F238E27FC236}">
                <a16:creationId xmlns:a16="http://schemas.microsoft.com/office/drawing/2014/main" id="{23B7E365-965F-633D-C977-05D5490B9991}"/>
              </a:ext>
            </a:extLst>
          </p:cNvPr>
          <p:cNvSpPr/>
          <p:nvPr/>
        </p:nvSpPr>
        <p:spPr>
          <a:xfrm>
            <a:off x="3182626" y="1964938"/>
            <a:ext cx="1415939" cy="659234"/>
          </a:xfrm>
          <a:prstGeom prst="flowChartAlternateProcess">
            <a:avLst/>
          </a:prstGeom>
          <a:solidFill>
            <a:srgbClr val="CCD5AE"/>
          </a:solidFill>
          <a:ln cap="rnd">
            <a:solidFill>
              <a:srgbClr val="9AAC60"/>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Blog Created</a:t>
            </a:r>
          </a:p>
        </p:txBody>
      </p:sp>
      <p:sp>
        <p:nvSpPr>
          <p:cNvPr id="29" name="Flowchart: Alternate Process 28">
            <a:extLst>
              <a:ext uri="{FF2B5EF4-FFF2-40B4-BE49-F238E27FC236}">
                <a16:creationId xmlns:a16="http://schemas.microsoft.com/office/drawing/2014/main" id="{E004E3A4-E91A-1A13-40BB-D06178760405}"/>
              </a:ext>
            </a:extLst>
          </p:cNvPr>
          <p:cNvSpPr/>
          <p:nvPr/>
        </p:nvSpPr>
        <p:spPr>
          <a:xfrm>
            <a:off x="8256578" y="3403446"/>
            <a:ext cx="1385588" cy="619734"/>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Added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0" name="Flowchart: Alternate Process 29">
            <a:extLst>
              <a:ext uri="{FF2B5EF4-FFF2-40B4-BE49-F238E27FC236}">
                <a16:creationId xmlns:a16="http://schemas.microsoft.com/office/drawing/2014/main" id="{2AF87880-50C1-8043-5D3D-F7EDA2E0B467}"/>
              </a:ext>
            </a:extLst>
          </p:cNvPr>
          <p:cNvSpPr/>
          <p:nvPr/>
        </p:nvSpPr>
        <p:spPr>
          <a:xfrm>
            <a:off x="8094063" y="891858"/>
            <a:ext cx="1385588" cy="619734"/>
          </a:xfrm>
          <a:prstGeom prst="flowChartAlternateProcess">
            <a:avLst/>
          </a:prstGeom>
          <a:solidFill>
            <a:srgbClr val="FFDAB9"/>
          </a:solidFill>
          <a:ln cap="rnd">
            <a:solidFill>
              <a:srgbClr val="FF8B21"/>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Discount Added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1" name="Flowchart: Alternate Process 30">
            <a:extLst>
              <a:ext uri="{FF2B5EF4-FFF2-40B4-BE49-F238E27FC236}">
                <a16:creationId xmlns:a16="http://schemas.microsoft.com/office/drawing/2014/main" id="{53D8CBBD-48C6-E0CE-A2DD-A3FCDF5C9D10}"/>
              </a:ext>
            </a:extLst>
          </p:cNvPr>
          <p:cNvSpPr/>
          <p:nvPr/>
        </p:nvSpPr>
        <p:spPr>
          <a:xfrm>
            <a:off x="8165511" y="4098576"/>
            <a:ext cx="1385588" cy="619734"/>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Content Edited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2" name="Flowchart: Alternate Process 31">
            <a:extLst>
              <a:ext uri="{FF2B5EF4-FFF2-40B4-BE49-F238E27FC236}">
                <a16:creationId xmlns:a16="http://schemas.microsoft.com/office/drawing/2014/main" id="{E9FA0F31-BFA9-CD5F-2E93-288B3E60FB5B}"/>
              </a:ext>
            </a:extLst>
          </p:cNvPr>
          <p:cNvSpPr/>
          <p:nvPr/>
        </p:nvSpPr>
        <p:spPr>
          <a:xfrm>
            <a:off x="8300847" y="2712719"/>
            <a:ext cx="1385588" cy="619734"/>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Video Added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3" name="Flowchart: Alternate Process 32">
            <a:extLst>
              <a:ext uri="{FF2B5EF4-FFF2-40B4-BE49-F238E27FC236}">
                <a16:creationId xmlns:a16="http://schemas.microsoft.com/office/drawing/2014/main" id="{4D87DB47-C9D2-BD21-9641-A4B599C3A765}"/>
              </a:ext>
            </a:extLst>
          </p:cNvPr>
          <p:cNvSpPr/>
          <p:nvPr/>
        </p:nvSpPr>
        <p:spPr>
          <a:xfrm>
            <a:off x="6733627" y="5354457"/>
            <a:ext cx="1385588" cy="619734"/>
          </a:xfrm>
          <a:prstGeom prst="flowChartAlternateProcess">
            <a:avLst/>
          </a:prstGeom>
          <a:solidFill>
            <a:srgbClr val="FBC4AB"/>
          </a:solidFill>
          <a:ln cap="rnd">
            <a:solidFill>
              <a:srgbClr val="F67136"/>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User banned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4" name="Flowchart: Alternate Process 33">
            <a:extLst>
              <a:ext uri="{FF2B5EF4-FFF2-40B4-BE49-F238E27FC236}">
                <a16:creationId xmlns:a16="http://schemas.microsoft.com/office/drawing/2014/main" id="{80D92CDF-EA94-A429-C1AF-A147630AD57F}"/>
              </a:ext>
            </a:extLst>
          </p:cNvPr>
          <p:cNvSpPr/>
          <p:nvPr/>
        </p:nvSpPr>
        <p:spPr>
          <a:xfrm>
            <a:off x="8094063" y="1615680"/>
            <a:ext cx="1385588" cy="619734"/>
          </a:xfrm>
          <a:prstGeom prst="flowChartAlternateProcess">
            <a:avLst/>
          </a:prstGeom>
          <a:solidFill>
            <a:srgbClr val="FFDAB9"/>
          </a:solidFill>
          <a:ln cap="rnd">
            <a:solidFill>
              <a:srgbClr val="FF8B21"/>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Courses Discounts Added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5" name="Flowchart: Alternate Process 34">
            <a:extLst>
              <a:ext uri="{FF2B5EF4-FFF2-40B4-BE49-F238E27FC236}">
                <a16:creationId xmlns:a16="http://schemas.microsoft.com/office/drawing/2014/main" id="{0F63DCA9-C88B-C929-BDB6-D3AFCE9A8D3F}"/>
              </a:ext>
            </a:extLst>
          </p:cNvPr>
          <p:cNvSpPr/>
          <p:nvPr/>
        </p:nvSpPr>
        <p:spPr>
          <a:xfrm>
            <a:off x="6639870" y="1454196"/>
            <a:ext cx="1385588" cy="619734"/>
          </a:xfrm>
          <a:prstGeom prst="flowChartAlternateProcess">
            <a:avLst/>
          </a:prstGeom>
          <a:solidFill>
            <a:srgbClr val="FFDAB9"/>
          </a:solidFill>
          <a:ln cap="rnd">
            <a:solidFill>
              <a:srgbClr val="FF8B21"/>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user Discounts Added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36" name="Flowchart: Alternate Process 35">
            <a:extLst>
              <a:ext uri="{FF2B5EF4-FFF2-40B4-BE49-F238E27FC236}">
                <a16:creationId xmlns:a16="http://schemas.microsoft.com/office/drawing/2014/main" id="{9E39F3FD-EDB8-BB1B-C4FA-88FD26CA204A}"/>
              </a:ext>
            </a:extLst>
          </p:cNvPr>
          <p:cNvSpPr/>
          <p:nvPr/>
        </p:nvSpPr>
        <p:spPr>
          <a:xfrm>
            <a:off x="9686435" y="4361633"/>
            <a:ext cx="1253841" cy="770737"/>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Question &amp; Answer</a:t>
            </a:r>
          </a:p>
        </p:txBody>
      </p:sp>
      <p:sp>
        <p:nvSpPr>
          <p:cNvPr id="37" name="Flowchart: Alternate Process 36">
            <a:extLst>
              <a:ext uri="{FF2B5EF4-FFF2-40B4-BE49-F238E27FC236}">
                <a16:creationId xmlns:a16="http://schemas.microsoft.com/office/drawing/2014/main" id="{75D00184-F68E-B52B-D087-64EDD204DD1C}"/>
              </a:ext>
            </a:extLst>
          </p:cNvPr>
          <p:cNvSpPr/>
          <p:nvPr/>
        </p:nvSpPr>
        <p:spPr>
          <a:xfrm>
            <a:off x="6847024" y="2744161"/>
            <a:ext cx="1314052" cy="648223"/>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Tag Added</a:t>
            </a:r>
          </a:p>
        </p:txBody>
      </p:sp>
      <p:sp>
        <p:nvSpPr>
          <p:cNvPr id="38" name="Flowchart: Alternate Process 37">
            <a:extLst>
              <a:ext uri="{FF2B5EF4-FFF2-40B4-BE49-F238E27FC236}">
                <a16:creationId xmlns:a16="http://schemas.microsoft.com/office/drawing/2014/main" id="{F54FEF66-C66F-DAD6-60FA-E95EDEF0EDAA}"/>
              </a:ext>
            </a:extLst>
          </p:cNvPr>
          <p:cNvSpPr/>
          <p:nvPr/>
        </p:nvSpPr>
        <p:spPr>
          <a:xfrm>
            <a:off x="6745754" y="3508322"/>
            <a:ext cx="1314052" cy="648223"/>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Category Added</a:t>
            </a:r>
          </a:p>
        </p:txBody>
      </p:sp>
      <p:sp>
        <p:nvSpPr>
          <p:cNvPr id="39" name="Flowchart: Alternate Process 38">
            <a:extLst>
              <a:ext uri="{FF2B5EF4-FFF2-40B4-BE49-F238E27FC236}">
                <a16:creationId xmlns:a16="http://schemas.microsoft.com/office/drawing/2014/main" id="{38801A47-5D25-D2D2-286F-D0CECDC0AE54}"/>
              </a:ext>
            </a:extLst>
          </p:cNvPr>
          <p:cNvSpPr/>
          <p:nvPr/>
        </p:nvSpPr>
        <p:spPr>
          <a:xfrm>
            <a:off x="6745754" y="4266184"/>
            <a:ext cx="1314052" cy="648223"/>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Category Edit</a:t>
            </a:r>
          </a:p>
        </p:txBody>
      </p:sp>
      <p:sp>
        <p:nvSpPr>
          <p:cNvPr id="40" name="Flowchart: Alternate Process 39">
            <a:extLst>
              <a:ext uri="{FF2B5EF4-FFF2-40B4-BE49-F238E27FC236}">
                <a16:creationId xmlns:a16="http://schemas.microsoft.com/office/drawing/2014/main" id="{287402C5-58C3-28A0-9D7E-998721034336}"/>
              </a:ext>
            </a:extLst>
          </p:cNvPr>
          <p:cNvSpPr/>
          <p:nvPr/>
        </p:nvSpPr>
        <p:spPr>
          <a:xfrm>
            <a:off x="3101226" y="253070"/>
            <a:ext cx="2062294" cy="591423"/>
          </a:xfrm>
          <a:prstGeom prst="flowChartAlternateProcess">
            <a:avLst/>
          </a:prstGeom>
          <a:solidFill>
            <a:srgbClr val="E7C6FF"/>
          </a:solidFill>
          <a:ln cap="rnd">
            <a:solidFill>
              <a:srgbClr val="B44F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Invoice Created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41" name="Flowchart: Alternate Process 40">
            <a:extLst>
              <a:ext uri="{FF2B5EF4-FFF2-40B4-BE49-F238E27FC236}">
                <a16:creationId xmlns:a16="http://schemas.microsoft.com/office/drawing/2014/main" id="{141562EC-4CF8-E1A3-4C27-1B7EF61DCA94}"/>
              </a:ext>
            </a:extLst>
          </p:cNvPr>
          <p:cNvSpPr/>
          <p:nvPr/>
        </p:nvSpPr>
        <p:spPr>
          <a:xfrm>
            <a:off x="5457158" y="2762744"/>
            <a:ext cx="1314052" cy="648223"/>
          </a:xfrm>
          <a:prstGeom prst="flowChartAlternateProcess">
            <a:avLst/>
          </a:prstGeom>
          <a:solidFill>
            <a:srgbClr val="B8C0FF"/>
          </a:solidFill>
          <a:ln cap="rnd">
            <a:solidFill>
              <a:srgbClr val="6D7EFF"/>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Course Questionnaire Filled</a:t>
            </a:r>
          </a:p>
        </p:txBody>
      </p:sp>
      <p:sp>
        <p:nvSpPr>
          <p:cNvPr id="42" name="Flowchart: Alternate Process 41">
            <a:extLst>
              <a:ext uri="{FF2B5EF4-FFF2-40B4-BE49-F238E27FC236}">
                <a16:creationId xmlns:a16="http://schemas.microsoft.com/office/drawing/2014/main" id="{2E86E25B-31A1-ACFA-9F3B-11528A811051}"/>
              </a:ext>
            </a:extLst>
          </p:cNvPr>
          <p:cNvSpPr/>
          <p:nvPr/>
        </p:nvSpPr>
        <p:spPr>
          <a:xfrm>
            <a:off x="3213385" y="2785049"/>
            <a:ext cx="1415939" cy="659234"/>
          </a:xfrm>
          <a:prstGeom prst="flowChartAlternateProcess">
            <a:avLst/>
          </a:prstGeom>
          <a:solidFill>
            <a:srgbClr val="CCD5AE"/>
          </a:solidFill>
          <a:ln cap="rnd">
            <a:solidFill>
              <a:srgbClr val="9AAC60"/>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Blog Edited</a:t>
            </a:r>
          </a:p>
        </p:txBody>
      </p:sp>
      <p:sp>
        <p:nvSpPr>
          <p:cNvPr id="43" name="Flowchart: Alternate Process 42">
            <a:extLst>
              <a:ext uri="{FF2B5EF4-FFF2-40B4-BE49-F238E27FC236}">
                <a16:creationId xmlns:a16="http://schemas.microsoft.com/office/drawing/2014/main" id="{9E18FCCC-61A6-5FF1-3013-5C7ACA0DFB57}"/>
              </a:ext>
            </a:extLst>
          </p:cNvPr>
          <p:cNvSpPr/>
          <p:nvPr/>
        </p:nvSpPr>
        <p:spPr>
          <a:xfrm>
            <a:off x="1685287" y="2514893"/>
            <a:ext cx="1415939" cy="659234"/>
          </a:xfrm>
          <a:prstGeom prst="flowChartAlternateProcess">
            <a:avLst/>
          </a:prstGeom>
          <a:solidFill>
            <a:srgbClr val="CCD5AE"/>
          </a:solidFill>
          <a:ln cap="rnd">
            <a:solidFill>
              <a:srgbClr val="9AAC60"/>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Blog Deleted</a:t>
            </a:r>
          </a:p>
        </p:txBody>
      </p:sp>
      <p:sp>
        <p:nvSpPr>
          <p:cNvPr id="44" name="Flowchart: Alternate Process 43">
            <a:extLst>
              <a:ext uri="{FF2B5EF4-FFF2-40B4-BE49-F238E27FC236}">
                <a16:creationId xmlns:a16="http://schemas.microsoft.com/office/drawing/2014/main" id="{EB2F0BDC-3334-C306-3238-34FCEBD241FA}"/>
              </a:ext>
            </a:extLst>
          </p:cNvPr>
          <p:cNvSpPr/>
          <p:nvPr/>
        </p:nvSpPr>
        <p:spPr>
          <a:xfrm>
            <a:off x="3731577" y="3805334"/>
            <a:ext cx="1385588" cy="619734"/>
          </a:xfrm>
          <a:prstGeom prst="flowChartAlternateProcess">
            <a:avLst/>
          </a:prstGeom>
          <a:solidFill>
            <a:srgbClr val="D0F4DE"/>
          </a:solidFill>
          <a:ln cap="rnd">
            <a:solidFill>
              <a:srgbClr val="52A49A"/>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Banner Added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45" name="Flowchart: Alternate Process 44">
            <a:extLst>
              <a:ext uri="{FF2B5EF4-FFF2-40B4-BE49-F238E27FC236}">
                <a16:creationId xmlns:a16="http://schemas.microsoft.com/office/drawing/2014/main" id="{FCFF8114-D197-D3C5-7E85-CAE754E1D8A4}"/>
              </a:ext>
            </a:extLst>
          </p:cNvPr>
          <p:cNvSpPr/>
          <p:nvPr/>
        </p:nvSpPr>
        <p:spPr>
          <a:xfrm>
            <a:off x="3212977" y="4476252"/>
            <a:ext cx="1385588" cy="619734"/>
          </a:xfrm>
          <a:prstGeom prst="flowChartAlternateProcess">
            <a:avLst/>
          </a:prstGeom>
          <a:solidFill>
            <a:srgbClr val="D0F4DE"/>
          </a:solidFill>
          <a:ln cap="rnd">
            <a:solidFill>
              <a:srgbClr val="52A49A"/>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Banner Deleted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46" name="Flowchart: Alternate Process 45">
            <a:extLst>
              <a:ext uri="{FF2B5EF4-FFF2-40B4-BE49-F238E27FC236}">
                <a16:creationId xmlns:a16="http://schemas.microsoft.com/office/drawing/2014/main" id="{AD06D043-2B91-0B51-DFF4-1FFB2B1CC0AD}"/>
              </a:ext>
            </a:extLst>
          </p:cNvPr>
          <p:cNvSpPr/>
          <p:nvPr/>
        </p:nvSpPr>
        <p:spPr>
          <a:xfrm>
            <a:off x="2247603" y="3804923"/>
            <a:ext cx="1385588" cy="619734"/>
          </a:xfrm>
          <a:prstGeom prst="flowChartAlternateProcess">
            <a:avLst/>
          </a:prstGeom>
          <a:solidFill>
            <a:srgbClr val="D0F4DE"/>
          </a:solidFill>
          <a:ln cap="rnd">
            <a:solidFill>
              <a:srgbClr val="52A49A"/>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Banner Edited</a:t>
            </a:r>
            <a:endParaRPr lang="en-US" b="1" dirty="0">
              <a:solidFill>
                <a:schemeClr val="bg2">
                  <a:lumMod val="25000"/>
                </a:schemeClr>
              </a:solidFill>
              <a:latin typeface="Cavolini" panose="020B0502040204020203" pitchFamily="66" charset="0"/>
              <a:cs typeface="Cavolini" panose="020B0502040204020203" pitchFamily="66" charset="0"/>
            </a:endParaRPr>
          </a:p>
        </p:txBody>
      </p:sp>
      <p:sp>
        <p:nvSpPr>
          <p:cNvPr id="47" name="Flowchart: Alternate Process 46">
            <a:extLst>
              <a:ext uri="{FF2B5EF4-FFF2-40B4-BE49-F238E27FC236}">
                <a16:creationId xmlns:a16="http://schemas.microsoft.com/office/drawing/2014/main" id="{0A9C33B0-6217-A40C-4539-A931B5D0B53A}"/>
              </a:ext>
            </a:extLst>
          </p:cNvPr>
          <p:cNvSpPr/>
          <p:nvPr/>
        </p:nvSpPr>
        <p:spPr>
          <a:xfrm>
            <a:off x="809886" y="5192785"/>
            <a:ext cx="1035343" cy="499144"/>
          </a:xfrm>
          <a:prstGeom prst="flowChartAlternateProcess">
            <a:avLst/>
          </a:prstGeom>
          <a:solidFill>
            <a:srgbClr val="D5BDAF"/>
          </a:solidFill>
          <a:ln cap="rnd">
            <a:solidFill>
              <a:srgbClr val="BE9984"/>
            </a:solidFill>
            <a:prstDash val="lg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20B0502040204020203" pitchFamily="66" charset="0"/>
                <a:cs typeface="Cavolini" panose="020B0502040204020203" pitchFamily="66" charset="0"/>
              </a:rPr>
              <a:t>Ticket Edited</a:t>
            </a:r>
          </a:p>
        </p:txBody>
      </p:sp>
      <p:sp>
        <p:nvSpPr>
          <p:cNvPr id="3" name="TextBox 2">
            <a:extLst>
              <a:ext uri="{FF2B5EF4-FFF2-40B4-BE49-F238E27FC236}">
                <a16:creationId xmlns:a16="http://schemas.microsoft.com/office/drawing/2014/main" id="{EBE43B98-E0E5-D42A-1115-50BECD9D071C}"/>
              </a:ext>
            </a:extLst>
          </p:cNvPr>
          <p:cNvSpPr txBox="1"/>
          <p:nvPr/>
        </p:nvSpPr>
        <p:spPr>
          <a:xfrm>
            <a:off x="4598565" y="-38551"/>
            <a:ext cx="7582809" cy="646331"/>
          </a:xfrm>
          <a:prstGeom prst="rect">
            <a:avLst/>
          </a:prstGeom>
          <a:noFill/>
        </p:spPr>
        <p:txBody>
          <a:bodyPr wrap="square">
            <a:spAutoFit/>
          </a:bodyPr>
          <a:lstStyle/>
          <a:p>
            <a:pPr algn="r" rtl="1"/>
            <a:r>
              <a:rPr lang="fa-IR" sz="3600" dirty="0">
                <a:latin typeface="Ayandeh" pitchFamily="2" charset="-78"/>
                <a:ea typeface="Ayandeh" pitchFamily="2" charset="-78"/>
                <a:cs typeface="Ayandeh" pitchFamily="2" charset="-78"/>
              </a:rPr>
              <a:t>1 – </a:t>
            </a:r>
            <a:r>
              <a:rPr lang="fa-IR" sz="1400" dirty="0">
                <a:latin typeface="Ayandeh" pitchFamily="2" charset="-78"/>
                <a:ea typeface="Ayandeh" pitchFamily="2" charset="-78"/>
                <a:cs typeface="Ayandeh" pitchFamily="2" charset="-78"/>
              </a:rPr>
              <a:t>فعالیت هایی (افعالی) که در یک دنیا انجام می شود را پیدا می کنیم.</a:t>
            </a:r>
            <a:endParaRPr lang="en-US" sz="3600" dirty="0"/>
          </a:p>
        </p:txBody>
      </p:sp>
    </p:spTree>
    <p:extLst>
      <p:ext uri="{BB962C8B-B14F-4D97-AF65-F5344CB8AC3E}">
        <p14:creationId xmlns:p14="http://schemas.microsoft.com/office/powerpoint/2010/main" val="1230861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DF08EAF2-6E9F-AC56-6C85-49AD99C66F4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9528CE7-F909-A8CB-D4DD-2D2ECE9EBC13}"/>
              </a:ext>
            </a:extLst>
          </p:cNvPr>
          <p:cNvGraphicFramePr>
            <a:graphicFrameLocks noGrp="1"/>
          </p:cNvGraphicFramePr>
          <p:nvPr>
            <p:extLst>
              <p:ext uri="{D42A27DB-BD31-4B8C-83A1-F6EECF244321}">
                <p14:modId xmlns:p14="http://schemas.microsoft.com/office/powerpoint/2010/main" val="3231261174"/>
              </p:ext>
            </p:extLst>
          </p:nvPr>
        </p:nvGraphicFramePr>
        <p:xfrm>
          <a:off x="329036" y="1484153"/>
          <a:ext cx="2602916" cy="333756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Comment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ParentCommentId : Guid</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CommenterId : Guid</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760326292"/>
                  </a:ext>
                </a:extLst>
              </a:tr>
              <a:tr h="370840">
                <a:tc>
                  <a:txBody>
                    <a:bodyPr/>
                    <a:lstStyle/>
                    <a:p>
                      <a:pPr algn="l"/>
                      <a:r>
                        <a:rPr lang="en-US" sz="1200" baseline="0" dirty="0">
                          <a:latin typeface="Cascadia Mono" panose="020B0609020000020004" pitchFamily="49" charset="0"/>
                          <a:cs typeface="+mn-cs"/>
                        </a:rPr>
                        <a:t>Replies : List&lt;Comment&gt;</a:t>
                      </a:r>
                    </a:p>
                  </a:txBody>
                  <a:tcPr/>
                </a:tc>
                <a:extLst>
                  <a:ext uri="{0D108BD9-81ED-4DB2-BD59-A6C34878D82A}">
                    <a16:rowId xmlns:a16="http://schemas.microsoft.com/office/drawing/2014/main" val="911912087"/>
                  </a:ext>
                </a:extLst>
              </a:tr>
              <a:tr h="370840">
                <a:tc>
                  <a:txBody>
                    <a:bodyPr/>
                    <a:lstStyle/>
                    <a:p>
                      <a:r>
                        <a:rPr lang="en-US" sz="1200" baseline="0" dirty="0">
                          <a:latin typeface="Cascadia Mono" panose="020B0609020000020004" pitchFamily="49" charset="0"/>
                          <a:cs typeface="+mn-cs"/>
                        </a:rPr>
                        <a:t>Status : enum</a:t>
                      </a:r>
                    </a:p>
                  </a:txBody>
                  <a:tcPr/>
                </a:tc>
                <a:extLst>
                  <a:ext uri="{0D108BD9-81ED-4DB2-BD59-A6C34878D82A}">
                    <a16:rowId xmlns:a16="http://schemas.microsoft.com/office/drawing/2014/main" val="3539232944"/>
                  </a:ext>
                </a:extLst>
              </a:tr>
              <a:tr h="370840">
                <a:tc>
                  <a:txBody>
                    <a:bodyPr/>
                    <a:lstStyle/>
                    <a:p>
                      <a:r>
                        <a:rPr lang="en-US" sz="1200" baseline="0" dirty="0">
                          <a:latin typeface="Cascadia Mono" panose="020B0609020000020004" pitchFamily="49" charset="0"/>
                          <a:cs typeface="+mn-cs"/>
                        </a:rPr>
                        <a:t>IsVisibleForAll : bool</a:t>
                      </a:r>
                    </a:p>
                  </a:txBody>
                  <a:tcPr/>
                </a:tc>
                <a:extLst>
                  <a:ext uri="{0D108BD9-81ED-4DB2-BD59-A6C34878D82A}">
                    <a16:rowId xmlns:a16="http://schemas.microsoft.com/office/drawing/2014/main" val="506365011"/>
                  </a:ext>
                </a:extLst>
              </a:tr>
              <a:tr h="370840">
                <a:tc>
                  <a:txBody>
                    <a:bodyPr/>
                    <a:lstStyle/>
                    <a:p>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2257843067"/>
                  </a:ext>
                </a:extLst>
              </a:tr>
              <a:tr h="370840">
                <a:tc>
                  <a:txBody>
                    <a:bodyPr/>
                    <a:lstStyle/>
                    <a:p>
                      <a:r>
                        <a:rPr lang="en-US" sz="1200" baseline="0" dirty="0">
                          <a:latin typeface="Cascadia Mono" panose="020B0609020000020004" pitchFamily="49" charset="0"/>
                          <a:cs typeface="+mn-cs"/>
                        </a:rPr>
                        <a:t>ReportCount : int</a:t>
                      </a:r>
                    </a:p>
                  </a:txBody>
                  <a:tcPr/>
                </a:tc>
                <a:extLst>
                  <a:ext uri="{0D108BD9-81ED-4DB2-BD59-A6C34878D82A}">
                    <a16:rowId xmlns:a16="http://schemas.microsoft.com/office/drawing/2014/main" val="1240879017"/>
                  </a:ext>
                </a:extLst>
              </a:tr>
            </a:tbl>
          </a:graphicData>
        </a:graphic>
      </p:graphicFrame>
      <p:sp>
        <p:nvSpPr>
          <p:cNvPr id="5" name="Oval 4">
            <a:extLst>
              <a:ext uri="{FF2B5EF4-FFF2-40B4-BE49-F238E27FC236}">
                <a16:creationId xmlns:a16="http://schemas.microsoft.com/office/drawing/2014/main" id="{C3619DB6-67E4-9C79-DB4A-AD46D30BBCF7}"/>
              </a:ext>
            </a:extLst>
          </p:cNvPr>
          <p:cNvSpPr/>
          <p:nvPr/>
        </p:nvSpPr>
        <p:spPr>
          <a:xfrm>
            <a:off x="329036" y="192946"/>
            <a:ext cx="1405850" cy="1105950"/>
          </a:xfrm>
          <a:custGeom>
            <a:avLst/>
            <a:gdLst>
              <a:gd name="connsiteX0" fmla="*/ 0 w 1405850"/>
              <a:gd name="connsiteY0" fmla="*/ 552975 h 1105950"/>
              <a:gd name="connsiteX1" fmla="*/ 702925 w 1405850"/>
              <a:gd name="connsiteY1" fmla="*/ 0 h 1105950"/>
              <a:gd name="connsiteX2" fmla="*/ 1405850 w 1405850"/>
              <a:gd name="connsiteY2" fmla="*/ 552975 h 1105950"/>
              <a:gd name="connsiteX3" fmla="*/ 702925 w 1405850"/>
              <a:gd name="connsiteY3" fmla="*/ 1105950 h 1105950"/>
              <a:gd name="connsiteX4" fmla="*/ 0 w 1405850"/>
              <a:gd name="connsiteY4" fmla="*/ 552975 h 110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850" h="1105950" fill="none" extrusionOk="0">
                <a:moveTo>
                  <a:pt x="0" y="552975"/>
                </a:moveTo>
                <a:cubicBezTo>
                  <a:pt x="-52838" y="155583"/>
                  <a:pt x="311690" y="87606"/>
                  <a:pt x="702925" y="0"/>
                </a:cubicBezTo>
                <a:cubicBezTo>
                  <a:pt x="1001674" y="5242"/>
                  <a:pt x="1424754" y="271048"/>
                  <a:pt x="1405850" y="552975"/>
                </a:cubicBezTo>
                <a:cubicBezTo>
                  <a:pt x="1450323" y="832068"/>
                  <a:pt x="1172189" y="1121588"/>
                  <a:pt x="702925" y="1105950"/>
                </a:cubicBezTo>
                <a:cubicBezTo>
                  <a:pt x="249326" y="1124526"/>
                  <a:pt x="-22208" y="793330"/>
                  <a:pt x="0" y="552975"/>
                </a:cubicBezTo>
                <a:close/>
              </a:path>
              <a:path w="1405850" h="1105950" stroke="0" extrusionOk="0">
                <a:moveTo>
                  <a:pt x="0" y="552975"/>
                </a:moveTo>
                <a:cubicBezTo>
                  <a:pt x="-15797" y="282563"/>
                  <a:pt x="287818" y="805"/>
                  <a:pt x="702925" y="0"/>
                </a:cubicBezTo>
                <a:cubicBezTo>
                  <a:pt x="1156909" y="-55785"/>
                  <a:pt x="1344059" y="200275"/>
                  <a:pt x="1405850" y="552975"/>
                </a:cubicBezTo>
                <a:cubicBezTo>
                  <a:pt x="1451005" y="898451"/>
                  <a:pt x="1146486" y="1136214"/>
                  <a:pt x="702925" y="1105950"/>
                </a:cubicBezTo>
                <a:cubicBezTo>
                  <a:pt x="306568" y="1091932"/>
                  <a:pt x="5935" y="872334"/>
                  <a:pt x="0" y="552975"/>
                </a:cubicBezTo>
                <a:close/>
              </a:path>
            </a:pathLst>
          </a:custGeom>
          <a:solidFill>
            <a:srgbClr val="BFBFFF"/>
          </a:solidFill>
          <a:ln>
            <a:solidFill>
              <a:srgbClr val="5B5B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Comment</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6" name="Table 5">
            <a:extLst>
              <a:ext uri="{FF2B5EF4-FFF2-40B4-BE49-F238E27FC236}">
                <a16:creationId xmlns:a16="http://schemas.microsoft.com/office/drawing/2014/main" id="{D74320BF-74D4-5578-74AE-8AE55747D0EE}"/>
              </a:ext>
            </a:extLst>
          </p:cNvPr>
          <p:cNvGraphicFramePr>
            <a:graphicFrameLocks noGrp="1"/>
          </p:cNvGraphicFramePr>
          <p:nvPr>
            <p:extLst>
              <p:ext uri="{D42A27DB-BD31-4B8C-83A1-F6EECF244321}">
                <p14:modId xmlns:p14="http://schemas.microsoft.com/office/powerpoint/2010/main" val="3812265729"/>
              </p:ext>
            </p:extLst>
          </p:nvPr>
        </p:nvGraphicFramePr>
        <p:xfrm>
          <a:off x="5443522" y="1479260"/>
          <a:ext cx="2665835" cy="1483360"/>
        </p:xfrm>
        <a:graphic>
          <a:graphicData uri="http://schemas.openxmlformats.org/drawingml/2006/table">
            <a:tbl>
              <a:tblPr firstRow="1" bandRow="1">
                <a:tableStyleId>{5C22544A-7EE6-4342-B048-85BDC9FD1C3A}</a:tableStyleId>
              </a:tblPr>
              <a:tblGrid>
                <a:gridCol w="2665835">
                  <a:extLst>
                    <a:ext uri="{9D8B030D-6E8A-4147-A177-3AD203B41FA5}">
                      <a16:colId xmlns:a16="http://schemas.microsoft.com/office/drawing/2014/main" val="2295680530"/>
                    </a:ext>
                  </a:extLst>
                </a:gridCol>
              </a:tblGrid>
              <a:tr h="370840">
                <a:tc>
                  <a:txBody>
                    <a:bodyPr/>
                    <a:lstStyle/>
                    <a:p>
                      <a:pPr algn="ctr"/>
                      <a:r>
                        <a:rPr lang="en-US" sz="1200" dirty="0">
                          <a:latin typeface="Cascadia Code" panose="020B0609020000020004" pitchFamily="49" charset="0"/>
                          <a:cs typeface="Cascadia Code" panose="020B0609020000020004" pitchFamily="49" charset="0"/>
                        </a:rPr>
                        <a:t>Status</a:t>
                      </a:r>
                    </a:p>
                  </a:txBody>
                  <a:tcPr/>
                </a:tc>
                <a:extLst>
                  <a:ext uri="{0D108BD9-81ED-4DB2-BD59-A6C34878D82A}">
                    <a16:rowId xmlns:a16="http://schemas.microsoft.com/office/drawing/2014/main" val="2726314873"/>
                  </a:ext>
                </a:extLst>
              </a:tr>
              <a:tr h="370840">
                <a:tc>
                  <a:txBody>
                    <a:bodyPr/>
                    <a:lstStyle/>
                    <a:p>
                      <a:r>
                        <a:rPr lang="en-US" sz="1200" dirty="0">
                          <a:latin typeface="Cascadia Code" panose="020B0609020000020004" pitchFamily="49" charset="0"/>
                          <a:cs typeface="Cascadia Code" panose="020B0609020000020004" pitchFamily="49" charset="0"/>
                        </a:rPr>
                        <a:t>Pending = 1</a:t>
                      </a:r>
                    </a:p>
                  </a:txBody>
                  <a:tcPr/>
                </a:tc>
                <a:extLst>
                  <a:ext uri="{0D108BD9-81ED-4DB2-BD59-A6C34878D82A}">
                    <a16:rowId xmlns:a16="http://schemas.microsoft.com/office/drawing/2014/main" val="1003868226"/>
                  </a:ext>
                </a:extLst>
              </a:tr>
              <a:tr h="370840">
                <a:tc>
                  <a:txBody>
                    <a:bodyPr/>
                    <a:lstStyle/>
                    <a:p>
                      <a:r>
                        <a:rPr lang="en-US" sz="1200" dirty="0">
                          <a:latin typeface="Cascadia Code" panose="020B0609020000020004" pitchFamily="49" charset="0"/>
                          <a:cs typeface="Cascadia Code" panose="020B0609020000020004" pitchFamily="49" charset="0"/>
                        </a:rPr>
                        <a:t>Approve = 2</a:t>
                      </a:r>
                    </a:p>
                  </a:txBody>
                  <a:tcPr/>
                </a:tc>
                <a:extLst>
                  <a:ext uri="{0D108BD9-81ED-4DB2-BD59-A6C34878D82A}">
                    <a16:rowId xmlns:a16="http://schemas.microsoft.com/office/drawing/2014/main" val="2418979342"/>
                  </a:ext>
                </a:extLst>
              </a:tr>
              <a:tr h="370840">
                <a:tc>
                  <a:txBody>
                    <a:bodyPr/>
                    <a:lstStyle/>
                    <a:p>
                      <a:r>
                        <a:rPr lang="en-US" sz="1200" dirty="0">
                          <a:latin typeface="Cascadia Code" panose="020B0609020000020004" pitchFamily="49" charset="0"/>
                          <a:cs typeface="Cascadia Code" panose="020B0609020000020004" pitchFamily="49" charset="0"/>
                        </a:rPr>
                        <a:t>Reject = 3</a:t>
                      </a:r>
                    </a:p>
                  </a:txBody>
                  <a:tcPr/>
                </a:tc>
                <a:extLst>
                  <a:ext uri="{0D108BD9-81ED-4DB2-BD59-A6C34878D82A}">
                    <a16:rowId xmlns:a16="http://schemas.microsoft.com/office/drawing/2014/main" val="656952224"/>
                  </a:ext>
                </a:extLst>
              </a:tr>
            </a:tbl>
          </a:graphicData>
        </a:graphic>
      </p:graphicFrame>
      <p:graphicFrame>
        <p:nvGraphicFramePr>
          <p:cNvPr id="3" name="Table 2">
            <a:extLst>
              <a:ext uri="{FF2B5EF4-FFF2-40B4-BE49-F238E27FC236}">
                <a16:creationId xmlns:a16="http://schemas.microsoft.com/office/drawing/2014/main" id="{D5B27BFF-8605-D6F7-5541-4A025FE1756E}"/>
              </a:ext>
            </a:extLst>
          </p:cNvPr>
          <p:cNvGraphicFramePr>
            <a:graphicFrameLocks noGrp="1"/>
          </p:cNvGraphicFramePr>
          <p:nvPr>
            <p:extLst>
              <p:ext uri="{D42A27DB-BD31-4B8C-83A1-F6EECF244321}">
                <p14:modId xmlns:p14="http://schemas.microsoft.com/office/powerpoint/2010/main" val="2561201758"/>
              </p:ext>
            </p:extLst>
          </p:nvPr>
        </p:nvGraphicFramePr>
        <p:xfrm>
          <a:off x="3144940" y="1484153"/>
          <a:ext cx="1919215" cy="1483360"/>
        </p:xfrm>
        <a:graphic>
          <a:graphicData uri="http://schemas.openxmlformats.org/drawingml/2006/table">
            <a:tbl>
              <a:tblPr firstRow="1" bandRow="1">
                <a:tableStyleId>{5C22544A-7EE6-4342-B048-85BDC9FD1C3A}</a:tableStyleId>
              </a:tblPr>
              <a:tblGrid>
                <a:gridCol w="1919215">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ReplyComment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Code" panose="020B0609020000020004" pitchFamily="49" charset="0"/>
                          <a:cs typeface="Cascadia Code" panose="020B0609020000020004" pitchFamily="49" charset="0"/>
                        </a:rPr>
                        <a:t>CommenterId : Guid</a:t>
                      </a:r>
                    </a:p>
                  </a:txBody>
                  <a:tcPr/>
                </a:tc>
                <a:extLst>
                  <a:ext uri="{0D108BD9-81ED-4DB2-BD59-A6C34878D82A}">
                    <a16:rowId xmlns:a16="http://schemas.microsoft.com/office/drawing/2014/main" val="1524299186"/>
                  </a:ext>
                </a:extLst>
              </a:tr>
              <a:tr h="370840">
                <a:tc>
                  <a:txBody>
                    <a:bodyPr/>
                    <a:lstStyle/>
                    <a:p>
                      <a:pPr algn="l"/>
                      <a:r>
                        <a:rPr lang="en-US" sz="1200" baseline="0" dirty="0" err="1">
                          <a:latin typeface="Cascadia Code" panose="020B0609020000020004" pitchFamily="49" charset="0"/>
                          <a:cs typeface="Cascadia Code" panose="020B0609020000020004" pitchFamily="49" charset="0"/>
                        </a:rPr>
                        <a:t>CommentId</a:t>
                      </a:r>
                      <a:r>
                        <a:rPr lang="en-US" sz="1200" baseline="0" dirty="0">
                          <a:latin typeface="Cascadia Code" panose="020B0609020000020004" pitchFamily="49" charset="0"/>
                          <a:cs typeface="Cascadia Code" panose="020B0609020000020004" pitchFamily="49" charset="0"/>
                        </a:rPr>
                        <a:t> : Guid</a:t>
                      </a:r>
                    </a:p>
                  </a:txBody>
                  <a:tcPr/>
                </a:tc>
                <a:extLst>
                  <a:ext uri="{0D108BD9-81ED-4DB2-BD59-A6C34878D82A}">
                    <a16:rowId xmlns:a16="http://schemas.microsoft.com/office/drawing/2014/main" val="3614194357"/>
                  </a:ext>
                </a:extLst>
              </a:tr>
              <a:tr h="370840">
                <a:tc>
                  <a:txBody>
                    <a:bodyPr/>
                    <a:lstStyle/>
                    <a:p>
                      <a:r>
                        <a:rPr lang="en-US" sz="1200" baseline="0" dirty="0">
                          <a:latin typeface="Cascadia Code" panose="020B0609020000020004" pitchFamily="49" charset="0"/>
                          <a:cs typeface="Cascadia Code" panose="020B0609020000020004" pitchFamily="49" charset="0"/>
                        </a:rPr>
                        <a:t>Content : string</a:t>
                      </a:r>
                    </a:p>
                  </a:txBody>
                  <a:tcPr/>
                </a:tc>
                <a:extLst>
                  <a:ext uri="{0D108BD9-81ED-4DB2-BD59-A6C34878D82A}">
                    <a16:rowId xmlns:a16="http://schemas.microsoft.com/office/drawing/2014/main" val="2257843067"/>
                  </a:ext>
                </a:extLst>
              </a:tr>
            </a:tbl>
          </a:graphicData>
        </a:graphic>
      </p:graphicFrame>
      <p:sp>
        <p:nvSpPr>
          <p:cNvPr id="4" name="Oval 3">
            <a:extLst>
              <a:ext uri="{FF2B5EF4-FFF2-40B4-BE49-F238E27FC236}">
                <a16:creationId xmlns:a16="http://schemas.microsoft.com/office/drawing/2014/main" id="{07CDADB1-310A-C566-6023-0B320DD3FACE}"/>
              </a:ext>
            </a:extLst>
          </p:cNvPr>
          <p:cNvSpPr/>
          <p:nvPr/>
        </p:nvSpPr>
        <p:spPr>
          <a:xfrm>
            <a:off x="1964429" y="253767"/>
            <a:ext cx="2074869" cy="984308"/>
          </a:xfrm>
          <a:custGeom>
            <a:avLst/>
            <a:gdLst>
              <a:gd name="connsiteX0" fmla="*/ 0 w 2074869"/>
              <a:gd name="connsiteY0" fmla="*/ 492154 h 984308"/>
              <a:gd name="connsiteX1" fmla="*/ 1037435 w 2074869"/>
              <a:gd name="connsiteY1" fmla="*/ 0 h 984308"/>
              <a:gd name="connsiteX2" fmla="*/ 2074870 w 2074869"/>
              <a:gd name="connsiteY2" fmla="*/ 492154 h 984308"/>
              <a:gd name="connsiteX3" fmla="*/ 1037435 w 2074869"/>
              <a:gd name="connsiteY3" fmla="*/ 984308 h 984308"/>
              <a:gd name="connsiteX4" fmla="*/ 0 w 2074869"/>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4869" h="984308" fill="none" extrusionOk="0">
                <a:moveTo>
                  <a:pt x="0" y="492154"/>
                </a:moveTo>
                <a:cubicBezTo>
                  <a:pt x="-73024" y="239828"/>
                  <a:pt x="349519" y="34345"/>
                  <a:pt x="1037435" y="0"/>
                </a:cubicBezTo>
                <a:cubicBezTo>
                  <a:pt x="1588499" y="13784"/>
                  <a:pt x="2052795" y="146528"/>
                  <a:pt x="2074870" y="492154"/>
                </a:cubicBezTo>
                <a:cubicBezTo>
                  <a:pt x="2071775" y="747569"/>
                  <a:pt x="1619165" y="976327"/>
                  <a:pt x="1037435" y="984308"/>
                </a:cubicBezTo>
                <a:cubicBezTo>
                  <a:pt x="488562" y="964472"/>
                  <a:pt x="34573" y="833974"/>
                  <a:pt x="0" y="492154"/>
                </a:cubicBezTo>
                <a:close/>
              </a:path>
              <a:path w="2074869" h="984308" stroke="0" extrusionOk="0">
                <a:moveTo>
                  <a:pt x="0" y="492154"/>
                </a:moveTo>
                <a:cubicBezTo>
                  <a:pt x="-127186" y="254707"/>
                  <a:pt x="462809" y="72041"/>
                  <a:pt x="1037435" y="0"/>
                </a:cubicBezTo>
                <a:cubicBezTo>
                  <a:pt x="1635950" y="-74892"/>
                  <a:pt x="2106871" y="263301"/>
                  <a:pt x="2074870" y="492154"/>
                </a:cubicBezTo>
                <a:cubicBezTo>
                  <a:pt x="2069793" y="846045"/>
                  <a:pt x="1591841" y="1126075"/>
                  <a:pt x="1037435" y="984308"/>
                </a:cubicBezTo>
                <a:cubicBezTo>
                  <a:pt x="406160" y="1018308"/>
                  <a:pt x="-18733" y="779771"/>
                  <a:pt x="0" y="492154"/>
                </a:cubicBezTo>
                <a:close/>
              </a:path>
            </a:pathLst>
          </a:custGeom>
          <a:solidFill>
            <a:srgbClr val="D8E2DC"/>
          </a:solidFill>
          <a:ln>
            <a:solidFill>
              <a:srgbClr val="88A694"/>
            </a:solidFill>
            <a:extLst>
              <a:ext uri="{C807C97D-BFC1-408E-A445-0C87EB9F89A2}">
                <ask:lineSketchStyleProps xmlns:ask="http://schemas.microsoft.com/office/drawing/2018/sketchyshapes" sd="346344388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ReplyComment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37829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F654C4E0-564A-9127-6AB3-7B8CBE1DA1F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24EF6C-395D-297D-54C4-08C44E235C40}"/>
              </a:ext>
            </a:extLst>
          </p:cNvPr>
          <p:cNvGraphicFramePr>
            <a:graphicFrameLocks noGrp="1"/>
          </p:cNvGraphicFramePr>
          <p:nvPr>
            <p:extLst>
              <p:ext uri="{D42A27DB-BD31-4B8C-83A1-F6EECF244321}">
                <p14:modId xmlns:p14="http://schemas.microsoft.com/office/powerpoint/2010/main" val="2076441831"/>
              </p:ext>
            </p:extLst>
          </p:nvPr>
        </p:nvGraphicFramePr>
        <p:xfrm>
          <a:off x="329036" y="1484153"/>
          <a:ext cx="2602916" cy="222504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Blog</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ImageUrl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3760326292"/>
                  </a:ext>
                </a:extLst>
              </a:tr>
              <a:tr h="370840">
                <a:tc>
                  <a:txBody>
                    <a:bodyPr/>
                    <a:lstStyle/>
                    <a:p>
                      <a:pPr algn="l"/>
                      <a:r>
                        <a:rPr lang="en-US" sz="1200" baseline="0" dirty="0">
                          <a:latin typeface="Cascadia Mono" panose="020B0609020000020004" pitchFamily="49" charset="0"/>
                          <a:cs typeface="+mn-cs"/>
                        </a:rPr>
                        <a:t>Link : string</a:t>
                      </a:r>
                    </a:p>
                  </a:txBody>
                  <a:tcPr/>
                </a:tc>
                <a:extLst>
                  <a:ext uri="{0D108BD9-81ED-4DB2-BD59-A6C34878D82A}">
                    <a16:rowId xmlns:a16="http://schemas.microsoft.com/office/drawing/2014/main" val="911912087"/>
                  </a:ext>
                </a:extLst>
              </a:tr>
              <a:tr h="370840">
                <a:tc>
                  <a:txBody>
                    <a:bodyPr/>
                    <a:lstStyle/>
                    <a:p>
                      <a:r>
                        <a:rPr lang="en-US" sz="1200" baseline="0" dirty="0">
                          <a:latin typeface="Cascadia Mono" panose="020B0609020000020004" pitchFamily="49" charset="0"/>
                          <a:cs typeface="+mn-cs"/>
                        </a:rPr>
                        <a:t>Tags : List&lt;string&gt;</a:t>
                      </a:r>
                    </a:p>
                  </a:txBody>
                  <a:tcPr/>
                </a:tc>
                <a:extLst>
                  <a:ext uri="{0D108BD9-81ED-4DB2-BD59-A6C34878D82A}">
                    <a16:rowId xmlns:a16="http://schemas.microsoft.com/office/drawing/2014/main" val="3539232944"/>
                  </a:ext>
                </a:extLst>
              </a:tr>
            </a:tbl>
          </a:graphicData>
        </a:graphic>
      </p:graphicFrame>
      <p:sp>
        <p:nvSpPr>
          <p:cNvPr id="3" name="Oval 2">
            <a:extLst>
              <a:ext uri="{FF2B5EF4-FFF2-40B4-BE49-F238E27FC236}">
                <a16:creationId xmlns:a16="http://schemas.microsoft.com/office/drawing/2014/main" id="{5BE47690-5FC8-AEAC-0267-A5A09F74FBDD}"/>
              </a:ext>
            </a:extLst>
          </p:cNvPr>
          <p:cNvSpPr/>
          <p:nvPr/>
        </p:nvSpPr>
        <p:spPr>
          <a:xfrm>
            <a:off x="329036" y="219513"/>
            <a:ext cx="967522" cy="984308"/>
          </a:xfrm>
          <a:custGeom>
            <a:avLst/>
            <a:gdLst>
              <a:gd name="connsiteX0" fmla="*/ 0 w 967522"/>
              <a:gd name="connsiteY0" fmla="*/ 492154 h 984308"/>
              <a:gd name="connsiteX1" fmla="*/ 483761 w 967522"/>
              <a:gd name="connsiteY1" fmla="*/ 0 h 984308"/>
              <a:gd name="connsiteX2" fmla="*/ 967522 w 967522"/>
              <a:gd name="connsiteY2" fmla="*/ 492154 h 984308"/>
              <a:gd name="connsiteX3" fmla="*/ 483761 w 967522"/>
              <a:gd name="connsiteY3" fmla="*/ 984308 h 984308"/>
              <a:gd name="connsiteX4" fmla="*/ 0 w 96752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22" h="984308" fill="none" extrusionOk="0">
                <a:moveTo>
                  <a:pt x="0" y="492154"/>
                </a:moveTo>
                <a:cubicBezTo>
                  <a:pt x="-73507" y="239957"/>
                  <a:pt x="180056" y="10914"/>
                  <a:pt x="483761" y="0"/>
                </a:cubicBezTo>
                <a:cubicBezTo>
                  <a:pt x="729039" y="13784"/>
                  <a:pt x="945447" y="146528"/>
                  <a:pt x="967522" y="492154"/>
                </a:cubicBezTo>
                <a:cubicBezTo>
                  <a:pt x="964773" y="749401"/>
                  <a:pt x="757801" y="978059"/>
                  <a:pt x="483761" y="984308"/>
                </a:cubicBezTo>
                <a:cubicBezTo>
                  <a:pt x="240674" y="964472"/>
                  <a:pt x="34573" y="833974"/>
                  <a:pt x="0" y="492154"/>
                </a:cubicBezTo>
                <a:close/>
              </a:path>
              <a:path w="967522" h="984308" stroke="0" extrusionOk="0">
                <a:moveTo>
                  <a:pt x="0" y="492154"/>
                </a:moveTo>
                <a:cubicBezTo>
                  <a:pt x="-12850" y="223817"/>
                  <a:pt x="214814" y="76695"/>
                  <a:pt x="483761" y="0"/>
                </a:cubicBezTo>
                <a:cubicBezTo>
                  <a:pt x="776490" y="-74892"/>
                  <a:pt x="999523" y="263301"/>
                  <a:pt x="967522" y="492154"/>
                </a:cubicBezTo>
                <a:cubicBezTo>
                  <a:pt x="965585" y="795278"/>
                  <a:pt x="742382" y="1049662"/>
                  <a:pt x="483761" y="984308"/>
                </a:cubicBezTo>
                <a:cubicBezTo>
                  <a:pt x="158272" y="1018308"/>
                  <a:pt x="-18733" y="779771"/>
                  <a:pt x="0" y="492154"/>
                </a:cubicBezTo>
                <a:close/>
              </a:path>
            </a:pathLst>
          </a:custGeom>
          <a:solidFill>
            <a:srgbClr val="D8E2DC"/>
          </a:solidFill>
          <a:ln>
            <a:solidFill>
              <a:srgbClr val="88A694"/>
            </a:solidFill>
            <a:extLst>
              <a:ext uri="{C807C97D-BFC1-408E-A445-0C87EB9F89A2}">
                <ask:lineSketchStyleProps xmlns:ask="http://schemas.microsoft.com/office/drawing/2018/sketchyshapes" sd="346344388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Blog</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3810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F48C8727-4A3B-B438-0646-E5DD1F9C64E8}"/>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F741C0C-FE48-D5B2-AE95-4F9C68BB8A2D}"/>
              </a:ext>
            </a:extLst>
          </p:cNvPr>
          <p:cNvGraphicFramePr>
            <a:graphicFrameLocks noGrp="1"/>
          </p:cNvGraphicFramePr>
          <p:nvPr>
            <p:extLst>
              <p:ext uri="{D42A27DB-BD31-4B8C-83A1-F6EECF244321}">
                <p14:modId xmlns:p14="http://schemas.microsoft.com/office/powerpoint/2010/main" val="2858191848"/>
              </p:ext>
            </p:extLst>
          </p:nvPr>
        </p:nvGraphicFramePr>
        <p:xfrm>
          <a:off x="329036" y="1484153"/>
          <a:ext cx="2602916" cy="222504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ContactUs</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FullName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Mobile : string</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Email : string</a:t>
                      </a:r>
                    </a:p>
                  </a:txBody>
                  <a:tcPr/>
                </a:tc>
                <a:extLst>
                  <a:ext uri="{0D108BD9-81ED-4DB2-BD59-A6C34878D82A}">
                    <a16:rowId xmlns:a16="http://schemas.microsoft.com/office/drawing/2014/main" val="3760326292"/>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911912087"/>
                  </a:ext>
                </a:extLst>
              </a:tr>
              <a:tr h="370840">
                <a:tc>
                  <a:txBody>
                    <a:bodyPr/>
                    <a:lstStyle/>
                    <a:p>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3539232944"/>
                  </a:ext>
                </a:extLst>
              </a:tr>
            </a:tbl>
          </a:graphicData>
        </a:graphic>
      </p:graphicFrame>
      <p:sp>
        <p:nvSpPr>
          <p:cNvPr id="4" name="Oval 3">
            <a:extLst>
              <a:ext uri="{FF2B5EF4-FFF2-40B4-BE49-F238E27FC236}">
                <a16:creationId xmlns:a16="http://schemas.microsoft.com/office/drawing/2014/main" id="{999E2D2C-4B85-56C1-943C-B39184293360}"/>
              </a:ext>
            </a:extLst>
          </p:cNvPr>
          <p:cNvSpPr/>
          <p:nvPr/>
        </p:nvSpPr>
        <p:spPr>
          <a:xfrm>
            <a:off x="329035" y="152049"/>
            <a:ext cx="1642377" cy="1190189"/>
          </a:xfrm>
          <a:custGeom>
            <a:avLst/>
            <a:gdLst>
              <a:gd name="connsiteX0" fmla="*/ 0 w 1642377"/>
              <a:gd name="connsiteY0" fmla="*/ 595095 h 1190189"/>
              <a:gd name="connsiteX1" fmla="*/ 821189 w 1642377"/>
              <a:gd name="connsiteY1" fmla="*/ 0 h 1190189"/>
              <a:gd name="connsiteX2" fmla="*/ 1642378 w 1642377"/>
              <a:gd name="connsiteY2" fmla="*/ 595095 h 1190189"/>
              <a:gd name="connsiteX3" fmla="*/ 821189 w 1642377"/>
              <a:gd name="connsiteY3" fmla="*/ 1190190 h 1190189"/>
              <a:gd name="connsiteX4" fmla="*/ 0 w 1642377"/>
              <a:gd name="connsiteY4" fmla="*/ 595095 h 119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77" h="1190189" fill="none" extrusionOk="0">
                <a:moveTo>
                  <a:pt x="0" y="595095"/>
                </a:moveTo>
                <a:cubicBezTo>
                  <a:pt x="-37238" y="201600"/>
                  <a:pt x="363756" y="113228"/>
                  <a:pt x="821189" y="0"/>
                </a:cubicBezTo>
                <a:cubicBezTo>
                  <a:pt x="1210746" y="3748"/>
                  <a:pt x="1668630" y="299029"/>
                  <a:pt x="1642378" y="595095"/>
                </a:cubicBezTo>
                <a:cubicBezTo>
                  <a:pt x="1745207" y="862932"/>
                  <a:pt x="1372578" y="1209072"/>
                  <a:pt x="821189" y="1190190"/>
                </a:cubicBezTo>
                <a:cubicBezTo>
                  <a:pt x="305463" y="1207860"/>
                  <a:pt x="-25044" y="850408"/>
                  <a:pt x="0" y="595095"/>
                </a:cubicBezTo>
                <a:close/>
              </a:path>
              <a:path w="1642377" h="1190189" stroke="0" extrusionOk="0">
                <a:moveTo>
                  <a:pt x="0" y="595095"/>
                </a:moveTo>
                <a:cubicBezTo>
                  <a:pt x="-13671" y="296713"/>
                  <a:pt x="271637" y="2876"/>
                  <a:pt x="821189" y="0"/>
                </a:cubicBezTo>
                <a:cubicBezTo>
                  <a:pt x="1314698" y="-33910"/>
                  <a:pt x="1582097" y="220289"/>
                  <a:pt x="1642378" y="595095"/>
                </a:cubicBezTo>
                <a:cubicBezTo>
                  <a:pt x="1716448" y="989495"/>
                  <a:pt x="1309380" y="1209143"/>
                  <a:pt x="821189" y="1190190"/>
                </a:cubicBezTo>
                <a:cubicBezTo>
                  <a:pt x="330311" y="1125887"/>
                  <a:pt x="10704" y="948931"/>
                  <a:pt x="0" y="595095"/>
                </a:cubicBezTo>
                <a:close/>
              </a:path>
            </a:pathLst>
          </a:custGeom>
          <a:solidFill>
            <a:srgbClr val="C8B6FF"/>
          </a:solidFill>
          <a:ln>
            <a:solidFill>
              <a:srgbClr val="8761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ContactYou</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80585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577D18A9-000C-0B34-13BB-4D0AB31CA99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23E98F-8C5C-0788-5C7E-96828747A262}"/>
              </a:ext>
            </a:extLst>
          </p:cNvPr>
          <p:cNvGraphicFramePr>
            <a:graphicFrameLocks noGrp="1"/>
          </p:cNvGraphicFramePr>
          <p:nvPr/>
        </p:nvGraphicFramePr>
        <p:xfrm>
          <a:off x="329036" y="1484153"/>
          <a:ext cx="2602916" cy="222504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ContactUs</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FullName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Mobile : string</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Email : string</a:t>
                      </a:r>
                    </a:p>
                  </a:txBody>
                  <a:tcPr/>
                </a:tc>
                <a:extLst>
                  <a:ext uri="{0D108BD9-81ED-4DB2-BD59-A6C34878D82A}">
                    <a16:rowId xmlns:a16="http://schemas.microsoft.com/office/drawing/2014/main" val="3760326292"/>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911912087"/>
                  </a:ext>
                </a:extLst>
              </a:tr>
              <a:tr h="370840">
                <a:tc>
                  <a:txBody>
                    <a:bodyPr/>
                    <a:lstStyle/>
                    <a:p>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3539232944"/>
                  </a:ext>
                </a:extLst>
              </a:tr>
            </a:tbl>
          </a:graphicData>
        </a:graphic>
      </p:graphicFrame>
      <p:sp>
        <p:nvSpPr>
          <p:cNvPr id="4" name="Oval 3">
            <a:extLst>
              <a:ext uri="{FF2B5EF4-FFF2-40B4-BE49-F238E27FC236}">
                <a16:creationId xmlns:a16="http://schemas.microsoft.com/office/drawing/2014/main" id="{9E562DEF-CF20-D5E4-731B-AD816AEB56AF}"/>
              </a:ext>
            </a:extLst>
          </p:cNvPr>
          <p:cNvSpPr/>
          <p:nvPr/>
        </p:nvSpPr>
        <p:spPr>
          <a:xfrm>
            <a:off x="329036" y="152050"/>
            <a:ext cx="1466208" cy="1114688"/>
          </a:xfrm>
          <a:custGeom>
            <a:avLst/>
            <a:gdLst>
              <a:gd name="connsiteX0" fmla="*/ 0 w 1466208"/>
              <a:gd name="connsiteY0" fmla="*/ 557344 h 1114688"/>
              <a:gd name="connsiteX1" fmla="*/ 733104 w 1466208"/>
              <a:gd name="connsiteY1" fmla="*/ 0 h 1114688"/>
              <a:gd name="connsiteX2" fmla="*/ 1466208 w 1466208"/>
              <a:gd name="connsiteY2" fmla="*/ 557344 h 1114688"/>
              <a:gd name="connsiteX3" fmla="*/ 733104 w 1466208"/>
              <a:gd name="connsiteY3" fmla="*/ 1114688 h 1114688"/>
              <a:gd name="connsiteX4" fmla="*/ 0 w 1466208"/>
              <a:gd name="connsiteY4" fmla="*/ 557344 h 111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208" h="1114688" fill="none" extrusionOk="0">
                <a:moveTo>
                  <a:pt x="0" y="557344"/>
                </a:moveTo>
                <a:cubicBezTo>
                  <a:pt x="-28308" y="200245"/>
                  <a:pt x="325170" y="88540"/>
                  <a:pt x="733104" y="0"/>
                </a:cubicBezTo>
                <a:cubicBezTo>
                  <a:pt x="1118356" y="1150"/>
                  <a:pt x="1487577" y="276064"/>
                  <a:pt x="1466208" y="557344"/>
                </a:cubicBezTo>
                <a:cubicBezTo>
                  <a:pt x="1549459" y="815912"/>
                  <a:pt x="1210152" y="1128612"/>
                  <a:pt x="733104" y="1114688"/>
                </a:cubicBezTo>
                <a:cubicBezTo>
                  <a:pt x="290130" y="1125510"/>
                  <a:pt x="-5974" y="847660"/>
                  <a:pt x="0" y="557344"/>
                </a:cubicBezTo>
                <a:close/>
              </a:path>
              <a:path w="1466208" h="1114688" stroke="0" extrusionOk="0">
                <a:moveTo>
                  <a:pt x="0" y="557344"/>
                </a:moveTo>
                <a:cubicBezTo>
                  <a:pt x="-12945" y="278203"/>
                  <a:pt x="249916" y="2345"/>
                  <a:pt x="733104" y="0"/>
                </a:cubicBezTo>
                <a:cubicBezTo>
                  <a:pt x="1169234" y="-26504"/>
                  <a:pt x="1455289" y="241173"/>
                  <a:pt x="1466208" y="557344"/>
                </a:cubicBezTo>
                <a:cubicBezTo>
                  <a:pt x="1548579" y="938263"/>
                  <a:pt x="1215262" y="1156944"/>
                  <a:pt x="733104" y="1114688"/>
                </a:cubicBezTo>
                <a:cubicBezTo>
                  <a:pt x="323800" y="1107074"/>
                  <a:pt x="10679" y="890272"/>
                  <a:pt x="0" y="557344"/>
                </a:cubicBezTo>
                <a:close/>
              </a:path>
            </a:pathLst>
          </a:custGeom>
          <a:solidFill>
            <a:srgbClr val="C8B6FF"/>
          </a:solidFill>
          <a:ln>
            <a:solidFill>
              <a:srgbClr val="8761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ContactUs</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84930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CB224843-9E82-3FC0-B2C3-5790BCB32B8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A170291-0523-88E4-6942-314795892281}"/>
              </a:ext>
            </a:extLst>
          </p:cNvPr>
          <p:cNvGraphicFramePr>
            <a:graphicFrameLocks noGrp="1"/>
          </p:cNvGraphicFramePr>
          <p:nvPr>
            <p:extLst>
              <p:ext uri="{D42A27DB-BD31-4B8C-83A1-F6EECF244321}">
                <p14:modId xmlns:p14="http://schemas.microsoft.com/office/powerpoint/2010/main" val="4130639323"/>
              </p:ext>
            </p:extLst>
          </p:nvPr>
        </p:nvGraphicFramePr>
        <p:xfrm>
          <a:off x="329035" y="1563848"/>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NewsLetter</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1524299186"/>
                  </a:ext>
                </a:extLst>
              </a:tr>
            </a:tbl>
          </a:graphicData>
        </a:graphic>
      </p:graphicFrame>
      <p:sp>
        <p:nvSpPr>
          <p:cNvPr id="2" name="Oval 1">
            <a:extLst>
              <a:ext uri="{FF2B5EF4-FFF2-40B4-BE49-F238E27FC236}">
                <a16:creationId xmlns:a16="http://schemas.microsoft.com/office/drawing/2014/main" id="{6E9F4B71-DB22-029A-3E44-774B25A4FCDC}"/>
              </a:ext>
            </a:extLst>
          </p:cNvPr>
          <p:cNvSpPr/>
          <p:nvPr/>
        </p:nvSpPr>
        <p:spPr>
          <a:xfrm>
            <a:off x="329035" y="355571"/>
            <a:ext cx="1596237" cy="984308"/>
          </a:xfrm>
          <a:custGeom>
            <a:avLst/>
            <a:gdLst>
              <a:gd name="connsiteX0" fmla="*/ 0 w 1596237"/>
              <a:gd name="connsiteY0" fmla="*/ 492154 h 984308"/>
              <a:gd name="connsiteX1" fmla="*/ 798119 w 1596237"/>
              <a:gd name="connsiteY1" fmla="*/ 0 h 984308"/>
              <a:gd name="connsiteX2" fmla="*/ 1596238 w 1596237"/>
              <a:gd name="connsiteY2" fmla="*/ 492154 h 984308"/>
              <a:gd name="connsiteX3" fmla="*/ 798119 w 1596237"/>
              <a:gd name="connsiteY3" fmla="*/ 984308 h 984308"/>
              <a:gd name="connsiteX4" fmla="*/ 0 w 1596237"/>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237" h="984308" fill="none" extrusionOk="0">
                <a:moveTo>
                  <a:pt x="0" y="492154"/>
                </a:moveTo>
                <a:cubicBezTo>
                  <a:pt x="-29554" y="153543"/>
                  <a:pt x="317813" y="-35662"/>
                  <a:pt x="798119" y="0"/>
                </a:cubicBezTo>
                <a:cubicBezTo>
                  <a:pt x="1216131" y="53207"/>
                  <a:pt x="1604017" y="210860"/>
                  <a:pt x="1596238" y="492154"/>
                </a:cubicBezTo>
                <a:cubicBezTo>
                  <a:pt x="1516756" y="744965"/>
                  <a:pt x="1258780" y="980609"/>
                  <a:pt x="798119" y="984308"/>
                </a:cubicBezTo>
                <a:cubicBezTo>
                  <a:pt x="333951" y="982642"/>
                  <a:pt x="16868" y="793336"/>
                  <a:pt x="0" y="492154"/>
                </a:cubicBezTo>
                <a:close/>
              </a:path>
              <a:path w="1596237" h="984308" stroke="0" extrusionOk="0">
                <a:moveTo>
                  <a:pt x="0" y="492154"/>
                </a:moveTo>
                <a:cubicBezTo>
                  <a:pt x="-31706" y="335330"/>
                  <a:pt x="274682" y="92602"/>
                  <a:pt x="798119" y="0"/>
                </a:cubicBezTo>
                <a:cubicBezTo>
                  <a:pt x="1265204" y="37712"/>
                  <a:pt x="1552523" y="220719"/>
                  <a:pt x="1596238" y="492154"/>
                </a:cubicBezTo>
                <a:cubicBezTo>
                  <a:pt x="1536045" y="829335"/>
                  <a:pt x="1128933" y="926366"/>
                  <a:pt x="798119" y="984308"/>
                </a:cubicBezTo>
                <a:cubicBezTo>
                  <a:pt x="405811" y="951829"/>
                  <a:pt x="-17748" y="747284"/>
                  <a:pt x="0" y="492154"/>
                </a:cubicBezTo>
                <a:close/>
              </a:path>
            </a:pathLst>
          </a:custGeom>
          <a:solidFill>
            <a:srgbClr val="D5BDAF"/>
          </a:solidFill>
          <a:ln>
            <a:solidFill>
              <a:srgbClr val="B2866E"/>
            </a:solidFill>
            <a:extLst>
              <a:ext uri="{C807C97D-BFC1-408E-A445-0C87EB9F89A2}">
                <ask:lineSketchStyleProps xmlns:ask="http://schemas.microsoft.com/office/drawing/2018/sketchyshapes" sd="2630427321">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NewsLetter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49417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3AF9F4DC-D19D-6378-68FE-B366D0E40289}"/>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7F11F84B-4575-126E-4B50-900DE7867548}"/>
              </a:ext>
            </a:extLst>
          </p:cNvPr>
          <p:cNvSpPr/>
          <p:nvPr/>
        </p:nvSpPr>
        <p:spPr>
          <a:xfrm>
            <a:off x="329035" y="279635"/>
            <a:ext cx="1201956" cy="995492"/>
          </a:xfrm>
          <a:custGeom>
            <a:avLst/>
            <a:gdLst>
              <a:gd name="connsiteX0" fmla="*/ 0 w 1201956"/>
              <a:gd name="connsiteY0" fmla="*/ 497746 h 995492"/>
              <a:gd name="connsiteX1" fmla="*/ 600978 w 1201956"/>
              <a:gd name="connsiteY1" fmla="*/ 0 h 995492"/>
              <a:gd name="connsiteX2" fmla="*/ 1201956 w 1201956"/>
              <a:gd name="connsiteY2" fmla="*/ 497746 h 995492"/>
              <a:gd name="connsiteX3" fmla="*/ 600978 w 1201956"/>
              <a:gd name="connsiteY3" fmla="*/ 995492 h 995492"/>
              <a:gd name="connsiteX4" fmla="*/ 0 w 1201956"/>
              <a:gd name="connsiteY4" fmla="*/ 497746 h 995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56" h="995492" fill="none" extrusionOk="0">
                <a:moveTo>
                  <a:pt x="0" y="497746"/>
                </a:moveTo>
                <a:cubicBezTo>
                  <a:pt x="-7241" y="206481"/>
                  <a:pt x="242232" y="-24217"/>
                  <a:pt x="600978" y="0"/>
                </a:cubicBezTo>
                <a:cubicBezTo>
                  <a:pt x="912639" y="47303"/>
                  <a:pt x="1214810" y="207174"/>
                  <a:pt x="1201956" y="497746"/>
                </a:cubicBezTo>
                <a:cubicBezTo>
                  <a:pt x="1111557" y="751036"/>
                  <a:pt x="1007538" y="981595"/>
                  <a:pt x="600978" y="995492"/>
                </a:cubicBezTo>
                <a:cubicBezTo>
                  <a:pt x="262421" y="995018"/>
                  <a:pt x="4993" y="781338"/>
                  <a:pt x="0" y="497746"/>
                </a:cubicBezTo>
                <a:close/>
              </a:path>
              <a:path w="1201956" h="995492" stroke="0" extrusionOk="0">
                <a:moveTo>
                  <a:pt x="0" y="497746"/>
                </a:moveTo>
                <a:cubicBezTo>
                  <a:pt x="-21491" y="300787"/>
                  <a:pt x="263154" y="6626"/>
                  <a:pt x="600978" y="0"/>
                </a:cubicBezTo>
                <a:cubicBezTo>
                  <a:pt x="943892" y="15779"/>
                  <a:pt x="1176993" y="223062"/>
                  <a:pt x="1201956" y="497746"/>
                </a:cubicBezTo>
                <a:cubicBezTo>
                  <a:pt x="1160353" y="817826"/>
                  <a:pt x="849758" y="951693"/>
                  <a:pt x="600978" y="995492"/>
                </a:cubicBezTo>
                <a:cubicBezTo>
                  <a:pt x="327814" y="956135"/>
                  <a:pt x="-56090" y="719932"/>
                  <a:pt x="0" y="497746"/>
                </a:cubicBezTo>
                <a:close/>
              </a:path>
            </a:pathLst>
          </a:custGeom>
          <a:solidFill>
            <a:srgbClr val="CCD5AE"/>
          </a:solidFill>
          <a:ln>
            <a:solidFill>
              <a:srgbClr val="9DAF65"/>
            </a:solidFill>
            <a:extLst>
              <a:ext uri="{C807C97D-BFC1-408E-A445-0C87EB9F89A2}">
                <ask:lineSketchStyleProps xmlns:ask="http://schemas.microsoft.com/office/drawing/2018/sketchyshapes" sd="2630427321">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Store</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5" name="Table 4">
            <a:extLst>
              <a:ext uri="{FF2B5EF4-FFF2-40B4-BE49-F238E27FC236}">
                <a16:creationId xmlns:a16="http://schemas.microsoft.com/office/drawing/2014/main" id="{0565DEF6-5EF3-9664-81E7-71C3698215ED}"/>
              </a:ext>
            </a:extLst>
          </p:cNvPr>
          <p:cNvGraphicFramePr>
            <a:graphicFrameLocks noGrp="1"/>
          </p:cNvGraphicFramePr>
          <p:nvPr>
            <p:extLst>
              <p:ext uri="{D42A27DB-BD31-4B8C-83A1-F6EECF244321}">
                <p14:modId xmlns:p14="http://schemas.microsoft.com/office/powerpoint/2010/main" val="3217083276"/>
              </p:ext>
            </p:extLst>
          </p:nvPr>
        </p:nvGraphicFramePr>
        <p:xfrm>
          <a:off x="43809" y="1500232"/>
          <a:ext cx="2602916" cy="148336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Store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Courses : List&lt;Course&gt;</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Discount : Discount</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Notification : Notification</a:t>
                      </a:r>
                    </a:p>
                  </a:txBody>
                  <a:tcPr/>
                </a:tc>
                <a:extLst>
                  <a:ext uri="{0D108BD9-81ED-4DB2-BD59-A6C34878D82A}">
                    <a16:rowId xmlns:a16="http://schemas.microsoft.com/office/drawing/2014/main" val="3276064727"/>
                  </a:ext>
                </a:extLst>
              </a:tr>
            </a:tbl>
          </a:graphicData>
        </a:graphic>
      </p:graphicFrame>
      <p:graphicFrame>
        <p:nvGraphicFramePr>
          <p:cNvPr id="2" name="Table 1">
            <a:extLst>
              <a:ext uri="{FF2B5EF4-FFF2-40B4-BE49-F238E27FC236}">
                <a16:creationId xmlns:a16="http://schemas.microsoft.com/office/drawing/2014/main" id="{8DE7C992-C3B9-1511-77F1-3B9CA5251ED8}"/>
              </a:ext>
            </a:extLst>
          </p:cNvPr>
          <p:cNvGraphicFramePr>
            <a:graphicFrameLocks noGrp="1"/>
          </p:cNvGraphicFramePr>
          <p:nvPr>
            <p:extLst>
              <p:ext uri="{D42A27DB-BD31-4B8C-83A1-F6EECF244321}">
                <p14:modId xmlns:p14="http://schemas.microsoft.com/office/powerpoint/2010/main" val="2564509327"/>
              </p:ext>
            </p:extLst>
          </p:nvPr>
        </p:nvGraphicFramePr>
        <p:xfrm>
          <a:off x="2705450" y="1500232"/>
          <a:ext cx="3688357" cy="2225040"/>
        </p:xfrm>
        <a:graphic>
          <a:graphicData uri="http://schemas.openxmlformats.org/drawingml/2006/table">
            <a:tbl>
              <a:tblPr firstRow="1" bandRow="1">
                <a:tableStyleId>{5C22544A-7EE6-4342-B048-85BDC9FD1C3A}</a:tableStyleId>
              </a:tblPr>
              <a:tblGrid>
                <a:gridCol w="3688357">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Course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StoreId : Guid</a:t>
                      </a:r>
                    </a:p>
                  </a:txBody>
                  <a:tcPr/>
                </a:tc>
                <a:extLst>
                  <a:ext uri="{0D108BD9-81ED-4DB2-BD59-A6C34878D82A}">
                    <a16:rowId xmlns:a16="http://schemas.microsoft.com/office/drawing/2014/main" val="3602416966"/>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Price : string</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Discount : Discount</a:t>
                      </a:r>
                    </a:p>
                  </a:txBody>
                  <a:tcPr/>
                </a:tc>
                <a:extLst>
                  <a:ext uri="{0D108BD9-81ED-4DB2-BD59-A6C34878D82A}">
                    <a16:rowId xmlns:a16="http://schemas.microsoft.com/office/drawing/2014/main" val="1211460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FriendsDiscount : List&lt;FriendDiscount&gt;</a:t>
                      </a:r>
                    </a:p>
                  </a:txBody>
                  <a:tcPr/>
                </a:tc>
                <a:extLst>
                  <a:ext uri="{0D108BD9-81ED-4DB2-BD59-A6C34878D82A}">
                    <a16:rowId xmlns:a16="http://schemas.microsoft.com/office/drawing/2014/main" val="838392179"/>
                  </a:ext>
                </a:extLst>
              </a:tr>
            </a:tbl>
          </a:graphicData>
        </a:graphic>
      </p:graphicFrame>
      <p:graphicFrame>
        <p:nvGraphicFramePr>
          <p:cNvPr id="4" name="Table 3">
            <a:extLst>
              <a:ext uri="{FF2B5EF4-FFF2-40B4-BE49-F238E27FC236}">
                <a16:creationId xmlns:a16="http://schemas.microsoft.com/office/drawing/2014/main" id="{21335C72-BF45-DABD-346A-795E42454758}"/>
              </a:ext>
            </a:extLst>
          </p:cNvPr>
          <p:cNvGraphicFramePr>
            <a:graphicFrameLocks noGrp="1"/>
          </p:cNvGraphicFramePr>
          <p:nvPr>
            <p:extLst>
              <p:ext uri="{D42A27DB-BD31-4B8C-83A1-F6EECF244321}">
                <p14:modId xmlns:p14="http://schemas.microsoft.com/office/powerpoint/2010/main" val="499619156"/>
              </p:ext>
            </p:extLst>
          </p:nvPr>
        </p:nvGraphicFramePr>
        <p:xfrm>
          <a:off x="9195267" y="1500232"/>
          <a:ext cx="2602916" cy="222504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Discount(ValueObj)</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CreatorId : Guid</a:t>
                      </a:r>
                    </a:p>
                  </a:txBody>
                  <a:tcPr/>
                </a:tc>
                <a:extLst>
                  <a:ext uri="{0D108BD9-81ED-4DB2-BD59-A6C34878D82A}">
                    <a16:rowId xmlns:a16="http://schemas.microsoft.com/office/drawing/2014/main" val="1997348289"/>
                  </a:ext>
                </a:extLst>
              </a:tr>
              <a:tr h="370840">
                <a:tc>
                  <a:txBody>
                    <a:bodyPr/>
                    <a:lstStyle/>
                    <a:p>
                      <a:pPr algn="l"/>
                      <a:r>
                        <a:rPr lang="en-US" sz="1200" baseline="0" dirty="0">
                          <a:latin typeface="Cascadia Mono" panose="020B0609020000020004" pitchFamily="49" charset="0"/>
                          <a:cs typeface="+mn-cs"/>
                        </a:rPr>
                        <a:t>DiscountedPrice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Percent : string</a:t>
                      </a:r>
                    </a:p>
                  </a:txBody>
                  <a:tcPr/>
                </a:tc>
                <a:extLst>
                  <a:ext uri="{0D108BD9-81ED-4DB2-BD59-A6C34878D82A}">
                    <a16:rowId xmlns:a16="http://schemas.microsoft.com/office/drawing/2014/main" val="2732427320"/>
                  </a:ext>
                </a:extLst>
              </a:tr>
              <a:tr h="370840">
                <a:tc>
                  <a:txBody>
                    <a:bodyPr/>
                    <a:lstStyle/>
                    <a:p>
                      <a:pPr algn="l"/>
                      <a:r>
                        <a:rPr lang="en-US" sz="1200" baseline="0" dirty="0">
                          <a:latin typeface="Cascadia Mono" panose="020B0609020000020004" pitchFamily="49" charset="0"/>
                          <a:cs typeface="+mn-cs"/>
                        </a:rPr>
                        <a:t>StartAt : DateTime</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Mono" panose="020B0609020000020004" pitchFamily="49" charset="0"/>
                          <a:cs typeface="+mn-cs"/>
                        </a:rPr>
                        <a:t>EndAt : DateTime</a:t>
                      </a:r>
                    </a:p>
                  </a:txBody>
                  <a:tcPr/>
                </a:tc>
                <a:extLst>
                  <a:ext uri="{0D108BD9-81ED-4DB2-BD59-A6C34878D82A}">
                    <a16:rowId xmlns:a16="http://schemas.microsoft.com/office/drawing/2014/main" val="1211460743"/>
                  </a:ext>
                </a:extLst>
              </a:tr>
            </a:tbl>
          </a:graphicData>
        </a:graphic>
      </p:graphicFrame>
      <p:graphicFrame>
        <p:nvGraphicFramePr>
          <p:cNvPr id="6" name="Table 5">
            <a:extLst>
              <a:ext uri="{FF2B5EF4-FFF2-40B4-BE49-F238E27FC236}">
                <a16:creationId xmlns:a16="http://schemas.microsoft.com/office/drawing/2014/main" id="{D8784403-B9BE-F46E-4C38-C872177F580A}"/>
              </a:ext>
            </a:extLst>
          </p:cNvPr>
          <p:cNvGraphicFramePr>
            <a:graphicFrameLocks noGrp="1"/>
          </p:cNvGraphicFramePr>
          <p:nvPr>
            <p:extLst>
              <p:ext uri="{D42A27DB-BD31-4B8C-83A1-F6EECF244321}">
                <p14:modId xmlns:p14="http://schemas.microsoft.com/office/powerpoint/2010/main" val="4029308208"/>
              </p:ext>
            </p:extLst>
          </p:nvPr>
        </p:nvGraphicFramePr>
        <p:xfrm>
          <a:off x="6493079" y="1500232"/>
          <a:ext cx="2602916" cy="148336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FriendDiscount</a:t>
                      </a:r>
                    </a:p>
                  </a:txBody>
                  <a:tcPr/>
                </a:tc>
                <a:extLst>
                  <a:ext uri="{0D108BD9-81ED-4DB2-BD59-A6C34878D82A}">
                    <a16:rowId xmlns:a16="http://schemas.microsoft.com/office/drawing/2014/main" val="15155925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24293278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2364575781"/>
                  </a:ext>
                </a:extLst>
              </a:tr>
              <a:tr h="370840">
                <a:tc>
                  <a:txBody>
                    <a:bodyPr/>
                    <a:lstStyle/>
                    <a:p>
                      <a:pPr algn="l"/>
                      <a:r>
                        <a:rPr lang="en-US" sz="1200" baseline="0" dirty="0">
                          <a:latin typeface="Cascadia Mono" panose="020B0609020000020004" pitchFamily="49" charset="0"/>
                          <a:cs typeface="+mn-cs"/>
                        </a:rPr>
                        <a:t>Discount : Discount</a:t>
                      </a:r>
                    </a:p>
                  </a:txBody>
                  <a:tcPr/>
                </a:tc>
                <a:extLst>
                  <a:ext uri="{0D108BD9-81ED-4DB2-BD59-A6C34878D82A}">
                    <a16:rowId xmlns:a16="http://schemas.microsoft.com/office/drawing/2014/main" val="1524299186"/>
                  </a:ext>
                </a:extLst>
              </a:tr>
            </a:tbl>
          </a:graphicData>
        </a:graphic>
      </p:graphicFrame>
      <p:sp>
        <p:nvSpPr>
          <p:cNvPr id="8" name="Oval 7">
            <a:extLst>
              <a:ext uri="{FF2B5EF4-FFF2-40B4-BE49-F238E27FC236}">
                <a16:creationId xmlns:a16="http://schemas.microsoft.com/office/drawing/2014/main" id="{7263CB7A-D92D-BD1C-BE81-3A2886C1EC62}"/>
              </a:ext>
            </a:extLst>
          </p:cNvPr>
          <p:cNvSpPr/>
          <p:nvPr/>
        </p:nvSpPr>
        <p:spPr>
          <a:xfrm>
            <a:off x="1699467" y="324375"/>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D2AFEA"/>
          </a:solidFill>
          <a:ln>
            <a:solidFill>
              <a:srgbClr val="9E52D2"/>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Course</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9" name="Oval 8">
            <a:extLst>
              <a:ext uri="{FF2B5EF4-FFF2-40B4-BE49-F238E27FC236}">
                <a16:creationId xmlns:a16="http://schemas.microsoft.com/office/drawing/2014/main" id="{91B9345F-D6C1-DFDB-68AD-7A8488AE9D5B}"/>
              </a:ext>
            </a:extLst>
          </p:cNvPr>
          <p:cNvSpPr/>
          <p:nvPr/>
        </p:nvSpPr>
        <p:spPr>
          <a:xfrm>
            <a:off x="2996735" y="290819"/>
            <a:ext cx="1462482" cy="984308"/>
          </a:xfrm>
          <a:custGeom>
            <a:avLst/>
            <a:gdLst>
              <a:gd name="connsiteX0" fmla="*/ 0 w 1462482"/>
              <a:gd name="connsiteY0" fmla="*/ 492154 h 984308"/>
              <a:gd name="connsiteX1" fmla="*/ 731241 w 1462482"/>
              <a:gd name="connsiteY1" fmla="*/ 0 h 984308"/>
              <a:gd name="connsiteX2" fmla="*/ 1462482 w 1462482"/>
              <a:gd name="connsiteY2" fmla="*/ 492154 h 984308"/>
              <a:gd name="connsiteX3" fmla="*/ 731241 w 1462482"/>
              <a:gd name="connsiteY3" fmla="*/ 984308 h 984308"/>
              <a:gd name="connsiteX4" fmla="*/ 0 w 146248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482" h="984308" fill="none" extrusionOk="0">
                <a:moveTo>
                  <a:pt x="0" y="492154"/>
                </a:moveTo>
                <a:cubicBezTo>
                  <a:pt x="-89658" y="291383"/>
                  <a:pt x="246902" y="1887"/>
                  <a:pt x="731241" y="0"/>
                </a:cubicBezTo>
                <a:cubicBezTo>
                  <a:pt x="1160878" y="17047"/>
                  <a:pt x="1480252" y="147908"/>
                  <a:pt x="1462482" y="492154"/>
                </a:cubicBezTo>
                <a:cubicBezTo>
                  <a:pt x="1398634" y="721744"/>
                  <a:pt x="1196320" y="909752"/>
                  <a:pt x="731241" y="984308"/>
                </a:cubicBezTo>
                <a:cubicBezTo>
                  <a:pt x="340850" y="981534"/>
                  <a:pt x="-23983" y="750921"/>
                  <a:pt x="0" y="492154"/>
                </a:cubicBezTo>
                <a:close/>
              </a:path>
              <a:path w="1462482" h="984308" stroke="0" extrusionOk="0">
                <a:moveTo>
                  <a:pt x="0" y="492154"/>
                </a:moveTo>
                <a:cubicBezTo>
                  <a:pt x="2783" y="174402"/>
                  <a:pt x="304164" y="9187"/>
                  <a:pt x="731241" y="0"/>
                </a:cubicBezTo>
                <a:cubicBezTo>
                  <a:pt x="1173437" y="42354"/>
                  <a:pt x="1469616" y="222097"/>
                  <a:pt x="1462482" y="492154"/>
                </a:cubicBezTo>
                <a:cubicBezTo>
                  <a:pt x="1464160" y="694096"/>
                  <a:pt x="1090490" y="1026022"/>
                  <a:pt x="731241" y="984308"/>
                </a:cubicBezTo>
                <a:cubicBezTo>
                  <a:pt x="326465" y="976753"/>
                  <a:pt x="-35997" y="753368"/>
                  <a:pt x="0" y="492154"/>
                </a:cubicBezTo>
                <a:close/>
              </a:path>
            </a:pathLst>
          </a:custGeom>
          <a:solidFill>
            <a:srgbClr val="A3C4F3"/>
          </a:solidFill>
          <a:ln>
            <a:solidFill>
              <a:srgbClr val="4B8AE7"/>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Friend Discount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97338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891B0008-69ED-08C4-898F-67ACB8BCEB65}"/>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5B4F1CDE-0D63-FBC2-3733-6BC23746D995}"/>
              </a:ext>
            </a:extLst>
          </p:cNvPr>
          <p:cNvSpPr/>
          <p:nvPr/>
        </p:nvSpPr>
        <p:spPr>
          <a:xfrm>
            <a:off x="329036" y="292219"/>
            <a:ext cx="1291209" cy="952150"/>
          </a:xfrm>
          <a:custGeom>
            <a:avLst/>
            <a:gdLst>
              <a:gd name="connsiteX0" fmla="*/ 0 w 1291209"/>
              <a:gd name="connsiteY0" fmla="*/ 476075 h 952150"/>
              <a:gd name="connsiteX1" fmla="*/ 645605 w 1291209"/>
              <a:gd name="connsiteY1" fmla="*/ 0 h 952150"/>
              <a:gd name="connsiteX2" fmla="*/ 1291210 w 1291209"/>
              <a:gd name="connsiteY2" fmla="*/ 476075 h 952150"/>
              <a:gd name="connsiteX3" fmla="*/ 645605 w 1291209"/>
              <a:gd name="connsiteY3" fmla="*/ 952150 h 952150"/>
              <a:gd name="connsiteX4" fmla="*/ 0 w 1291209"/>
              <a:gd name="connsiteY4" fmla="*/ 476075 h 952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09" h="952150" fill="none" extrusionOk="0">
                <a:moveTo>
                  <a:pt x="0" y="476075"/>
                </a:moveTo>
                <a:cubicBezTo>
                  <a:pt x="87243" y="265560"/>
                  <a:pt x="221743" y="25988"/>
                  <a:pt x="645605" y="0"/>
                </a:cubicBezTo>
                <a:cubicBezTo>
                  <a:pt x="1001627" y="7670"/>
                  <a:pt x="1305387" y="218338"/>
                  <a:pt x="1291210" y="476075"/>
                </a:cubicBezTo>
                <a:cubicBezTo>
                  <a:pt x="1293984" y="749247"/>
                  <a:pt x="981620" y="849434"/>
                  <a:pt x="645605" y="952150"/>
                </a:cubicBezTo>
                <a:cubicBezTo>
                  <a:pt x="270649" y="967824"/>
                  <a:pt x="-61351" y="724453"/>
                  <a:pt x="0" y="476075"/>
                </a:cubicBezTo>
                <a:close/>
              </a:path>
              <a:path w="1291209" h="952150" stroke="0" extrusionOk="0">
                <a:moveTo>
                  <a:pt x="0" y="476075"/>
                </a:moveTo>
                <a:cubicBezTo>
                  <a:pt x="-48305" y="120159"/>
                  <a:pt x="298415" y="-92372"/>
                  <a:pt x="645605" y="0"/>
                </a:cubicBezTo>
                <a:cubicBezTo>
                  <a:pt x="1015390" y="-23103"/>
                  <a:pt x="1296490" y="236627"/>
                  <a:pt x="1291210" y="476075"/>
                </a:cubicBezTo>
                <a:cubicBezTo>
                  <a:pt x="1281494" y="694545"/>
                  <a:pt x="962830" y="897762"/>
                  <a:pt x="645605" y="952150"/>
                </a:cubicBezTo>
                <a:cubicBezTo>
                  <a:pt x="262031" y="970439"/>
                  <a:pt x="-20703" y="704160"/>
                  <a:pt x="0" y="476075"/>
                </a:cubicBezTo>
                <a:close/>
              </a:path>
            </a:pathLst>
          </a:custGeom>
          <a:solidFill>
            <a:srgbClr val="E7C6FF"/>
          </a:solidFill>
          <a:ln>
            <a:solidFill>
              <a:srgbClr val="CD8BFF"/>
            </a:solidFill>
            <a:extLst>
              <a:ext uri="{C807C97D-BFC1-408E-A445-0C87EB9F89A2}">
                <ask:lineSketchStyleProps xmlns:ask="http://schemas.microsoft.com/office/drawing/2018/sketchyshapes" sd="255509720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Coupon</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3" name="Table 2">
            <a:extLst>
              <a:ext uri="{FF2B5EF4-FFF2-40B4-BE49-F238E27FC236}">
                <a16:creationId xmlns:a16="http://schemas.microsoft.com/office/drawing/2014/main" id="{8EAF8361-C641-B826-BFDA-59B4787D6F96}"/>
              </a:ext>
            </a:extLst>
          </p:cNvPr>
          <p:cNvGraphicFramePr>
            <a:graphicFrameLocks noGrp="1"/>
          </p:cNvGraphicFramePr>
          <p:nvPr>
            <p:extLst>
              <p:ext uri="{D42A27DB-BD31-4B8C-83A1-F6EECF244321}">
                <p14:modId xmlns:p14="http://schemas.microsoft.com/office/powerpoint/2010/main" val="4108681892"/>
              </p:ext>
            </p:extLst>
          </p:nvPr>
        </p:nvGraphicFramePr>
        <p:xfrm>
          <a:off x="329036" y="1660624"/>
          <a:ext cx="2300913" cy="3337560"/>
        </p:xfrm>
        <a:graphic>
          <a:graphicData uri="http://schemas.openxmlformats.org/drawingml/2006/table">
            <a:tbl>
              <a:tblPr firstRow="1" bandRow="1">
                <a:tableStyleId>{5C22544A-7EE6-4342-B048-85BDC9FD1C3A}</a:tableStyleId>
              </a:tblPr>
              <a:tblGrid>
                <a:gridCol w="2300913">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Coupon</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CreatorId : Guid</a:t>
                      </a:r>
                    </a:p>
                  </a:txBody>
                  <a:tcPr/>
                </a:tc>
                <a:extLst>
                  <a:ext uri="{0D108BD9-81ED-4DB2-BD59-A6C34878D82A}">
                    <a16:rowId xmlns:a16="http://schemas.microsoft.com/office/drawing/2014/main" val="3545568749"/>
                  </a:ext>
                </a:extLst>
              </a:tr>
              <a:tr h="370840">
                <a:tc>
                  <a:txBody>
                    <a:bodyPr/>
                    <a:lstStyle/>
                    <a:p>
                      <a:pPr algn="l"/>
                      <a:r>
                        <a:rPr lang="en-US" sz="1200" baseline="0" dirty="0">
                          <a:latin typeface="Cascadia Mono" panose="020B0609020000020004" pitchFamily="49" charset="0"/>
                          <a:cs typeface="+mn-cs"/>
                        </a:rPr>
                        <a:t>Code : string</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Description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Percent : string</a:t>
                      </a:r>
                    </a:p>
                  </a:txBody>
                  <a:tcPr/>
                </a:tc>
                <a:extLst>
                  <a:ext uri="{0D108BD9-81ED-4DB2-BD59-A6C34878D82A}">
                    <a16:rowId xmlns:a16="http://schemas.microsoft.com/office/drawing/2014/main" val="4273524420"/>
                  </a:ext>
                </a:extLst>
              </a:tr>
              <a:tr h="370840">
                <a:tc>
                  <a:txBody>
                    <a:bodyPr/>
                    <a:lstStyle/>
                    <a:p>
                      <a:pPr algn="l"/>
                      <a:r>
                        <a:rPr lang="en-US" sz="1200" baseline="0" dirty="0">
                          <a:latin typeface="Cascadia Mono" panose="020B0609020000020004" pitchFamily="49" charset="0"/>
                          <a:cs typeface="+mn-cs"/>
                        </a:rPr>
                        <a:t>Users : List&lt;Coupony&gt;</a:t>
                      </a:r>
                    </a:p>
                  </a:txBody>
                  <a:tcPr/>
                </a:tc>
                <a:extLst>
                  <a:ext uri="{0D108BD9-81ED-4DB2-BD59-A6C34878D82A}">
                    <a16:rowId xmlns:a16="http://schemas.microsoft.com/office/drawing/2014/main" val="708889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Courses : List&lt;Course&gt;</a:t>
                      </a:r>
                    </a:p>
                  </a:txBody>
                  <a:tcPr/>
                </a:tc>
                <a:extLst>
                  <a:ext uri="{0D108BD9-81ED-4DB2-BD59-A6C34878D82A}">
                    <a16:rowId xmlns:a16="http://schemas.microsoft.com/office/drawing/2014/main" val="2992563072"/>
                  </a:ext>
                </a:extLst>
              </a:tr>
              <a:tr h="370840">
                <a:tc>
                  <a:txBody>
                    <a:bodyPr/>
                    <a:lstStyle/>
                    <a:p>
                      <a:pPr algn="l"/>
                      <a:r>
                        <a:rPr lang="en-US" sz="1200" baseline="0" dirty="0">
                          <a:latin typeface="Cascadia Mono" panose="020B0609020000020004" pitchFamily="49" charset="0"/>
                          <a:cs typeface="+mn-cs"/>
                        </a:rPr>
                        <a:t>StartAt : DateTime</a:t>
                      </a:r>
                    </a:p>
                  </a:txBody>
                  <a:tcPr/>
                </a:tc>
                <a:extLst>
                  <a:ext uri="{0D108BD9-81ED-4DB2-BD59-A6C34878D82A}">
                    <a16:rowId xmlns:a16="http://schemas.microsoft.com/office/drawing/2014/main" val="2026818012"/>
                  </a:ext>
                </a:extLst>
              </a:tr>
              <a:tr h="370840">
                <a:tc>
                  <a:txBody>
                    <a:bodyPr/>
                    <a:lstStyle/>
                    <a:p>
                      <a:pPr algn="l"/>
                      <a:r>
                        <a:rPr lang="en-US" sz="1200" baseline="0" dirty="0">
                          <a:latin typeface="Cascadia Mono" panose="020B0609020000020004" pitchFamily="49" charset="0"/>
                          <a:cs typeface="+mn-cs"/>
                        </a:rPr>
                        <a:t>EndAt : DateTime</a:t>
                      </a:r>
                    </a:p>
                  </a:txBody>
                  <a:tcPr/>
                </a:tc>
                <a:extLst>
                  <a:ext uri="{0D108BD9-81ED-4DB2-BD59-A6C34878D82A}">
                    <a16:rowId xmlns:a16="http://schemas.microsoft.com/office/drawing/2014/main" val="3940359306"/>
                  </a:ext>
                </a:extLst>
              </a:tr>
            </a:tbl>
          </a:graphicData>
        </a:graphic>
      </p:graphicFrame>
      <p:graphicFrame>
        <p:nvGraphicFramePr>
          <p:cNvPr id="8" name="Table 7">
            <a:extLst>
              <a:ext uri="{FF2B5EF4-FFF2-40B4-BE49-F238E27FC236}">
                <a16:creationId xmlns:a16="http://schemas.microsoft.com/office/drawing/2014/main" id="{571A6981-1EF2-E475-F927-EBFDFAD727ED}"/>
              </a:ext>
            </a:extLst>
          </p:cNvPr>
          <p:cNvGraphicFramePr>
            <a:graphicFrameLocks noGrp="1"/>
          </p:cNvGraphicFramePr>
          <p:nvPr>
            <p:extLst>
              <p:ext uri="{D42A27DB-BD31-4B8C-83A1-F6EECF244321}">
                <p14:modId xmlns:p14="http://schemas.microsoft.com/office/powerpoint/2010/main" val="3314559821"/>
              </p:ext>
            </p:extLst>
          </p:nvPr>
        </p:nvGraphicFramePr>
        <p:xfrm>
          <a:off x="2746466" y="1660624"/>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Coupony</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CouponyId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CouponId : Guid</a:t>
                      </a:r>
                    </a:p>
                  </a:txBody>
                  <a:tcPr/>
                </a:tc>
                <a:extLst>
                  <a:ext uri="{0D108BD9-81ED-4DB2-BD59-A6C34878D82A}">
                    <a16:rowId xmlns:a16="http://schemas.microsoft.com/office/drawing/2014/main" val="2214354786"/>
                  </a:ext>
                </a:extLst>
              </a:tr>
            </a:tbl>
          </a:graphicData>
        </a:graphic>
      </p:graphicFrame>
      <p:graphicFrame>
        <p:nvGraphicFramePr>
          <p:cNvPr id="9" name="Table 8">
            <a:extLst>
              <a:ext uri="{FF2B5EF4-FFF2-40B4-BE49-F238E27FC236}">
                <a16:creationId xmlns:a16="http://schemas.microsoft.com/office/drawing/2014/main" id="{3134E2E1-DDAC-51EB-621D-C98D8FDDC5C0}"/>
              </a:ext>
            </a:extLst>
          </p:cNvPr>
          <p:cNvGraphicFramePr>
            <a:graphicFrameLocks noGrp="1"/>
          </p:cNvGraphicFramePr>
          <p:nvPr>
            <p:extLst>
              <p:ext uri="{D42A27DB-BD31-4B8C-83A1-F6EECF244321}">
                <p14:modId xmlns:p14="http://schemas.microsoft.com/office/powerpoint/2010/main" val="2276721428"/>
              </p:ext>
            </p:extLst>
          </p:nvPr>
        </p:nvGraphicFramePr>
        <p:xfrm>
          <a:off x="2746466" y="2872740"/>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Course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CouponId : Guid</a:t>
                      </a:r>
                    </a:p>
                  </a:txBody>
                  <a:tcPr/>
                </a:tc>
                <a:extLst>
                  <a:ext uri="{0D108BD9-81ED-4DB2-BD59-A6C34878D82A}">
                    <a16:rowId xmlns:a16="http://schemas.microsoft.com/office/drawing/2014/main" val="2214354786"/>
                  </a:ext>
                </a:extLst>
              </a:tr>
            </a:tbl>
          </a:graphicData>
        </a:graphic>
      </p:graphicFrame>
    </p:spTree>
    <p:extLst>
      <p:ext uri="{BB962C8B-B14F-4D97-AF65-F5344CB8AC3E}">
        <p14:creationId xmlns:p14="http://schemas.microsoft.com/office/powerpoint/2010/main" val="111430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16F460E4-BB28-13B4-D17E-20204DE48D6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47DA1B7-E4D1-993A-D6D2-76A63BAE67C0}"/>
              </a:ext>
            </a:extLst>
          </p:cNvPr>
          <p:cNvGraphicFramePr>
            <a:graphicFrameLocks noGrp="1"/>
          </p:cNvGraphicFramePr>
          <p:nvPr>
            <p:extLst>
              <p:ext uri="{D42A27DB-BD31-4B8C-83A1-F6EECF244321}">
                <p14:modId xmlns:p14="http://schemas.microsoft.com/office/powerpoint/2010/main" val="3013103191"/>
              </p:ext>
            </p:extLst>
          </p:nvPr>
        </p:nvGraphicFramePr>
        <p:xfrm>
          <a:off x="329036" y="1484153"/>
          <a:ext cx="2938780" cy="2225040"/>
        </p:xfrm>
        <a:graphic>
          <a:graphicData uri="http://schemas.openxmlformats.org/drawingml/2006/table">
            <a:tbl>
              <a:tblPr firstRow="1" bandRow="1">
                <a:tableStyleId>{5C22544A-7EE6-4342-B048-85BDC9FD1C3A}</a:tableStyleId>
              </a:tblPr>
              <a:tblGrid>
                <a:gridCol w="2938780">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ShoppingCart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BuyerId : Guid</a:t>
                      </a:r>
                    </a:p>
                  </a:txBody>
                  <a:tcPr/>
                </a:tc>
                <a:extLst>
                  <a:ext uri="{0D108BD9-81ED-4DB2-BD59-A6C34878D82A}">
                    <a16:rowId xmlns:a16="http://schemas.microsoft.com/office/drawing/2014/main" val="3167896179"/>
                  </a:ext>
                </a:extLst>
              </a:tr>
              <a:tr h="370840">
                <a:tc>
                  <a:txBody>
                    <a:bodyPr/>
                    <a:lstStyle/>
                    <a:p>
                      <a:pPr algn="l"/>
                      <a:r>
                        <a:rPr lang="en-US" sz="1200" baseline="0" dirty="0">
                          <a:latin typeface="Cascadia Mono" panose="020B0609020000020004" pitchFamily="49" charset="0"/>
                          <a:cs typeface="+mn-cs"/>
                        </a:rPr>
                        <a:t>Items : List&lt;ShoppingCartItem&gt;</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TotalPrice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Status : enum</a:t>
                      </a:r>
                    </a:p>
                  </a:txBody>
                  <a:tcPr/>
                </a:tc>
                <a:extLst>
                  <a:ext uri="{0D108BD9-81ED-4DB2-BD59-A6C34878D82A}">
                    <a16:rowId xmlns:a16="http://schemas.microsoft.com/office/drawing/2014/main" val="2465111894"/>
                  </a:ext>
                </a:extLst>
              </a:tr>
              <a:tr h="370840">
                <a:tc>
                  <a:txBody>
                    <a:bodyPr/>
                    <a:lstStyle/>
                    <a:p>
                      <a:pPr algn="l"/>
                      <a:r>
                        <a:rPr lang="en-US" sz="1200" baseline="0" dirty="0">
                          <a:latin typeface="Cascadia Mono" panose="020B0609020000020004" pitchFamily="49" charset="0"/>
                          <a:cs typeface="+mn-cs"/>
                        </a:rPr>
                        <a:t>CouponId : Guid</a:t>
                      </a:r>
                    </a:p>
                  </a:txBody>
                  <a:tcPr/>
                </a:tc>
                <a:extLst>
                  <a:ext uri="{0D108BD9-81ED-4DB2-BD59-A6C34878D82A}">
                    <a16:rowId xmlns:a16="http://schemas.microsoft.com/office/drawing/2014/main" val="3351562997"/>
                  </a:ext>
                </a:extLst>
              </a:tr>
            </a:tbl>
          </a:graphicData>
        </a:graphic>
      </p:graphicFrame>
      <p:sp>
        <p:nvSpPr>
          <p:cNvPr id="3" name="Oval 2">
            <a:extLst>
              <a:ext uri="{FF2B5EF4-FFF2-40B4-BE49-F238E27FC236}">
                <a16:creationId xmlns:a16="http://schemas.microsoft.com/office/drawing/2014/main" id="{0E1C935E-98DC-63DC-41E9-D799C2E27120}"/>
              </a:ext>
            </a:extLst>
          </p:cNvPr>
          <p:cNvSpPr/>
          <p:nvPr/>
        </p:nvSpPr>
        <p:spPr>
          <a:xfrm>
            <a:off x="329036" y="321581"/>
            <a:ext cx="1462482" cy="984308"/>
          </a:xfrm>
          <a:custGeom>
            <a:avLst/>
            <a:gdLst>
              <a:gd name="connsiteX0" fmla="*/ 0 w 1462482"/>
              <a:gd name="connsiteY0" fmla="*/ 492154 h 984308"/>
              <a:gd name="connsiteX1" fmla="*/ 731241 w 1462482"/>
              <a:gd name="connsiteY1" fmla="*/ 0 h 984308"/>
              <a:gd name="connsiteX2" fmla="*/ 1462482 w 1462482"/>
              <a:gd name="connsiteY2" fmla="*/ 492154 h 984308"/>
              <a:gd name="connsiteX3" fmla="*/ 731241 w 1462482"/>
              <a:gd name="connsiteY3" fmla="*/ 984308 h 984308"/>
              <a:gd name="connsiteX4" fmla="*/ 0 w 146248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482" h="984308" fill="none" extrusionOk="0">
                <a:moveTo>
                  <a:pt x="0" y="492154"/>
                </a:moveTo>
                <a:cubicBezTo>
                  <a:pt x="-89658" y="291383"/>
                  <a:pt x="246902" y="1887"/>
                  <a:pt x="731241" y="0"/>
                </a:cubicBezTo>
                <a:cubicBezTo>
                  <a:pt x="1160878" y="17047"/>
                  <a:pt x="1480252" y="147908"/>
                  <a:pt x="1462482" y="492154"/>
                </a:cubicBezTo>
                <a:cubicBezTo>
                  <a:pt x="1398634" y="721744"/>
                  <a:pt x="1196320" y="909752"/>
                  <a:pt x="731241" y="984308"/>
                </a:cubicBezTo>
                <a:cubicBezTo>
                  <a:pt x="340850" y="981534"/>
                  <a:pt x="-23983" y="750921"/>
                  <a:pt x="0" y="492154"/>
                </a:cubicBezTo>
                <a:close/>
              </a:path>
              <a:path w="1462482" h="984308" stroke="0" extrusionOk="0">
                <a:moveTo>
                  <a:pt x="0" y="492154"/>
                </a:moveTo>
                <a:cubicBezTo>
                  <a:pt x="2783" y="174402"/>
                  <a:pt x="304164" y="9187"/>
                  <a:pt x="731241" y="0"/>
                </a:cubicBezTo>
                <a:cubicBezTo>
                  <a:pt x="1173437" y="42354"/>
                  <a:pt x="1469616" y="222097"/>
                  <a:pt x="1462482" y="492154"/>
                </a:cubicBezTo>
                <a:cubicBezTo>
                  <a:pt x="1464160" y="694096"/>
                  <a:pt x="1090490" y="1026022"/>
                  <a:pt x="731241" y="984308"/>
                </a:cubicBezTo>
                <a:cubicBezTo>
                  <a:pt x="326465" y="976753"/>
                  <a:pt x="-35997" y="753368"/>
                  <a:pt x="0" y="492154"/>
                </a:cubicBezTo>
                <a:close/>
              </a:path>
            </a:pathLst>
          </a:custGeom>
          <a:solidFill>
            <a:srgbClr val="A3C4F3"/>
          </a:solidFill>
          <a:ln>
            <a:solidFill>
              <a:srgbClr val="4B8AE7"/>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Shopping Cart</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5" name="Table 4">
            <a:extLst>
              <a:ext uri="{FF2B5EF4-FFF2-40B4-BE49-F238E27FC236}">
                <a16:creationId xmlns:a16="http://schemas.microsoft.com/office/drawing/2014/main" id="{CCD0D97C-453C-07DA-193D-D690B5BB8956}"/>
              </a:ext>
            </a:extLst>
          </p:cNvPr>
          <p:cNvGraphicFramePr>
            <a:graphicFrameLocks noGrp="1"/>
          </p:cNvGraphicFramePr>
          <p:nvPr>
            <p:extLst>
              <p:ext uri="{D42A27DB-BD31-4B8C-83A1-F6EECF244321}">
                <p14:modId xmlns:p14="http://schemas.microsoft.com/office/powerpoint/2010/main" val="1021059066"/>
              </p:ext>
            </p:extLst>
          </p:nvPr>
        </p:nvGraphicFramePr>
        <p:xfrm>
          <a:off x="3413390" y="1483455"/>
          <a:ext cx="2602916" cy="148336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ShoppingCartItem</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ItemId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CartId : Guid</a:t>
                      </a:r>
                    </a:p>
                  </a:txBody>
                  <a:tcPr/>
                </a:tc>
                <a:extLst>
                  <a:ext uri="{0D108BD9-81ED-4DB2-BD59-A6C34878D82A}">
                    <a16:rowId xmlns:a16="http://schemas.microsoft.com/office/drawing/2014/main" val="2214354786"/>
                  </a:ext>
                </a:extLst>
              </a:tr>
              <a:tr h="370840">
                <a:tc>
                  <a:txBody>
                    <a:bodyPr/>
                    <a:lstStyle/>
                    <a:p>
                      <a:pPr algn="l"/>
                      <a:r>
                        <a:rPr lang="en-US" sz="1200" baseline="0" dirty="0">
                          <a:latin typeface="Cascadia Mono" panose="020B0609020000020004" pitchFamily="49" charset="0"/>
                          <a:cs typeface="+mn-cs"/>
                        </a:rPr>
                        <a:t>Price : string</a:t>
                      </a:r>
                    </a:p>
                  </a:txBody>
                  <a:tcPr/>
                </a:tc>
                <a:extLst>
                  <a:ext uri="{0D108BD9-81ED-4DB2-BD59-A6C34878D82A}">
                    <a16:rowId xmlns:a16="http://schemas.microsoft.com/office/drawing/2014/main" val="2429327874"/>
                  </a:ext>
                </a:extLst>
              </a:tr>
            </a:tbl>
          </a:graphicData>
        </a:graphic>
      </p:graphicFrame>
      <p:graphicFrame>
        <p:nvGraphicFramePr>
          <p:cNvPr id="6" name="Table 5">
            <a:extLst>
              <a:ext uri="{FF2B5EF4-FFF2-40B4-BE49-F238E27FC236}">
                <a16:creationId xmlns:a16="http://schemas.microsoft.com/office/drawing/2014/main" id="{8FF30F43-5432-7854-E750-349FF392DE44}"/>
              </a:ext>
            </a:extLst>
          </p:cNvPr>
          <p:cNvGraphicFramePr>
            <a:graphicFrameLocks noGrp="1"/>
          </p:cNvGraphicFramePr>
          <p:nvPr>
            <p:extLst>
              <p:ext uri="{D42A27DB-BD31-4B8C-83A1-F6EECF244321}">
                <p14:modId xmlns:p14="http://schemas.microsoft.com/office/powerpoint/2010/main" val="2584312278"/>
              </p:ext>
            </p:extLst>
          </p:nvPr>
        </p:nvGraphicFramePr>
        <p:xfrm>
          <a:off x="6321270" y="1483455"/>
          <a:ext cx="2602916" cy="148336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Status</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UnPaid = 1</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PaidSuccess = 2</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PaidUnSuccess = 3</a:t>
                      </a:r>
                    </a:p>
                  </a:txBody>
                  <a:tcPr/>
                </a:tc>
                <a:extLst>
                  <a:ext uri="{0D108BD9-81ED-4DB2-BD59-A6C34878D82A}">
                    <a16:rowId xmlns:a16="http://schemas.microsoft.com/office/drawing/2014/main" val="2130340655"/>
                  </a:ext>
                </a:extLst>
              </a:tr>
            </a:tbl>
          </a:graphicData>
        </a:graphic>
      </p:graphicFrame>
    </p:spTree>
    <p:extLst>
      <p:ext uri="{BB962C8B-B14F-4D97-AF65-F5344CB8AC3E}">
        <p14:creationId xmlns:p14="http://schemas.microsoft.com/office/powerpoint/2010/main" val="200977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85FEE7B7-BBA1-FACC-9916-8CFDB0787411}"/>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129485F2-C10D-384D-F902-186CC68C4871}"/>
              </a:ext>
            </a:extLst>
          </p:cNvPr>
          <p:cNvSpPr/>
          <p:nvPr/>
        </p:nvSpPr>
        <p:spPr>
          <a:xfrm>
            <a:off x="329036" y="321581"/>
            <a:ext cx="1462482" cy="984308"/>
          </a:xfrm>
          <a:custGeom>
            <a:avLst/>
            <a:gdLst>
              <a:gd name="connsiteX0" fmla="*/ 0 w 1462482"/>
              <a:gd name="connsiteY0" fmla="*/ 492154 h 984308"/>
              <a:gd name="connsiteX1" fmla="*/ 731241 w 1462482"/>
              <a:gd name="connsiteY1" fmla="*/ 0 h 984308"/>
              <a:gd name="connsiteX2" fmla="*/ 1462482 w 1462482"/>
              <a:gd name="connsiteY2" fmla="*/ 492154 h 984308"/>
              <a:gd name="connsiteX3" fmla="*/ 731241 w 1462482"/>
              <a:gd name="connsiteY3" fmla="*/ 984308 h 984308"/>
              <a:gd name="connsiteX4" fmla="*/ 0 w 146248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482" h="984308" fill="none" extrusionOk="0">
                <a:moveTo>
                  <a:pt x="0" y="492154"/>
                </a:moveTo>
                <a:cubicBezTo>
                  <a:pt x="-89658" y="291383"/>
                  <a:pt x="246902" y="1887"/>
                  <a:pt x="731241" y="0"/>
                </a:cubicBezTo>
                <a:cubicBezTo>
                  <a:pt x="1160878" y="17047"/>
                  <a:pt x="1480252" y="147908"/>
                  <a:pt x="1462482" y="492154"/>
                </a:cubicBezTo>
                <a:cubicBezTo>
                  <a:pt x="1398634" y="721744"/>
                  <a:pt x="1196320" y="909752"/>
                  <a:pt x="731241" y="984308"/>
                </a:cubicBezTo>
                <a:cubicBezTo>
                  <a:pt x="340850" y="981534"/>
                  <a:pt x="-23983" y="750921"/>
                  <a:pt x="0" y="492154"/>
                </a:cubicBezTo>
                <a:close/>
              </a:path>
              <a:path w="1462482" h="984308" stroke="0" extrusionOk="0">
                <a:moveTo>
                  <a:pt x="0" y="492154"/>
                </a:moveTo>
                <a:cubicBezTo>
                  <a:pt x="2783" y="174402"/>
                  <a:pt x="304164" y="9187"/>
                  <a:pt x="731241" y="0"/>
                </a:cubicBezTo>
                <a:cubicBezTo>
                  <a:pt x="1173437" y="42354"/>
                  <a:pt x="1469616" y="222097"/>
                  <a:pt x="1462482" y="492154"/>
                </a:cubicBezTo>
                <a:cubicBezTo>
                  <a:pt x="1464160" y="694096"/>
                  <a:pt x="1090490" y="1026022"/>
                  <a:pt x="731241" y="984308"/>
                </a:cubicBezTo>
                <a:cubicBezTo>
                  <a:pt x="326465" y="976753"/>
                  <a:pt x="-35997" y="753368"/>
                  <a:pt x="0" y="492154"/>
                </a:cubicBezTo>
                <a:close/>
              </a:path>
            </a:pathLst>
          </a:custGeom>
          <a:solidFill>
            <a:srgbClr val="A3C4F3"/>
          </a:solidFill>
          <a:ln>
            <a:solidFill>
              <a:srgbClr val="4B8AE7"/>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Advice</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16" name="Table 15">
            <a:extLst>
              <a:ext uri="{FF2B5EF4-FFF2-40B4-BE49-F238E27FC236}">
                <a16:creationId xmlns:a16="http://schemas.microsoft.com/office/drawing/2014/main" id="{54ACEC28-D1FC-2454-8A41-A29DBA6A7E4D}"/>
              </a:ext>
            </a:extLst>
          </p:cNvPr>
          <p:cNvGraphicFramePr>
            <a:graphicFrameLocks noGrp="1"/>
          </p:cNvGraphicFramePr>
          <p:nvPr>
            <p:extLst>
              <p:ext uri="{D42A27DB-BD31-4B8C-83A1-F6EECF244321}">
                <p14:modId xmlns:p14="http://schemas.microsoft.com/office/powerpoint/2010/main" val="2150583224"/>
              </p:ext>
            </p:extLst>
          </p:nvPr>
        </p:nvGraphicFramePr>
        <p:xfrm>
          <a:off x="329036" y="1538681"/>
          <a:ext cx="2204439" cy="185420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Advice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AdviserId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Description : string</a:t>
                      </a:r>
                    </a:p>
                  </a:txBody>
                  <a:tcPr/>
                </a:tc>
                <a:extLst>
                  <a:ext uri="{0D108BD9-81ED-4DB2-BD59-A6C34878D82A}">
                    <a16:rowId xmlns:a16="http://schemas.microsoft.com/office/drawing/2014/main" val="3441437615"/>
                  </a:ext>
                </a:extLst>
              </a:tr>
            </a:tbl>
          </a:graphicData>
        </a:graphic>
      </p:graphicFrame>
    </p:spTree>
    <p:extLst>
      <p:ext uri="{BB962C8B-B14F-4D97-AF65-F5344CB8AC3E}">
        <p14:creationId xmlns:p14="http://schemas.microsoft.com/office/powerpoint/2010/main" val="198944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37FC5BB6-7349-1A59-733C-5E5AE87E3E3B}"/>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5DABF7D-9FC8-3C9B-6598-DF583C25A14B}"/>
              </a:ext>
            </a:extLst>
          </p:cNvPr>
          <p:cNvGraphicFramePr>
            <a:graphicFrameLocks noGrp="1"/>
          </p:cNvGraphicFramePr>
          <p:nvPr>
            <p:extLst>
              <p:ext uri="{D42A27DB-BD31-4B8C-83A1-F6EECF244321}">
                <p14:modId xmlns:p14="http://schemas.microsoft.com/office/powerpoint/2010/main" val="397175842"/>
              </p:ext>
            </p:extLst>
          </p:nvPr>
        </p:nvGraphicFramePr>
        <p:xfrm>
          <a:off x="85223" y="3215"/>
          <a:ext cx="3169174" cy="7416800"/>
        </p:xfrm>
        <a:graphic>
          <a:graphicData uri="http://schemas.openxmlformats.org/drawingml/2006/table">
            <a:tbl>
              <a:tblPr firstRow="1" bandRow="1">
                <a:tableStyleId>{5C22544A-7EE6-4342-B048-85BDC9FD1C3A}</a:tableStyleId>
              </a:tblPr>
              <a:tblGrid>
                <a:gridCol w="3169174">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User</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Firstname : string</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Lastname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Fullname : string</a:t>
                      </a:r>
                    </a:p>
                  </a:txBody>
                  <a:tcPr/>
                </a:tc>
                <a:extLst>
                  <a:ext uri="{0D108BD9-81ED-4DB2-BD59-A6C34878D82A}">
                    <a16:rowId xmlns:a16="http://schemas.microsoft.com/office/drawing/2014/main" val="2162457413"/>
                  </a:ext>
                </a:extLst>
              </a:tr>
              <a:tr h="370840">
                <a:tc>
                  <a:txBody>
                    <a:bodyPr/>
                    <a:lstStyle/>
                    <a:p>
                      <a:pPr algn="l"/>
                      <a:r>
                        <a:rPr lang="en-US" sz="1200" baseline="0" dirty="0">
                          <a:latin typeface="Cascadia Mono" panose="020B0609020000020004" pitchFamily="49" charset="0"/>
                          <a:cs typeface="+mn-cs"/>
                        </a:rPr>
                        <a:t>Username : string</a:t>
                      </a:r>
                    </a:p>
                  </a:txBody>
                  <a:tcPr/>
                </a:tc>
                <a:extLst>
                  <a:ext uri="{0D108BD9-81ED-4DB2-BD59-A6C34878D82A}">
                    <a16:rowId xmlns:a16="http://schemas.microsoft.com/office/drawing/2014/main" val="2652186674"/>
                  </a:ext>
                </a:extLst>
              </a:tr>
              <a:tr h="370840">
                <a:tc>
                  <a:txBody>
                    <a:bodyPr/>
                    <a:lstStyle/>
                    <a:p>
                      <a:pPr algn="l"/>
                      <a:r>
                        <a:rPr lang="en-US" sz="1200" baseline="0" dirty="0">
                          <a:latin typeface="Cascadia Mono" panose="020B0609020000020004" pitchFamily="49" charset="0"/>
                          <a:cs typeface="+mn-cs"/>
                        </a:rPr>
                        <a:t>Mobile : string</a:t>
                      </a:r>
                    </a:p>
                  </a:txBody>
                  <a:tcPr/>
                </a:tc>
                <a:extLst>
                  <a:ext uri="{0D108BD9-81ED-4DB2-BD59-A6C34878D82A}">
                    <a16:rowId xmlns:a16="http://schemas.microsoft.com/office/drawing/2014/main" val="3526406948"/>
                  </a:ext>
                </a:extLst>
              </a:tr>
              <a:tr h="370840">
                <a:tc>
                  <a:txBody>
                    <a:bodyPr/>
                    <a:lstStyle/>
                    <a:p>
                      <a:pPr algn="l"/>
                      <a:r>
                        <a:rPr lang="en-US" sz="1200" baseline="0" dirty="0">
                          <a:latin typeface="Cascadia Mono" panose="020B0609020000020004" pitchFamily="49" charset="0"/>
                          <a:cs typeface="+mn-cs"/>
                        </a:rPr>
                        <a:t>Email : string</a:t>
                      </a:r>
                    </a:p>
                  </a:txBody>
                  <a:tcPr/>
                </a:tc>
                <a:extLst>
                  <a:ext uri="{0D108BD9-81ED-4DB2-BD59-A6C34878D82A}">
                    <a16:rowId xmlns:a16="http://schemas.microsoft.com/office/drawing/2014/main" val="2663960027"/>
                  </a:ext>
                </a:extLst>
              </a:tr>
              <a:tr h="370840">
                <a:tc>
                  <a:txBody>
                    <a:bodyPr/>
                    <a:lstStyle/>
                    <a:p>
                      <a:pPr algn="l"/>
                      <a:r>
                        <a:rPr lang="en-US" sz="1200" baseline="0" dirty="0">
                          <a:latin typeface="Cascadia Mono" panose="020B0609020000020004" pitchFamily="49" charset="0"/>
                          <a:cs typeface="+mn-cs"/>
                        </a:rPr>
                        <a:t>Password : string</a:t>
                      </a:r>
                    </a:p>
                  </a:txBody>
                  <a:tcPr/>
                </a:tc>
                <a:extLst>
                  <a:ext uri="{0D108BD9-81ED-4DB2-BD59-A6C34878D82A}">
                    <a16:rowId xmlns:a16="http://schemas.microsoft.com/office/drawing/2014/main" val="1033166949"/>
                  </a:ext>
                </a:extLst>
              </a:tr>
              <a:tr h="370840">
                <a:tc>
                  <a:txBody>
                    <a:bodyPr/>
                    <a:lstStyle/>
                    <a:p>
                      <a:pPr algn="l"/>
                      <a:r>
                        <a:rPr lang="en-US" sz="1200" baseline="0" dirty="0">
                          <a:latin typeface="Cascadia Mono" panose="020B0609020000020004" pitchFamily="49" charset="0"/>
                          <a:cs typeface="+mn-cs"/>
                        </a:rPr>
                        <a:t>Bio : string</a:t>
                      </a:r>
                    </a:p>
                  </a:txBody>
                  <a:tcPr/>
                </a:tc>
                <a:extLst>
                  <a:ext uri="{0D108BD9-81ED-4DB2-BD59-A6C34878D82A}">
                    <a16:rowId xmlns:a16="http://schemas.microsoft.com/office/drawing/2014/main" val="2783413276"/>
                  </a:ext>
                </a:extLst>
              </a:tr>
              <a:tr h="370840">
                <a:tc>
                  <a:txBody>
                    <a:bodyPr/>
                    <a:lstStyle/>
                    <a:p>
                      <a:pPr algn="l"/>
                      <a:r>
                        <a:rPr lang="en-US" sz="1200" baseline="0" dirty="0">
                          <a:latin typeface="Cascadia Mono" panose="020B0609020000020004" pitchFamily="49" charset="0"/>
                          <a:cs typeface="+mn-cs"/>
                        </a:rPr>
                        <a:t>Gender : enum</a:t>
                      </a:r>
                    </a:p>
                  </a:txBody>
                  <a:tcPr/>
                </a:tc>
                <a:extLst>
                  <a:ext uri="{0D108BD9-81ED-4DB2-BD59-A6C34878D82A}">
                    <a16:rowId xmlns:a16="http://schemas.microsoft.com/office/drawing/2014/main" val="1629338279"/>
                  </a:ext>
                </a:extLst>
              </a:tr>
              <a:tr h="370840">
                <a:tc>
                  <a:txBody>
                    <a:bodyPr/>
                    <a:lstStyle/>
                    <a:p>
                      <a:pPr algn="l"/>
                      <a:r>
                        <a:rPr lang="en-US" sz="1200" baseline="0" dirty="0">
                          <a:latin typeface="Cascadia Mono" panose="020B0609020000020004" pitchFamily="49" charset="0"/>
                          <a:cs typeface="+mn-cs"/>
                        </a:rPr>
                        <a:t>ProfileStatus : enum</a:t>
                      </a:r>
                    </a:p>
                  </a:txBody>
                  <a:tcPr/>
                </a:tc>
                <a:extLst>
                  <a:ext uri="{0D108BD9-81ED-4DB2-BD59-A6C34878D82A}">
                    <a16:rowId xmlns:a16="http://schemas.microsoft.com/office/drawing/2014/main" val="1467866569"/>
                  </a:ext>
                </a:extLst>
              </a:tr>
              <a:tr h="370840">
                <a:tc>
                  <a:txBody>
                    <a:bodyPr/>
                    <a:lstStyle/>
                    <a:p>
                      <a:pPr algn="l"/>
                      <a:r>
                        <a:rPr lang="en-US" sz="1200" baseline="0" dirty="0">
                          <a:latin typeface="Cascadia Mono" panose="020B0609020000020004" pitchFamily="49" charset="0"/>
                          <a:cs typeface="+mn-cs"/>
                        </a:rPr>
                        <a:t>ReceiveEmail : bool</a:t>
                      </a:r>
                    </a:p>
                  </a:txBody>
                  <a:tcPr/>
                </a:tc>
                <a:extLst>
                  <a:ext uri="{0D108BD9-81ED-4DB2-BD59-A6C34878D82A}">
                    <a16:rowId xmlns:a16="http://schemas.microsoft.com/office/drawing/2014/main" val="2839362757"/>
                  </a:ext>
                </a:extLst>
              </a:tr>
              <a:tr h="370840">
                <a:tc>
                  <a:txBody>
                    <a:bodyPr/>
                    <a:lstStyle/>
                    <a:p>
                      <a:pPr algn="l"/>
                      <a:r>
                        <a:rPr lang="en-US" sz="1200" baseline="0" dirty="0">
                          <a:latin typeface="Cascadia Mono" panose="020B0609020000020004" pitchFamily="49" charset="0"/>
                          <a:cs typeface="+mn-cs"/>
                        </a:rPr>
                        <a:t>ReceviceSms : bool</a:t>
                      </a:r>
                    </a:p>
                  </a:txBody>
                  <a:tcPr/>
                </a:tc>
                <a:extLst>
                  <a:ext uri="{0D108BD9-81ED-4DB2-BD59-A6C34878D82A}">
                    <a16:rowId xmlns:a16="http://schemas.microsoft.com/office/drawing/2014/main" val="4201538997"/>
                  </a:ext>
                </a:extLst>
              </a:tr>
              <a:tr h="370840">
                <a:tc>
                  <a:txBody>
                    <a:bodyPr/>
                    <a:lstStyle/>
                    <a:p>
                      <a:pPr algn="l"/>
                      <a:r>
                        <a:rPr lang="en-US" sz="1200" baseline="0" dirty="0">
                          <a:latin typeface="Cascadia Mono" panose="020B0609020000020004" pitchFamily="49" charset="0"/>
                          <a:cs typeface="+mn-cs"/>
                        </a:rPr>
                        <a:t>Degree : List&lt;Degree&gt;</a:t>
                      </a:r>
                    </a:p>
                  </a:txBody>
                  <a:tcPr/>
                </a:tc>
                <a:extLst>
                  <a:ext uri="{0D108BD9-81ED-4DB2-BD59-A6C34878D82A}">
                    <a16:rowId xmlns:a16="http://schemas.microsoft.com/office/drawing/2014/main" val="278957130"/>
                  </a:ext>
                </a:extLst>
              </a:tr>
              <a:tr h="370840">
                <a:tc>
                  <a:txBody>
                    <a:bodyPr/>
                    <a:lstStyle/>
                    <a:p>
                      <a:pPr algn="l"/>
                      <a:r>
                        <a:rPr lang="en-US" sz="1200" baseline="0" dirty="0">
                          <a:latin typeface="Cascadia Mono" panose="020B0609020000020004" pitchFamily="49" charset="0"/>
                          <a:cs typeface="+mn-cs"/>
                        </a:rPr>
                        <a:t>Roles : enum</a:t>
                      </a:r>
                    </a:p>
                  </a:txBody>
                  <a:tcPr/>
                </a:tc>
                <a:extLst>
                  <a:ext uri="{0D108BD9-81ED-4DB2-BD59-A6C34878D82A}">
                    <a16:rowId xmlns:a16="http://schemas.microsoft.com/office/drawing/2014/main" val="879326016"/>
                  </a:ext>
                </a:extLst>
              </a:tr>
              <a:tr h="370840">
                <a:tc>
                  <a:txBody>
                    <a:bodyPr/>
                    <a:lstStyle/>
                    <a:p>
                      <a:pPr algn="l"/>
                      <a:r>
                        <a:rPr lang="en-US" sz="1200" baseline="0" dirty="0">
                          <a:latin typeface="Cascadia Mono" panose="020B0609020000020004" pitchFamily="49" charset="0"/>
                          <a:cs typeface="+mn-cs"/>
                        </a:rPr>
                        <a:t>IsActive : bool</a:t>
                      </a:r>
                    </a:p>
                  </a:txBody>
                  <a:tcPr/>
                </a:tc>
                <a:extLst>
                  <a:ext uri="{0D108BD9-81ED-4DB2-BD59-A6C34878D82A}">
                    <a16:rowId xmlns:a16="http://schemas.microsoft.com/office/drawing/2014/main" val="1877820087"/>
                  </a:ext>
                </a:extLst>
              </a:tr>
              <a:tr h="370840">
                <a:tc>
                  <a:txBody>
                    <a:bodyPr/>
                    <a:lstStyle/>
                    <a:p>
                      <a:pPr algn="l"/>
                      <a:r>
                        <a:rPr lang="en-US" sz="1200" baseline="0" dirty="0">
                          <a:latin typeface="Cascadia Mono" panose="020B0609020000020004" pitchFamily="49" charset="0"/>
                          <a:cs typeface="+mn-cs"/>
                        </a:rPr>
                        <a:t>IsEmailConfirmed : bool</a:t>
                      </a:r>
                    </a:p>
                  </a:txBody>
                  <a:tcPr/>
                </a:tc>
                <a:extLst>
                  <a:ext uri="{0D108BD9-81ED-4DB2-BD59-A6C34878D82A}">
                    <a16:rowId xmlns:a16="http://schemas.microsoft.com/office/drawing/2014/main" val="1698204224"/>
                  </a:ext>
                </a:extLst>
              </a:tr>
              <a:tr h="370840">
                <a:tc>
                  <a:txBody>
                    <a:bodyPr/>
                    <a:lstStyle/>
                    <a:p>
                      <a:pPr algn="l"/>
                      <a:r>
                        <a:rPr lang="en-US" sz="1200" baseline="0" dirty="0">
                          <a:latin typeface="Cascadia Mono" panose="020B0609020000020004" pitchFamily="49" charset="0"/>
                          <a:cs typeface="+mn-cs"/>
                        </a:rPr>
                        <a:t>IsMobileConfirmed : bool</a:t>
                      </a:r>
                    </a:p>
                  </a:txBody>
                  <a:tcPr/>
                </a:tc>
                <a:extLst>
                  <a:ext uri="{0D108BD9-81ED-4DB2-BD59-A6C34878D82A}">
                    <a16:rowId xmlns:a16="http://schemas.microsoft.com/office/drawing/2014/main" val="3828633920"/>
                  </a:ext>
                </a:extLst>
              </a:tr>
              <a:tr h="370840">
                <a:tc>
                  <a:txBody>
                    <a:bodyPr/>
                    <a:lstStyle/>
                    <a:p>
                      <a:pPr algn="l"/>
                      <a:r>
                        <a:rPr lang="en-US" sz="1200" baseline="0" dirty="0">
                          <a:latin typeface="Cascadia Mono" panose="020B0609020000020004" pitchFamily="49" charset="0"/>
                          <a:cs typeface="+mn-cs"/>
                        </a:rPr>
                        <a:t>CoursesUpdatedNotfi : List&lt;Guid&gt;</a:t>
                      </a:r>
                    </a:p>
                  </a:txBody>
                  <a:tcPr/>
                </a:tc>
                <a:extLst>
                  <a:ext uri="{0D108BD9-81ED-4DB2-BD59-A6C34878D82A}">
                    <a16:rowId xmlns:a16="http://schemas.microsoft.com/office/drawing/2014/main" val="3008223288"/>
                  </a:ext>
                </a:extLst>
              </a:tr>
              <a:tr h="370840">
                <a:tc>
                  <a:txBody>
                    <a:bodyPr/>
                    <a:lstStyle/>
                    <a:p>
                      <a:pPr algn="l"/>
                      <a:r>
                        <a:rPr lang="en-US" sz="1200" baseline="0" dirty="0">
                          <a:latin typeface="Cascadia Mono" panose="020B0609020000020004" pitchFamily="49" charset="0"/>
                          <a:cs typeface="+mn-cs"/>
                        </a:rPr>
                        <a:t>CoursesEndedNotfi : List&lt;Guid&gt;</a:t>
                      </a:r>
                    </a:p>
                  </a:txBody>
                  <a:tcPr/>
                </a:tc>
                <a:extLst>
                  <a:ext uri="{0D108BD9-81ED-4DB2-BD59-A6C34878D82A}">
                    <a16:rowId xmlns:a16="http://schemas.microsoft.com/office/drawing/2014/main" val="492541658"/>
                  </a:ext>
                </a:extLst>
              </a:tr>
            </a:tbl>
          </a:graphicData>
        </a:graphic>
      </p:graphicFrame>
      <p:graphicFrame>
        <p:nvGraphicFramePr>
          <p:cNvPr id="9" name="Table 8">
            <a:extLst>
              <a:ext uri="{FF2B5EF4-FFF2-40B4-BE49-F238E27FC236}">
                <a16:creationId xmlns:a16="http://schemas.microsoft.com/office/drawing/2014/main" id="{6DC930E8-A4EC-F710-8718-21F4B005C917}"/>
              </a:ext>
            </a:extLst>
          </p:cNvPr>
          <p:cNvGraphicFramePr>
            <a:graphicFrameLocks noGrp="1"/>
          </p:cNvGraphicFramePr>
          <p:nvPr>
            <p:extLst>
              <p:ext uri="{D42A27DB-BD31-4B8C-83A1-F6EECF244321}">
                <p14:modId xmlns:p14="http://schemas.microsoft.com/office/powerpoint/2010/main" val="2367752139"/>
              </p:ext>
            </p:extLst>
          </p:nvPr>
        </p:nvGraphicFramePr>
        <p:xfrm>
          <a:off x="5635069" y="2830586"/>
          <a:ext cx="2204439" cy="111252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ProfileStatus</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Visible = 1</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Invisible = 2</a:t>
                      </a:r>
                    </a:p>
                  </a:txBody>
                  <a:tcPr/>
                </a:tc>
                <a:extLst>
                  <a:ext uri="{0D108BD9-81ED-4DB2-BD59-A6C34878D82A}">
                    <a16:rowId xmlns:a16="http://schemas.microsoft.com/office/drawing/2014/main" val="2429327874"/>
                  </a:ext>
                </a:extLst>
              </a:tr>
            </a:tbl>
          </a:graphicData>
        </a:graphic>
      </p:graphicFrame>
      <p:sp>
        <p:nvSpPr>
          <p:cNvPr id="11" name="Oval 10">
            <a:extLst>
              <a:ext uri="{FF2B5EF4-FFF2-40B4-BE49-F238E27FC236}">
                <a16:creationId xmlns:a16="http://schemas.microsoft.com/office/drawing/2014/main" id="{59C7793B-2326-211B-A8DA-443193064295}"/>
              </a:ext>
            </a:extLst>
          </p:cNvPr>
          <p:cNvSpPr/>
          <p:nvPr/>
        </p:nvSpPr>
        <p:spPr>
          <a:xfrm>
            <a:off x="11024999" y="5738767"/>
            <a:ext cx="967522" cy="939568"/>
          </a:xfrm>
          <a:custGeom>
            <a:avLst/>
            <a:gdLst>
              <a:gd name="connsiteX0" fmla="*/ 0 w 967522"/>
              <a:gd name="connsiteY0" fmla="*/ 469784 h 939568"/>
              <a:gd name="connsiteX1" fmla="*/ 483761 w 967522"/>
              <a:gd name="connsiteY1" fmla="*/ 0 h 939568"/>
              <a:gd name="connsiteX2" fmla="*/ 967522 w 967522"/>
              <a:gd name="connsiteY2" fmla="*/ 469784 h 939568"/>
              <a:gd name="connsiteX3" fmla="*/ 483761 w 967522"/>
              <a:gd name="connsiteY3" fmla="*/ 939568 h 939568"/>
              <a:gd name="connsiteX4" fmla="*/ 0 w 967522"/>
              <a:gd name="connsiteY4" fmla="*/ 469784 h 93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22" h="939568" fill="none" extrusionOk="0">
                <a:moveTo>
                  <a:pt x="0" y="469784"/>
                </a:moveTo>
                <a:cubicBezTo>
                  <a:pt x="1288" y="232862"/>
                  <a:pt x="225851" y="18060"/>
                  <a:pt x="483761" y="0"/>
                </a:cubicBezTo>
                <a:cubicBezTo>
                  <a:pt x="732372" y="49659"/>
                  <a:pt x="899657" y="215745"/>
                  <a:pt x="967522" y="469784"/>
                </a:cubicBezTo>
                <a:cubicBezTo>
                  <a:pt x="962015" y="715653"/>
                  <a:pt x="748703" y="970911"/>
                  <a:pt x="483761" y="939568"/>
                </a:cubicBezTo>
                <a:cubicBezTo>
                  <a:pt x="227727" y="936703"/>
                  <a:pt x="-15211" y="707258"/>
                  <a:pt x="0" y="469784"/>
                </a:cubicBezTo>
                <a:close/>
              </a:path>
              <a:path w="967522" h="939568" stroke="0" extrusionOk="0">
                <a:moveTo>
                  <a:pt x="0" y="469784"/>
                </a:moveTo>
                <a:cubicBezTo>
                  <a:pt x="-32967" y="171590"/>
                  <a:pt x="153155" y="-28286"/>
                  <a:pt x="483761" y="0"/>
                </a:cubicBezTo>
                <a:cubicBezTo>
                  <a:pt x="747110" y="-33332"/>
                  <a:pt x="981809" y="211695"/>
                  <a:pt x="967522" y="469784"/>
                </a:cubicBezTo>
                <a:cubicBezTo>
                  <a:pt x="968569" y="689445"/>
                  <a:pt x="744359" y="987788"/>
                  <a:pt x="483761" y="939568"/>
                </a:cubicBezTo>
                <a:cubicBezTo>
                  <a:pt x="280990" y="926219"/>
                  <a:pt x="19986" y="729656"/>
                  <a:pt x="0" y="469784"/>
                </a:cubicBezTo>
                <a:close/>
              </a:path>
            </a:pathLst>
          </a:custGeom>
          <a:solidFill>
            <a:srgbClr val="FFEECC"/>
          </a:solidFill>
          <a:ln>
            <a:solidFill>
              <a:srgbClr val="FFBE3B"/>
            </a:solidFill>
            <a:extLst>
              <a:ext uri="{C807C97D-BFC1-408E-A445-0C87EB9F89A2}">
                <ask:lineSketchStyleProps xmlns:ask="http://schemas.microsoft.com/office/drawing/2018/sketchyshapes" sd="247442180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User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15" name="Table 14">
            <a:extLst>
              <a:ext uri="{FF2B5EF4-FFF2-40B4-BE49-F238E27FC236}">
                <a16:creationId xmlns:a16="http://schemas.microsoft.com/office/drawing/2014/main" id="{4B369F1E-A3BD-3833-74C4-6D4D79937688}"/>
              </a:ext>
            </a:extLst>
          </p:cNvPr>
          <p:cNvGraphicFramePr>
            <a:graphicFrameLocks noGrp="1"/>
          </p:cNvGraphicFramePr>
          <p:nvPr>
            <p:extLst>
              <p:ext uri="{D42A27DB-BD31-4B8C-83A1-F6EECF244321}">
                <p14:modId xmlns:p14="http://schemas.microsoft.com/office/powerpoint/2010/main" val="3265107609"/>
              </p:ext>
            </p:extLst>
          </p:nvPr>
        </p:nvGraphicFramePr>
        <p:xfrm>
          <a:off x="3342514" y="59168"/>
          <a:ext cx="2204439" cy="148336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Degree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ImageUrl : string</a:t>
                      </a:r>
                    </a:p>
                  </a:txBody>
                  <a:tcPr/>
                </a:tc>
                <a:extLst>
                  <a:ext uri="{0D108BD9-81ED-4DB2-BD59-A6C34878D82A}">
                    <a16:rowId xmlns:a16="http://schemas.microsoft.com/office/drawing/2014/main" val="115655226"/>
                  </a:ext>
                </a:extLst>
              </a:tr>
            </a:tbl>
          </a:graphicData>
        </a:graphic>
      </p:graphicFrame>
      <p:graphicFrame>
        <p:nvGraphicFramePr>
          <p:cNvPr id="17" name="Table 16">
            <a:extLst>
              <a:ext uri="{FF2B5EF4-FFF2-40B4-BE49-F238E27FC236}">
                <a16:creationId xmlns:a16="http://schemas.microsoft.com/office/drawing/2014/main" id="{DF852346-7837-1CDE-B042-0B01932034EE}"/>
              </a:ext>
            </a:extLst>
          </p:cNvPr>
          <p:cNvGraphicFramePr>
            <a:graphicFrameLocks noGrp="1"/>
          </p:cNvGraphicFramePr>
          <p:nvPr>
            <p:extLst>
              <p:ext uri="{D42A27DB-BD31-4B8C-83A1-F6EECF244321}">
                <p14:modId xmlns:p14="http://schemas.microsoft.com/office/powerpoint/2010/main" val="652419238"/>
              </p:ext>
            </p:extLst>
          </p:nvPr>
        </p:nvGraphicFramePr>
        <p:xfrm>
          <a:off x="5635070" y="58025"/>
          <a:ext cx="2204439" cy="259588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Role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User = 1</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Student = 2</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Teacher = 3</a:t>
                      </a:r>
                    </a:p>
                  </a:txBody>
                  <a:tcPr/>
                </a:tc>
                <a:extLst>
                  <a:ext uri="{0D108BD9-81ED-4DB2-BD59-A6C34878D82A}">
                    <a16:rowId xmlns:a16="http://schemas.microsoft.com/office/drawing/2014/main" val="779554821"/>
                  </a:ext>
                </a:extLst>
              </a:tr>
              <a:tr h="370840">
                <a:tc>
                  <a:txBody>
                    <a:bodyPr/>
                    <a:lstStyle/>
                    <a:p>
                      <a:pPr algn="l"/>
                      <a:r>
                        <a:rPr lang="en-US" sz="1200" baseline="0" dirty="0">
                          <a:latin typeface="Cascadia Mono" panose="020B0609020000020004" pitchFamily="49" charset="0"/>
                          <a:cs typeface="+mn-cs"/>
                        </a:rPr>
                        <a:t>Adviser = 4</a:t>
                      </a:r>
                    </a:p>
                  </a:txBody>
                  <a:tcPr/>
                </a:tc>
                <a:extLst>
                  <a:ext uri="{0D108BD9-81ED-4DB2-BD59-A6C34878D82A}">
                    <a16:rowId xmlns:a16="http://schemas.microsoft.com/office/drawing/2014/main" val="3059626043"/>
                  </a:ext>
                </a:extLst>
              </a:tr>
              <a:tr h="370840">
                <a:tc>
                  <a:txBody>
                    <a:bodyPr/>
                    <a:lstStyle/>
                    <a:p>
                      <a:pPr algn="l"/>
                      <a:r>
                        <a:rPr lang="en-US" sz="1200" baseline="0" dirty="0">
                          <a:latin typeface="Cascadia Mono" panose="020B0609020000020004" pitchFamily="49" charset="0"/>
                          <a:cs typeface="+mn-cs"/>
                        </a:rPr>
                        <a:t>Admin = 5</a:t>
                      </a:r>
                    </a:p>
                  </a:txBody>
                  <a:tcPr/>
                </a:tc>
                <a:extLst>
                  <a:ext uri="{0D108BD9-81ED-4DB2-BD59-A6C34878D82A}">
                    <a16:rowId xmlns:a16="http://schemas.microsoft.com/office/drawing/2014/main" val="3093215957"/>
                  </a:ext>
                </a:extLst>
              </a:tr>
              <a:tr h="370840">
                <a:tc>
                  <a:txBody>
                    <a:bodyPr/>
                    <a:lstStyle/>
                    <a:p>
                      <a:pPr algn="l"/>
                      <a:r>
                        <a:rPr lang="en-US" sz="1200" baseline="0" dirty="0">
                          <a:latin typeface="Cascadia Mono" panose="020B0609020000020004" pitchFamily="49" charset="0"/>
                          <a:cs typeface="+mn-cs"/>
                        </a:rPr>
                        <a:t>SuperAdmin = 6</a:t>
                      </a:r>
                    </a:p>
                  </a:txBody>
                  <a:tcPr/>
                </a:tc>
                <a:extLst>
                  <a:ext uri="{0D108BD9-81ED-4DB2-BD59-A6C34878D82A}">
                    <a16:rowId xmlns:a16="http://schemas.microsoft.com/office/drawing/2014/main" val="2833266831"/>
                  </a:ext>
                </a:extLst>
              </a:tr>
            </a:tbl>
          </a:graphicData>
        </a:graphic>
      </p:graphicFrame>
    </p:spTree>
    <p:extLst>
      <p:ext uri="{BB962C8B-B14F-4D97-AF65-F5344CB8AC3E}">
        <p14:creationId xmlns:p14="http://schemas.microsoft.com/office/powerpoint/2010/main" val="282470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926DB9E2-1D9F-6B88-9D85-6C42D7AAEDD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74935C1-0554-E4CD-42A0-8B7E348CA2C7}"/>
              </a:ext>
            </a:extLst>
          </p:cNvPr>
          <p:cNvSpPr txBox="1"/>
          <p:nvPr/>
        </p:nvSpPr>
        <p:spPr>
          <a:xfrm>
            <a:off x="6398994" y="1804769"/>
            <a:ext cx="5531443" cy="1077218"/>
          </a:xfrm>
          <a:prstGeom prst="rect">
            <a:avLst/>
          </a:prstGeom>
          <a:noFill/>
        </p:spPr>
        <p:txBody>
          <a:bodyPr wrap="square" rtlCol="0">
            <a:spAutoFit/>
          </a:bodyPr>
          <a:lstStyle/>
          <a:p>
            <a:pPr algn="r" rtl="1"/>
            <a:r>
              <a:rPr lang="fa-IR" sz="3600" dirty="0">
                <a:latin typeface="Ayandeh" pitchFamily="2" charset="-78"/>
                <a:ea typeface="Ayandeh" pitchFamily="2" charset="-78"/>
                <a:cs typeface="Ayandeh" pitchFamily="2" charset="-78"/>
              </a:rPr>
              <a:t>نکته</a:t>
            </a:r>
            <a:r>
              <a:rPr lang="fa-IR" sz="1400" dirty="0">
                <a:latin typeface="Ayandeh" pitchFamily="2" charset="-78"/>
                <a:ea typeface="Ayandeh" pitchFamily="2" charset="-78"/>
                <a:cs typeface="Ayandeh" pitchFamily="2" charset="-78"/>
              </a:rPr>
              <a:t> : هر شی باید متعلق به شی ای دیگر باشد و تنها یک شی می تواند متعلق به هیچ شی دیگری نباشد و اون شی در این مثال </a:t>
            </a:r>
            <a:r>
              <a:rPr lang="en-US" sz="1400" dirty="0">
                <a:latin typeface="Ayandeh" pitchFamily="2" charset="-78"/>
                <a:ea typeface="Ayandeh" pitchFamily="2" charset="-78"/>
                <a:cs typeface="Ayandeh" pitchFamily="2" charset="-78"/>
              </a:rPr>
              <a:t>Store</a:t>
            </a:r>
            <a:r>
              <a:rPr lang="fa-IR" sz="1400" dirty="0">
                <a:latin typeface="Ayandeh" pitchFamily="2" charset="-78"/>
                <a:ea typeface="Ayandeh" pitchFamily="2" charset="-78"/>
                <a:cs typeface="Ayandeh" pitchFamily="2" charset="-78"/>
              </a:rPr>
              <a:t> هست که دنیای ما می شود.</a:t>
            </a:r>
            <a:endParaRPr lang="en-US" sz="1400" dirty="0">
              <a:latin typeface="Ayandeh" pitchFamily="2" charset="-78"/>
              <a:ea typeface="Ayandeh" pitchFamily="2" charset="-78"/>
              <a:cs typeface="Ayandeh" pitchFamily="2" charset="-78"/>
            </a:endParaRPr>
          </a:p>
        </p:txBody>
      </p:sp>
      <p:sp>
        <p:nvSpPr>
          <p:cNvPr id="7" name="TextBox 6">
            <a:extLst>
              <a:ext uri="{FF2B5EF4-FFF2-40B4-BE49-F238E27FC236}">
                <a16:creationId xmlns:a16="http://schemas.microsoft.com/office/drawing/2014/main" id="{C4326B5B-35E9-805B-C33D-258DD58D210B}"/>
              </a:ext>
            </a:extLst>
          </p:cNvPr>
          <p:cNvSpPr txBox="1"/>
          <p:nvPr/>
        </p:nvSpPr>
        <p:spPr>
          <a:xfrm>
            <a:off x="4366470" y="262892"/>
            <a:ext cx="7563967" cy="1077218"/>
          </a:xfrm>
          <a:prstGeom prst="rect">
            <a:avLst/>
          </a:prstGeom>
          <a:noFill/>
        </p:spPr>
        <p:txBody>
          <a:bodyPr wrap="square" rtlCol="0">
            <a:spAutoFit/>
          </a:bodyPr>
          <a:lstStyle/>
          <a:p>
            <a:pPr algn="r" rtl="1"/>
            <a:r>
              <a:rPr lang="fa-IR" sz="3600" dirty="0">
                <a:latin typeface="Ayandeh" pitchFamily="2" charset="-78"/>
                <a:ea typeface="Ayandeh" pitchFamily="2" charset="-78"/>
                <a:cs typeface="Ayandeh" pitchFamily="2" charset="-78"/>
              </a:rPr>
              <a:t>2</a:t>
            </a:r>
            <a:r>
              <a:rPr lang="fa-IR" sz="1400" dirty="0">
                <a:latin typeface="Ayandeh" pitchFamily="2" charset="-78"/>
                <a:ea typeface="Ayandeh" pitchFamily="2" charset="-78"/>
                <a:cs typeface="Ayandeh" pitchFamily="2" charset="-78"/>
              </a:rPr>
              <a:t>- از کل که فروشگاه هست شروع می کنیم و ویژگی هایی که یک فروشگاه فروش محصولات آموزشی می تواند داشته باشد رو با توجه کار هایی که می خواهیم در این فروشگاه انجام دهیم (لیست شده در اسلاید قبل) پیدا می کنیم. (از کل داریم به جز حرکت می کنیم)</a:t>
            </a:r>
            <a:endParaRPr lang="en-US" sz="1400" dirty="0">
              <a:latin typeface="Ayandeh" pitchFamily="2" charset="-78"/>
              <a:ea typeface="Ayandeh" pitchFamily="2" charset="-78"/>
              <a:cs typeface="Ayandeh" pitchFamily="2" charset="-78"/>
            </a:endParaRPr>
          </a:p>
        </p:txBody>
      </p:sp>
      <p:pic>
        <p:nvPicPr>
          <p:cNvPr id="10" name="Picture 9">
            <a:extLst>
              <a:ext uri="{FF2B5EF4-FFF2-40B4-BE49-F238E27FC236}">
                <a16:creationId xmlns:a16="http://schemas.microsoft.com/office/drawing/2014/main" id="{9F5E7BE6-4BDD-80A6-4A8D-B196F9693A0F}"/>
              </a:ext>
            </a:extLst>
          </p:cNvPr>
          <p:cNvPicPr>
            <a:picLocks/>
          </p:cNvPicPr>
          <p:nvPr/>
        </p:nvPicPr>
        <p:blipFill>
          <a:blip r:embed="rId2"/>
          <a:stretch>
            <a:fillRect/>
          </a:stretch>
        </p:blipFill>
        <p:spPr>
          <a:xfrm>
            <a:off x="261563" y="1210349"/>
            <a:ext cx="6677025" cy="3343275"/>
          </a:xfrm>
          <a:prstGeom prst="rect">
            <a:avLst/>
          </a:prstGeom>
        </p:spPr>
      </p:pic>
    </p:spTree>
    <p:extLst>
      <p:ext uri="{BB962C8B-B14F-4D97-AF65-F5344CB8AC3E}">
        <p14:creationId xmlns:p14="http://schemas.microsoft.com/office/powerpoint/2010/main" val="57346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0A99E904-D373-22BD-D128-EF9630CDCC61}"/>
            </a:ext>
          </a:extLst>
        </p:cNvPr>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261A345E-5D32-0F45-C3E3-6C93A3E82716}"/>
              </a:ext>
            </a:extLst>
          </p:cNvPr>
          <p:cNvGraphicFramePr>
            <a:graphicFrameLocks noGrp="1"/>
          </p:cNvGraphicFramePr>
          <p:nvPr>
            <p:extLst>
              <p:ext uri="{D42A27DB-BD31-4B8C-83A1-F6EECF244321}">
                <p14:modId xmlns:p14="http://schemas.microsoft.com/office/powerpoint/2010/main" val="3649618697"/>
              </p:ext>
            </p:extLst>
          </p:nvPr>
        </p:nvGraphicFramePr>
        <p:xfrm>
          <a:off x="329036" y="1790073"/>
          <a:ext cx="2204439" cy="111252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Wallet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Amount : string</a:t>
                      </a:r>
                    </a:p>
                  </a:txBody>
                  <a:tcPr/>
                </a:tc>
                <a:extLst>
                  <a:ext uri="{0D108BD9-81ED-4DB2-BD59-A6C34878D82A}">
                    <a16:rowId xmlns:a16="http://schemas.microsoft.com/office/drawing/2014/main" val="3464635363"/>
                  </a:ext>
                </a:extLst>
              </a:tr>
            </a:tbl>
          </a:graphicData>
        </a:graphic>
      </p:graphicFrame>
      <p:sp>
        <p:nvSpPr>
          <p:cNvPr id="6" name="Oval 5">
            <a:extLst>
              <a:ext uri="{FF2B5EF4-FFF2-40B4-BE49-F238E27FC236}">
                <a16:creationId xmlns:a16="http://schemas.microsoft.com/office/drawing/2014/main" id="{0BB818FC-D2D0-8344-9D3A-2CEEBB7CD8FB}"/>
              </a:ext>
            </a:extLst>
          </p:cNvPr>
          <p:cNvSpPr/>
          <p:nvPr/>
        </p:nvSpPr>
        <p:spPr>
          <a:xfrm>
            <a:off x="329036" y="554096"/>
            <a:ext cx="1019615" cy="984308"/>
          </a:xfrm>
          <a:custGeom>
            <a:avLst/>
            <a:gdLst>
              <a:gd name="connsiteX0" fmla="*/ 0 w 1019615"/>
              <a:gd name="connsiteY0" fmla="*/ 492154 h 984308"/>
              <a:gd name="connsiteX1" fmla="*/ 509808 w 1019615"/>
              <a:gd name="connsiteY1" fmla="*/ 0 h 984308"/>
              <a:gd name="connsiteX2" fmla="*/ 1019616 w 1019615"/>
              <a:gd name="connsiteY2" fmla="*/ 492154 h 984308"/>
              <a:gd name="connsiteX3" fmla="*/ 509808 w 1019615"/>
              <a:gd name="connsiteY3" fmla="*/ 984308 h 984308"/>
              <a:gd name="connsiteX4" fmla="*/ 0 w 1019615"/>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615" h="984308" fill="none" extrusionOk="0">
                <a:moveTo>
                  <a:pt x="0" y="492154"/>
                </a:moveTo>
                <a:cubicBezTo>
                  <a:pt x="-58770" y="190473"/>
                  <a:pt x="197745" y="38414"/>
                  <a:pt x="509808" y="0"/>
                </a:cubicBezTo>
                <a:cubicBezTo>
                  <a:pt x="792620" y="30644"/>
                  <a:pt x="1042444" y="208604"/>
                  <a:pt x="1019616" y="492154"/>
                </a:cubicBezTo>
                <a:cubicBezTo>
                  <a:pt x="981287" y="721962"/>
                  <a:pt x="744678" y="1053989"/>
                  <a:pt x="509808" y="984308"/>
                </a:cubicBezTo>
                <a:cubicBezTo>
                  <a:pt x="192338" y="980474"/>
                  <a:pt x="20090" y="763052"/>
                  <a:pt x="0" y="492154"/>
                </a:cubicBezTo>
                <a:close/>
              </a:path>
              <a:path w="1019615" h="984308" stroke="0" extrusionOk="0">
                <a:moveTo>
                  <a:pt x="0" y="492154"/>
                </a:moveTo>
                <a:cubicBezTo>
                  <a:pt x="13591" y="237267"/>
                  <a:pt x="277506" y="46895"/>
                  <a:pt x="509808" y="0"/>
                </a:cubicBezTo>
                <a:cubicBezTo>
                  <a:pt x="835340" y="-15430"/>
                  <a:pt x="1030295" y="221322"/>
                  <a:pt x="1019616" y="492154"/>
                </a:cubicBezTo>
                <a:cubicBezTo>
                  <a:pt x="975185" y="711980"/>
                  <a:pt x="813376" y="1018583"/>
                  <a:pt x="509808" y="984308"/>
                </a:cubicBezTo>
                <a:cubicBezTo>
                  <a:pt x="208689" y="996702"/>
                  <a:pt x="21987" y="764451"/>
                  <a:pt x="0" y="492154"/>
                </a:cubicBezTo>
                <a:close/>
              </a:path>
            </a:pathLst>
          </a:custGeom>
          <a:solidFill>
            <a:srgbClr val="E3D5CA"/>
          </a:solidFill>
          <a:ln>
            <a:solidFill>
              <a:srgbClr val="BB997F"/>
            </a:solidFill>
            <a:extLst>
              <a:ext uri="{C807C97D-BFC1-408E-A445-0C87EB9F89A2}">
                <ask:lineSketchStyleProps xmlns:ask="http://schemas.microsoft.com/office/drawing/2018/sketchyshapes" sd="352972880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Wallet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56909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B2E3D7B3-E3B9-5241-7936-7D298916AB3C}"/>
            </a:ext>
          </a:extLst>
        </p:cNvPr>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613A90FB-84C2-5B39-0EEE-80A0F23F1130}"/>
              </a:ext>
            </a:extLst>
          </p:cNvPr>
          <p:cNvGraphicFramePr>
            <a:graphicFrameLocks noGrp="1"/>
          </p:cNvGraphicFramePr>
          <p:nvPr>
            <p:extLst>
              <p:ext uri="{D42A27DB-BD31-4B8C-83A1-F6EECF244321}">
                <p14:modId xmlns:p14="http://schemas.microsoft.com/office/powerpoint/2010/main" val="3516417814"/>
              </p:ext>
            </p:extLst>
          </p:nvPr>
        </p:nvGraphicFramePr>
        <p:xfrm>
          <a:off x="329036" y="1790073"/>
          <a:ext cx="3324370" cy="2595880"/>
        </p:xfrm>
        <a:graphic>
          <a:graphicData uri="http://schemas.openxmlformats.org/drawingml/2006/table">
            <a:tbl>
              <a:tblPr firstRow="1" bandRow="1">
                <a:tableStyleId>{5C22544A-7EE6-4342-B048-85BDC9FD1C3A}</a:tableStyleId>
              </a:tblPr>
              <a:tblGrid>
                <a:gridCol w="3324370">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Turnover</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WalletId : Guid</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OccuredOn : DateTime</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IsAddition : bool</a:t>
                      </a:r>
                    </a:p>
                  </a:txBody>
                  <a:tcPr/>
                </a:tc>
                <a:extLst>
                  <a:ext uri="{0D108BD9-81ED-4DB2-BD59-A6C34878D82A}">
                    <a16:rowId xmlns:a16="http://schemas.microsoft.com/office/drawing/2014/main" val="3903657598"/>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3446160238"/>
                  </a:ext>
                </a:extLst>
              </a:tr>
              <a:tr h="370840">
                <a:tc>
                  <a:txBody>
                    <a:bodyPr/>
                    <a:lstStyle/>
                    <a:p>
                      <a:pPr algn="l"/>
                      <a:r>
                        <a:rPr lang="en-US" sz="1200" baseline="0" dirty="0">
                          <a:latin typeface="Cascadia Mono" panose="020B0609020000020004" pitchFamily="49" charset="0"/>
                          <a:cs typeface="+mn-cs"/>
                        </a:rPr>
                        <a:t>IsSuccess : bool</a:t>
                      </a:r>
                    </a:p>
                  </a:txBody>
                  <a:tcPr/>
                </a:tc>
                <a:extLst>
                  <a:ext uri="{0D108BD9-81ED-4DB2-BD59-A6C34878D82A}">
                    <a16:rowId xmlns:a16="http://schemas.microsoft.com/office/drawing/2014/main" val="1868811666"/>
                  </a:ext>
                </a:extLst>
              </a:tr>
              <a:tr h="370840">
                <a:tc>
                  <a:txBody>
                    <a:bodyPr/>
                    <a:lstStyle/>
                    <a:p>
                      <a:pPr algn="l"/>
                      <a:r>
                        <a:rPr lang="en-US" sz="1200" baseline="0" dirty="0">
                          <a:latin typeface="Cascadia Mono" panose="020B0609020000020004" pitchFamily="49" charset="0"/>
                          <a:cs typeface="+mn-cs"/>
                        </a:rPr>
                        <a:t>Amount : Amount</a:t>
                      </a:r>
                    </a:p>
                  </a:txBody>
                  <a:tcPr/>
                </a:tc>
                <a:extLst>
                  <a:ext uri="{0D108BD9-81ED-4DB2-BD59-A6C34878D82A}">
                    <a16:rowId xmlns:a16="http://schemas.microsoft.com/office/drawing/2014/main" val="1644429555"/>
                  </a:ext>
                </a:extLst>
              </a:tr>
            </a:tbl>
          </a:graphicData>
        </a:graphic>
      </p:graphicFrame>
      <p:sp>
        <p:nvSpPr>
          <p:cNvPr id="6" name="Oval 5">
            <a:extLst>
              <a:ext uri="{FF2B5EF4-FFF2-40B4-BE49-F238E27FC236}">
                <a16:creationId xmlns:a16="http://schemas.microsoft.com/office/drawing/2014/main" id="{7ED4DE15-2509-B15E-43FB-74C12DB5402D}"/>
              </a:ext>
            </a:extLst>
          </p:cNvPr>
          <p:cNvSpPr/>
          <p:nvPr/>
        </p:nvSpPr>
        <p:spPr>
          <a:xfrm>
            <a:off x="329036" y="554095"/>
            <a:ext cx="1306817" cy="1060785"/>
          </a:xfrm>
          <a:custGeom>
            <a:avLst/>
            <a:gdLst>
              <a:gd name="connsiteX0" fmla="*/ 0 w 1306817"/>
              <a:gd name="connsiteY0" fmla="*/ 530393 h 1060785"/>
              <a:gd name="connsiteX1" fmla="*/ 653409 w 1306817"/>
              <a:gd name="connsiteY1" fmla="*/ 0 h 1060785"/>
              <a:gd name="connsiteX2" fmla="*/ 1306818 w 1306817"/>
              <a:gd name="connsiteY2" fmla="*/ 530393 h 1060785"/>
              <a:gd name="connsiteX3" fmla="*/ 653409 w 1306817"/>
              <a:gd name="connsiteY3" fmla="*/ 1060786 h 1060785"/>
              <a:gd name="connsiteX4" fmla="*/ 0 w 1306817"/>
              <a:gd name="connsiteY4" fmla="*/ 530393 h 106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817" h="1060785" fill="none" extrusionOk="0">
                <a:moveTo>
                  <a:pt x="0" y="530393"/>
                </a:moveTo>
                <a:cubicBezTo>
                  <a:pt x="-33765" y="220302"/>
                  <a:pt x="267641" y="31358"/>
                  <a:pt x="653409" y="0"/>
                </a:cubicBezTo>
                <a:cubicBezTo>
                  <a:pt x="1015018" y="18128"/>
                  <a:pt x="1360506" y="209853"/>
                  <a:pt x="1306818" y="530393"/>
                </a:cubicBezTo>
                <a:cubicBezTo>
                  <a:pt x="1234777" y="744379"/>
                  <a:pt x="974969" y="1119452"/>
                  <a:pt x="653409" y="1060786"/>
                </a:cubicBezTo>
                <a:cubicBezTo>
                  <a:pt x="234735" y="1054614"/>
                  <a:pt x="83515" y="819533"/>
                  <a:pt x="0" y="530393"/>
                </a:cubicBezTo>
                <a:close/>
              </a:path>
              <a:path w="1306817" h="1060785" stroke="0" extrusionOk="0">
                <a:moveTo>
                  <a:pt x="0" y="530393"/>
                </a:moveTo>
                <a:cubicBezTo>
                  <a:pt x="12826" y="253436"/>
                  <a:pt x="355079" y="59539"/>
                  <a:pt x="653409" y="0"/>
                </a:cubicBezTo>
                <a:cubicBezTo>
                  <a:pt x="1025803" y="-4044"/>
                  <a:pt x="1380708" y="244227"/>
                  <a:pt x="1306818" y="530393"/>
                </a:cubicBezTo>
                <a:cubicBezTo>
                  <a:pt x="1280475" y="792500"/>
                  <a:pt x="1057916" y="1128743"/>
                  <a:pt x="653409" y="1060786"/>
                </a:cubicBezTo>
                <a:cubicBezTo>
                  <a:pt x="228477" y="1101379"/>
                  <a:pt x="63301" y="824726"/>
                  <a:pt x="0" y="530393"/>
                </a:cubicBezTo>
                <a:close/>
              </a:path>
            </a:pathLst>
          </a:custGeom>
          <a:solidFill>
            <a:srgbClr val="E7C6FF"/>
          </a:solidFill>
          <a:ln>
            <a:solidFill>
              <a:srgbClr val="BA5DFF"/>
            </a:solidFill>
            <a:extLst>
              <a:ext uri="{C807C97D-BFC1-408E-A445-0C87EB9F89A2}">
                <ask:lineSketchStyleProps xmlns:ask="http://schemas.microsoft.com/office/drawing/2018/sketchyshapes" sd="352972880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Turnover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2" name="Table 1">
            <a:extLst>
              <a:ext uri="{FF2B5EF4-FFF2-40B4-BE49-F238E27FC236}">
                <a16:creationId xmlns:a16="http://schemas.microsoft.com/office/drawing/2014/main" id="{ED17C7F7-40CA-FB13-E3C4-36F35E0310D9}"/>
              </a:ext>
            </a:extLst>
          </p:cNvPr>
          <p:cNvGraphicFramePr>
            <a:graphicFrameLocks noGrp="1"/>
          </p:cNvGraphicFramePr>
          <p:nvPr>
            <p:extLst>
              <p:ext uri="{D42A27DB-BD31-4B8C-83A1-F6EECF244321}">
                <p14:modId xmlns:p14="http://schemas.microsoft.com/office/powerpoint/2010/main" val="3341901908"/>
              </p:ext>
            </p:extLst>
          </p:nvPr>
        </p:nvGraphicFramePr>
        <p:xfrm>
          <a:off x="3844024" y="1793291"/>
          <a:ext cx="3324370" cy="1483360"/>
        </p:xfrm>
        <a:graphic>
          <a:graphicData uri="http://schemas.openxmlformats.org/drawingml/2006/table">
            <a:tbl>
              <a:tblPr firstRow="1" bandRow="1">
                <a:tableStyleId>{5C22544A-7EE6-4342-B048-85BDC9FD1C3A}</a:tableStyleId>
              </a:tblPr>
              <a:tblGrid>
                <a:gridCol w="3324370">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Amount(ValueObj)</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Value : string</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InventoryBeforeTransaction : string</a:t>
                      </a:r>
                    </a:p>
                  </a:txBody>
                  <a:tcPr/>
                </a:tc>
                <a:extLst>
                  <a:ext uri="{0D108BD9-81ED-4DB2-BD59-A6C34878D82A}">
                    <a16:rowId xmlns:a16="http://schemas.microsoft.com/office/drawing/2014/main" val="3464635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InventoryAfterTransaction : string</a:t>
                      </a:r>
                    </a:p>
                  </a:txBody>
                  <a:tcPr/>
                </a:tc>
                <a:extLst>
                  <a:ext uri="{0D108BD9-81ED-4DB2-BD59-A6C34878D82A}">
                    <a16:rowId xmlns:a16="http://schemas.microsoft.com/office/drawing/2014/main" val="2236601460"/>
                  </a:ext>
                </a:extLst>
              </a:tr>
            </a:tbl>
          </a:graphicData>
        </a:graphic>
      </p:graphicFrame>
    </p:spTree>
    <p:extLst>
      <p:ext uri="{BB962C8B-B14F-4D97-AF65-F5344CB8AC3E}">
        <p14:creationId xmlns:p14="http://schemas.microsoft.com/office/powerpoint/2010/main" val="172349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1DD49604-DF56-46D9-85FB-FCD593FC8E34}"/>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DDBAA40C-254C-B749-9AF1-427F81AE3B2B}"/>
              </a:ext>
            </a:extLst>
          </p:cNvPr>
          <p:cNvSpPr/>
          <p:nvPr/>
        </p:nvSpPr>
        <p:spPr>
          <a:xfrm>
            <a:off x="329035" y="321581"/>
            <a:ext cx="2019881" cy="984308"/>
          </a:xfrm>
          <a:custGeom>
            <a:avLst/>
            <a:gdLst>
              <a:gd name="connsiteX0" fmla="*/ 0 w 2019881"/>
              <a:gd name="connsiteY0" fmla="*/ 492154 h 984308"/>
              <a:gd name="connsiteX1" fmla="*/ 1009941 w 2019881"/>
              <a:gd name="connsiteY1" fmla="*/ 0 h 984308"/>
              <a:gd name="connsiteX2" fmla="*/ 2019882 w 2019881"/>
              <a:gd name="connsiteY2" fmla="*/ 492154 h 984308"/>
              <a:gd name="connsiteX3" fmla="*/ 1009941 w 2019881"/>
              <a:gd name="connsiteY3" fmla="*/ 984308 h 984308"/>
              <a:gd name="connsiteX4" fmla="*/ 0 w 2019881"/>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881" h="984308" fill="none" extrusionOk="0">
                <a:moveTo>
                  <a:pt x="0" y="492154"/>
                </a:moveTo>
                <a:cubicBezTo>
                  <a:pt x="-40912" y="252761"/>
                  <a:pt x="366448" y="2010"/>
                  <a:pt x="1009941" y="0"/>
                </a:cubicBezTo>
                <a:cubicBezTo>
                  <a:pt x="1593500" y="17047"/>
                  <a:pt x="2037652" y="147908"/>
                  <a:pt x="2019882" y="492154"/>
                </a:cubicBezTo>
                <a:cubicBezTo>
                  <a:pt x="1981026" y="738270"/>
                  <a:pt x="1599657" y="945413"/>
                  <a:pt x="1009941" y="984308"/>
                </a:cubicBezTo>
                <a:cubicBezTo>
                  <a:pt x="465628" y="981534"/>
                  <a:pt x="-23983" y="750921"/>
                  <a:pt x="0" y="492154"/>
                </a:cubicBezTo>
                <a:close/>
              </a:path>
              <a:path w="2019881" h="984308" stroke="0" extrusionOk="0">
                <a:moveTo>
                  <a:pt x="0" y="492154"/>
                </a:moveTo>
                <a:cubicBezTo>
                  <a:pt x="3044" y="170079"/>
                  <a:pt x="419517" y="12916"/>
                  <a:pt x="1009941" y="0"/>
                </a:cubicBezTo>
                <a:cubicBezTo>
                  <a:pt x="1606059" y="42354"/>
                  <a:pt x="2027016" y="222097"/>
                  <a:pt x="2019882" y="492154"/>
                </a:cubicBezTo>
                <a:cubicBezTo>
                  <a:pt x="2020358" y="744145"/>
                  <a:pt x="1482475" y="1064025"/>
                  <a:pt x="1009941" y="984308"/>
                </a:cubicBezTo>
                <a:cubicBezTo>
                  <a:pt x="451243" y="976753"/>
                  <a:pt x="-35997" y="753368"/>
                  <a:pt x="0" y="492154"/>
                </a:cubicBezTo>
                <a:close/>
              </a:path>
            </a:pathLst>
          </a:custGeom>
          <a:solidFill>
            <a:srgbClr val="FAE1DD"/>
          </a:solidFill>
          <a:ln>
            <a:solidFill>
              <a:srgbClr val="E97865"/>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CourseProposal</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12" name="Table 11">
            <a:extLst>
              <a:ext uri="{FF2B5EF4-FFF2-40B4-BE49-F238E27FC236}">
                <a16:creationId xmlns:a16="http://schemas.microsoft.com/office/drawing/2014/main" id="{23B595E0-1909-956D-C810-D89925535639}"/>
              </a:ext>
            </a:extLst>
          </p:cNvPr>
          <p:cNvGraphicFramePr>
            <a:graphicFrameLocks noGrp="1"/>
          </p:cNvGraphicFramePr>
          <p:nvPr>
            <p:extLst>
              <p:ext uri="{D42A27DB-BD31-4B8C-83A1-F6EECF244321}">
                <p14:modId xmlns:p14="http://schemas.microsoft.com/office/powerpoint/2010/main" val="3879929846"/>
              </p:ext>
            </p:extLst>
          </p:nvPr>
        </p:nvGraphicFramePr>
        <p:xfrm>
          <a:off x="329036" y="1790073"/>
          <a:ext cx="2204439" cy="222504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CourseProposal</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TeacherId : Guid</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CategoryId : Guid</a:t>
                      </a:r>
                    </a:p>
                  </a:txBody>
                  <a:tcPr/>
                </a:tc>
                <a:extLst>
                  <a:ext uri="{0D108BD9-81ED-4DB2-BD59-A6C34878D82A}">
                    <a16:rowId xmlns:a16="http://schemas.microsoft.com/office/drawing/2014/main" val="3441437615"/>
                  </a:ext>
                </a:extLst>
              </a:tr>
              <a:tr h="370840">
                <a:tc>
                  <a:txBody>
                    <a:bodyPr/>
                    <a:lstStyle/>
                    <a:p>
                      <a:pPr algn="l"/>
                      <a:r>
                        <a:rPr lang="en-US" sz="1200" baseline="0" dirty="0">
                          <a:latin typeface="Cascadia Mono" panose="020B0609020000020004" pitchFamily="49" charset="0"/>
                          <a:cs typeface="+mn-cs"/>
                        </a:rPr>
                        <a:t>Description : string</a:t>
                      </a:r>
                    </a:p>
                  </a:txBody>
                  <a:tcPr/>
                </a:tc>
                <a:extLst>
                  <a:ext uri="{0D108BD9-81ED-4DB2-BD59-A6C34878D82A}">
                    <a16:rowId xmlns:a16="http://schemas.microsoft.com/office/drawing/2014/main" val="2415398865"/>
                  </a:ext>
                </a:extLst>
              </a:tr>
            </a:tbl>
          </a:graphicData>
        </a:graphic>
      </p:graphicFrame>
    </p:spTree>
    <p:extLst>
      <p:ext uri="{BB962C8B-B14F-4D97-AF65-F5344CB8AC3E}">
        <p14:creationId xmlns:p14="http://schemas.microsoft.com/office/powerpoint/2010/main" val="1284587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78AF1772-3653-519E-50A0-1928A6775B06}"/>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1FB7E6E4-A012-D7BC-0C3B-A19428105D92}"/>
              </a:ext>
            </a:extLst>
          </p:cNvPr>
          <p:cNvSpPr/>
          <p:nvPr/>
        </p:nvSpPr>
        <p:spPr>
          <a:xfrm>
            <a:off x="329035" y="321581"/>
            <a:ext cx="803479" cy="984308"/>
          </a:xfrm>
          <a:custGeom>
            <a:avLst/>
            <a:gdLst>
              <a:gd name="connsiteX0" fmla="*/ 0 w 803479"/>
              <a:gd name="connsiteY0" fmla="*/ 492154 h 984308"/>
              <a:gd name="connsiteX1" fmla="*/ 401740 w 803479"/>
              <a:gd name="connsiteY1" fmla="*/ 0 h 984308"/>
              <a:gd name="connsiteX2" fmla="*/ 803480 w 803479"/>
              <a:gd name="connsiteY2" fmla="*/ 492154 h 984308"/>
              <a:gd name="connsiteX3" fmla="*/ 401740 w 803479"/>
              <a:gd name="connsiteY3" fmla="*/ 984308 h 984308"/>
              <a:gd name="connsiteX4" fmla="*/ 0 w 803479"/>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479" h="984308" fill="none" extrusionOk="0">
                <a:moveTo>
                  <a:pt x="0" y="492154"/>
                </a:moveTo>
                <a:cubicBezTo>
                  <a:pt x="-32724" y="246273"/>
                  <a:pt x="164851" y="352"/>
                  <a:pt x="401740" y="0"/>
                </a:cubicBezTo>
                <a:cubicBezTo>
                  <a:pt x="649399" y="17047"/>
                  <a:pt x="821250" y="147908"/>
                  <a:pt x="803480" y="492154"/>
                </a:cubicBezTo>
                <a:cubicBezTo>
                  <a:pt x="764499" y="738187"/>
                  <a:pt x="664292" y="934775"/>
                  <a:pt x="401740" y="984308"/>
                </a:cubicBezTo>
                <a:cubicBezTo>
                  <a:pt x="193327" y="981534"/>
                  <a:pt x="-23983" y="750921"/>
                  <a:pt x="0" y="492154"/>
                </a:cubicBezTo>
                <a:close/>
              </a:path>
              <a:path w="803479" h="984308" stroke="0" extrusionOk="0">
                <a:moveTo>
                  <a:pt x="0" y="492154"/>
                </a:moveTo>
                <a:cubicBezTo>
                  <a:pt x="3326" y="165430"/>
                  <a:pt x="132984" y="18546"/>
                  <a:pt x="401740" y="0"/>
                </a:cubicBezTo>
                <a:cubicBezTo>
                  <a:pt x="661958" y="42354"/>
                  <a:pt x="810614" y="222097"/>
                  <a:pt x="803480" y="492154"/>
                </a:cubicBezTo>
                <a:cubicBezTo>
                  <a:pt x="804159" y="735668"/>
                  <a:pt x="599393" y="1006960"/>
                  <a:pt x="401740" y="984308"/>
                </a:cubicBezTo>
                <a:cubicBezTo>
                  <a:pt x="178942" y="976753"/>
                  <a:pt x="-35997" y="753368"/>
                  <a:pt x="0" y="492154"/>
                </a:cubicBezTo>
                <a:close/>
              </a:path>
            </a:pathLst>
          </a:custGeom>
          <a:solidFill>
            <a:srgbClr val="FAE1DD"/>
          </a:solidFill>
          <a:ln>
            <a:solidFill>
              <a:srgbClr val="E97865"/>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Q&amp;A</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12" name="Table 11">
            <a:extLst>
              <a:ext uri="{FF2B5EF4-FFF2-40B4-BE49-F238E27FC236}">
                <a16:creationId xmlns:a16="http://schemas.microsoft.com/office/drawing/2014/main" id="{B2F4FDB6-1109-FCAE-A108-FB1BEA7179BB}"/>
              </a:ext>
            </a:extLst>
          </p:cNvPr>
          <p:cNvGraphicFramePr>
            <a:graphicFrameLocks noGrp="1"/>
          </p:cNvGraphicFramePr>
          <p:nvPr>
            <p:extLst>
              <p:ext uri="{D42A27DB-BD31-4B8C-83A1-F6EECF244321}">
                <p14:modId xmlns:p14="http://schemas.microsoft.com/office/powerpoint/2010/main" val="1204482387"/>
              </p:ext>
            </p:extLst>
          </p:nvPr>
        </p:nvGraphicFramePr>
        <p:xfrm>
          <a:off x="329036" y="1790073"/>
          <a:ext cx="2204439" cy="185420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Question</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1719930977"/>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2429327874"/>
                  </a:ext>
                </a:extLst>
              </a:tr>
            </a:tbl>
          </a:graphicData>
        </a:graphic>
      </p:graphicFrame>
      <p:graphicFrame>
        <p:nvGraphicFramePr>
          <p:cNvPr id="2" name="Table 1">
            <a:extLst>
              <a:ext uri="{FF2B5EF4-FFF2-40B4-BE49-F238E27FC236}">
                <a16:creationId xmlns:a16="http://schemas.microsoft.com/office/drawing/2014/main" id="{8C8E9B71-1A2B-88C4-1235-56018FFF754C}"/>
              </a:ext>
            </a:extLst>
          </p:cNvPr>
          <p:cNvGraphicFramePr>
            <a:graphicFrameLocks noGrp="1"/>
          </p:cNvGraphicFramePr>
          <p:nvPr>
            <p:extLst>
              <p:ext uri="{D42A27DB-BD31-4B8C-83A1-F6EECF244321}">
                <p14:modId xmlns:p14="http://schemas.microsoft.com/office/powerpoint/2010/main" val="1949274232"/>
              </p:ext>
            </p:extLst>
          </p:nvPr>
        </p:nvGraphicFramePr>
        <p:xfrm>
          <a:off x="2649990" y="1790073"/>
          <a:ext cx="2204439" cy="1483360"/>
        </p:xfrm>
        <a:graphic>
          <a:graphicData uri="http://schemas.openxmlformats.org/drawingml/2006/table">
            <a:tbl>
              <a:tblPr firstRow="1" bandRow="1">
                <a:tableStyleId>{5C22544A-7EE6-4342-B048-85BDC9FD1C3A}</a:tableStyleId>
              </a:tblPr>
              <a:tblGrid>
                <a:gridCol w="2204439">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Answer</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UserId : Guid</a:t>
                      </a:r>
                    </a:p>
                  </a:txBody>
                  <a:tcPr/>
                </a:tc>
                <a:extLst>
                  <a:ext uri="{0D108BD9-81ED-4DB2-BD59-A6C34878D82A}">
                    <a16:rowId xmlns:a16="http://schemas.microsoft.com/office/drawing/2014/main" val="1431600892"/>
                  </a:ext>
                </a:extLst>
              </a:tr>
              <a:tr h="370840">
                <a:tc>
                  <a:txBody>
                    <a:bodyPr/>
                    <a:lstStyle/>
                    <a:p>
                      <a:pPr algn="l"/>
                      <a:r>
                        <a:rPr lang="en-US" sz="1200" baseline="0" dirty="0">
                          <a:latin typeface="Cascadia Mono" panose="020B0609020000020004" pitchFamily="49" charset="0"/>
                          <a:cs typeface="+mn-cs"/>
                        </a:rPr>
                        <a:t>QuestionId : Guid</a:t>
                      </a:r>
                    </a:p>
                  </a:txBody>
                  <a:tcPr/>
                </a:tc>
                <a:extLst>
                  <a:ext uri="{0D108BD9-81ED-4DB2-BD59-A6C34878D82A}">
                    <a16:rowId xmlns:a16="http://schemas.microsoft.com/office/drawing/2014/main" val="1719930977"/>
                  </a:ext>
                </a:extLst>
              </a:tr>
              <a:tr h="370840">
                <a:tc>
                  <a:txBody>
                    <a:bodyPr/>
                    <a:lstStyle/>
                    <a:p>
                      <a:pPr algn="l"/>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2429327874"/>
                  </a:ext>
                </a:extLst>
              </a:tr>
            </a:tbl>
          </a:graphicData>
        </a:graphic>
      </p:graphicFrame>
    </p:spTree>
    <p:extLst>
      <p:ext uri="{BB962C8B-B14F-4D97-AF65-F5344CB8AC3E}">
        <p14:creationId xmlns:p14="http://schemas.microsoft.com/office/powerpoint/2010/main" val="368599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AD684077-2B7B-F22C-BD35-0EB0D0CFF851}"/>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940DC784-92E2-7548-A4C5-A760DCC7E6FB}"/>
              </a:ext>
            </a:extLst>
          </p:cNvPr>
          <p:cNvSpPr/>
          <p:nvPr/>
        </p:nvSpPr>
        <p:spPr>
          <a:xfrm>
            <a:off x="10905454" y="5767339"/>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E8E8E4"/>
          </a:solidFill>
          <a:ln>
            <a:solidFill>
              <a:srgbClr val="9E9E8E"/>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Video</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6" name="Table 5">
            <a:extLst>
              <a:ext uri="{FF2B5EF4-FFF2-40B4-BE49-F238E27FC236}">
                <a16:creationId xmlns:a16="http://schemas.microsoft.com/office/drawing/2014/main" id="{EA4E9671-801C-3ED4-9C07-6AF2BF1FA8FE}"/>
              </a:ext>
            </a:extLst>
          </p:cNvPr>
          <p:cNvGraphicFramePr>
            <a:graphicFrameLocks noGrp="1"/>
          </p:cNvGraphicFramePr>
          <p:nvPr>
            <p:extLst>
              <p:ext uri="{D42A27DB-BD31-4B8C-83A1-F6EECF244321}">
                <p14:modId xmlns:p14="http://schemas.microsoft.com/office/powerpoint/2010/main" val="642989489"/>
              </p:ext>
            </p:extLst>
          </p:nvPr>
        </p:nvGraphicFramePr>
        <p:xfrm>
          <a:off x="282431" y="585835"/>
          <a:ext cx="2602916" cy="259588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Video</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Duration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Number : string</a:t>
                      </a:r>
                    </a:p>
                  </a:txBody>
                  <a:tcPr/>
                </a:tc>
                <a:extLst>
                  <a:ext uri="{0D108BD9-81ED-4DB2-BD59-A6C34878D82A}">
                    <a16:rowId xmlns:a16="http://schemas.microsoft.com/office/drawing/2014/main" val="2307268963"/>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1207980446"/>
                  </a:ext>
                </a:extLst>
              </a:tr>
              <a:tr h="370840">
                <a:tc>
                  <a:txBody>
                    <a:bodyPr/>
                    <a:lstStyle/>
                    <a:p>
                      <a:pPr algn="l"/>
                      <a:r>
                        <a:rPr lang="en-US" sz="1200" baseline="0" dirty="0">
                          <a:latin typeface="Cascadia Mono" panose="020B0609020000020004" pitchFamily="49" charset="0"/>
                          <a:cs typeface="+mn-cs"/>
                        </a:rPr>
                        <a:t>Description : Guid</a:t>
                      </a:r>
                    </a:p>
                  </a:txBody>
                  <a:tcPr/>
                </a:tc>
                <a:extLst>
                  <a:ext uri="{0D108BD9-81ED-4DB2-BD59-A6C34878D82A}">
                    <a16:rowId xmlns:a16="http://schemas.microsoft.com/office/drawing/2014/main" val="1768625028"/>
                  </a:ext>
                </a:extLst>
              </a:tr>
              <a:tr h="370840">
                <a:tc>
                  <a:txBody>
                    <a:bodyPr/>
                    <a:lstStyle/>
                    <a:p>
                      <a:pPr algn="l"/>
                      <a:r>
                        <a:rPr lang="en-US" sz="1200" baseline="0" dirty="0">
                          <a:latin typeface="Cascadia Mono" panose="020B0609020000020004" pitchFamily="49" charset="0"/>
                          <a:cs typeface="+mn-cs"/>
                        </a:rPr>
                        <a:t>AttachedFileUrl : string</a:t>
                      </a:r>
                    </a:p>
                  </a:txBody>
                  <a:tcPr/>
                </a:tc>
                <a:extLst>
                  <a:ext uri="{0D108BD9-81ED-4DB2-BD59-A6C34878D82A}">
                    <a16:rowId xmlns:a16="http://schemas.microsoft.com/office/drawing/2014/main" val="4291578438"/>
                  </a:ext>
                </a:extLst>
              </a:tr>
            </a:tbl>
          </a:graphicData>
        </a:graphic>
      </p:graphicFrame>
    </p:spTree>
    <p:extLst>
      <p:ext uri="{BB962C8B-B14F-4D97-AF65-F5344CB8AC3E}">
        <p14:creationId xmlns:p14="http://schemas.microsoft.com/office/powerpoint/2010/main" val="3427954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2394D3CD-0918-22DD-D9D5-FD3EBC92577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FCC672-39A9-2942-DF5A-33A10F1A6FF4}"/>
              </a:ext>
            </a:extLst>
          </p:cNvPr>
          <p:cNvGraphicFramePr>
            <a:graphicFrameLocks noGrp="1"/>
          </p:cNvGraphicFramePr>
          <p:nvPr>
            <p:extLst>
              <p:ext uri="{D42A27DB-BD31-4B8C-83A1-F6EECF244321}">
                <p14:modId xmlns:p14="http://schemas.microsoft.com/office/powerpoint/2010/main" val="182549542"/>
              </p:ext>
            </p:extLst>
          </p:nvPr>
        </p:nvGraphicFramePr>
        <p:xfrm>
          <a:off x="59412" y="81873"/>
          <a:ext cx="3262628" cy="5933440"/>
        </p:xfrm>
        <a:graphic>
          <a:graphicData uri="http://schemas.openxmlformats.org/drawingml/2006/table">
            <a:tbl>
              <a:tblPr firstRow="1" bandRow="1">
                <a:tableStyleId>{5C22544A-7EE6-4342-B048-85BDC9FD1C3A}</a:tableStyleId>
              </a:tblPr>
              <a:tblGrid>
                <a:gridCol w="3262628">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Course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TeacherId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CategoryId : Guid</a:t>
                      </a:r>
                    </a:p>
                  </a:txBody>
                  <a:tcPr/>
                </a:tc>
                <a:extLst>
                  <a:ext uri="{0D108BD9-81ED-4DB2-BD59-A6C34878D82A}">
                    <a16:rowId xmlns:a16="http://schemas.microsoft.com/office/drawing/2014/main" val="162977667"/>
                  </a:ext>
                </a:extLst>
              </a:tr>
              <a:tr h="370840">
                <a:tc>
                  <a:txBody>
                    <a:bodyPr/>
                    <a:lstStyle/>
                    <a:p>
                      <a:pPr algn="l"/>
                      <a:r>
                        <a:rPr lang="en-US" sz="1200" baseline="0" dirty="0">
                          <a:latin typeface="Cascadia Mono" panose="020B0609020000020004" pitchFamily="49" charset="0"/>
                          <a:cs typeface="+mn-cs"/>
                        </a:rPr>
                        <a:t>Students : List&lt;Student&gt;</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ImageUrl : string</a:t>
                      </a:r>
                    </a:p>
                  </a:txBody>
                  <a:tcPr/>
                </a:tc>
                <a:extLst>
                  <a:ext uri="{0D108BD9-81ED-4DB2-BD59-A6C34878D82A}">
                    <a16:rowId xmlns:a16="http://schemas.microsoft.com/office/drawing/2014/main" val="2307268963"/>
                  </a:ext>
                </a:extLst>
              </a:tr>
              <a:tr h="370840">
                <a:tc>
                  <a:txBody>
                    <a:bodyPr/>
                    <a:lstStyle/>
                    <a:p>
                      <a:pPr algn="l"/>
                      <a:r>
                        <a:rPr lang="en-US" sz="1200" baseline="0" dirty="0">
                          <a:latin typeface="Cascadia Mono" panose="020B0609020000020004" pitchFamily="49" charset="0"/>
                          <a:cs typeface="+mn-cs"/>
                        </a:rPr>
                        <a:t>Videos : List&lt;Video&gt;</a:t>
                      </a:r>
                    </a:p>
                  </a:txBody>
                  <a:tcPr/>
                </a:tc>
                <a:extLst>
                  <a:ext uri="{0D108BD9-81ED-4DB2-BD59-A6C34878D82A}">
                    <a16:rowId xmlns:a16="http://schemas.microsoft.com/office/drawing/2014/main" val="4291578438"/>
                  </a:ext>
                </a:extLst>
              </a:tr>
              <a:tr h="370840">
                <a:tc>
                  <a:txBody>
                    <a:bodyPr/>
                    <a:lstStyle/>
                    <a:p>
                      <a:pPr algn="l"/>
                      <a:r>
                        <a:rPr lang="en-US" sz="1200" baseline="0" dirty="0">
                          <a:latin typeface="Cascadia Mono" panose="020B0609020000020004" pitchFamily="49" charset="0"/>
                          <a:cs typeface="+mn-cs"/>
                        </a:rPr>
                        <a:t>Content : string</a:t>
                      </a:r>
                    </a:p>
                  </a:txBody>
                  <a:tcPr/>
                </a:tc>
                <a:extLst>
                  <a:ext uri="{0D108BD9-81ED-4DB2-BD59-A6C34878D82A}">
                    <a16:rowId xmlns:a16="http://schemas.microsoft.com/office/drawing/2014/main" val="1091144197"/>
                  </a:ext>
                </a:extLst>
              </a:tr>
              <a:tr h="370840">
                <a:tc>
                  <a:txBody>
                    <a:bodyPr/>
                    <a:lstStyle/>
                    <a:p>
                      <a:pPr algn="l"/>
                      <a:r>
                        <a:rPr lang="en-US" sz="1200" baseline="0" dirty="0">
                          <a:latin typeface="Cascadia Mono" panose="020B0609020000020004" pitchFamily="49" charset="0"/>
                          <a:cs typeface="+mn-cs"/>
                        </a:rPr>
                        <a:t>Prerequisites : List&lt;Prerequisite&gt;</a:t>
                      </a:r>
                    </a:p>
                  </a:txBody>
                  <a:tcPr/>
                </a:tc>
                <a:extLst>
                  <a:ext uri="{0D108BD9-81ED-4DB2-BD59-A6C34878D82A}">
                    <a16:rowId xmlns:a16="http://schemas.microsoft.com/office/drawing/2014/main" val="1343269976"/>
                  </a:ext>
                </a:extLst>
              </a:tr>
              <a:tr h="370840">
                <a:tc>
                  <a:txBody>
                    <a:bodyPr/>
                    <a:lstStyle/>
                    <a:p>
                      <a:pPr algn="l"/>
                      <a:r>
                        <a:rPr lang="en-US" sz="1200" baseline="0" dirty="0">
                          <a:latin typeface="Cascadia Mono" panose="020B0609020000020004" pitchFamily="49" charset="0"/>
                          <a:cs typeface="+mn-cs"/>
                        </a:rPr>
                        <a:t>Tags : List&lt;Tag&gt;</a:t>
                      </a:r>
                    </a:p>
                  </a:txBody>
                  <a:tcPr/>
                </a:tc>
                <a:extLst>
                  <a:ext uri="{0D108BD9-81ED-4DB2-BD59-A6C34878D82A}">
                    <a16:rowId xmlns:a16="http://schemas.microsoft.com/office/drawing/2014/main" val="865316367"/>
                  </a:ext>
                </a:extLst>
              </a:tr>
              <a:tr h="370840">
                <a:tc>
                  <a:txBody>
                    <a:bodyPr/>
                    <a:lstStyle/>
                    <a:p>
                      <a:pPr algn="l"/>
                      <a:r>
                        <a:rPr lang="en-US" sz="1200" baseline="0" dirty="0">
                          <a:latin typeface="Cascadia Mono" panose="020B0609020000020004" pitchFamily="49" charset="0"/>
                          <a:cs typeface="+mn-cs"/>
                        </a:rPr>
                        <a:t>Link : string</a:t>
                      </a:r>
                    </a:p>
                  </a:txBody>
                  <a:tcPr/>
                </a:tc>
                <a:extLst>
                  <a:ext uri="{0D108BD9-81ED-4DB2-BD59-A6C34878D82A}">
                    <a16:rowId xmlns:a16="http://schemas.microsoft.com/office/drawing/2014/main" val="3495672644"/>
                  </a:ext>
                </a:extLst>
              </a:tr>
              <a:tr h="370840">
                <a:tc>
                  <a:txBody>
                    <a:bodyPr/>
                    <a:lstStyle/>
                    <a:p>
                      <a:pPr algn="l"/>
                      <a:r>
                        <a:rPr lang="en-US" sz="1200" baseline="0" dirty="0">
                          <a:latin typeface="Cascadia Mono" panose="020B0609020000020004" pitchFamily="49" charset="0"/>
                          <a:cs typeface="+mn-cs"/>
                        </a:rPr>
                        <a:t>Level : enum</a:t>
                      </a:r>
                    </a:p>
                  </a:txBody>
                  <a:tcPr/>
                </a:tc>
                <a:extLst>
                  <a:ext uri="{0D108BD9-81ED-4DB2-BD59-A6C34878D82A}">
                    <a16:rowId xmlns:a16="http://schemas.microsoft.com/office/drawing/2014/main" val="2217802404"/>
                  </a:ext>
                </a:extLst>
              </a:tr>
              <a:tr h="370840">
                <a:tc>
                  <a:txBody>
                    <a:bodyPr/>
                    <a:lstStyle/>
                    <a:p>
                      <a:pPr algn="l"/>
                      <a:r>
                        <a:rPr lang="en-US" sz="1200" baseline="0" dirty="0">
                          <a:latin typeface="Cascadia Mono" panose="020B0609020000020004" pitchFamily="49" charset="0"/>
                          <a:cs typeface="+mn-cs"/>
                        </a:rPr>
                        <a:t>Status : enum</a:t>
                      </a:r>
                    </a:p>
                  </a:txBody>
                  <a:tcPr/>
                </a:tc>
                <a:extLst>
                  <a:ext uri="{0D108BD9-81ED-4DB2-BD59-A6C34878D82A}">
                    <a16:rowId xmlns:a16="http://schemas.microsoft.com/office/drawing/2014/main" val="2744862995"/>
                  </a:ext>
                </a:extLst>
              </a:tr>
              <a:tr h="370840">
                <a:tc>
                  <a:txBody>
                    <a:bodyPr/>
                    <a:lstStyle/>
                    <a:p>
                      <a:pPr algn="l"/>
                      <a:r>
                        <a:rPr lang="en-US" sz="1200" baseline="0" dirty="0">
                          <a:latin typeface="Cascadia Mono" panose="020B0609020000020004" pitchFamily="49" charset="0"/>
                          <a:cs typeface="+mn-cs"/>
                        </a:rPr>
                        <a:t>LastUpdate : DateTime</a:t>
                      </a:r>
                    </a:p>
                  </a:txBody>
                  <a:tcPr/>
                </a:tc>
                <a:extLst>
                  <a:ext uri="{0D108BD9-81ED-4DB2-BD59-A6C34878D82A}">
                    <a16:rowId xmlns:a16="http://schemas.microsoft.com/office/drawing/2014/main" val="3193755350"/>
                  </a:ext>
                </a:extLst>
              </a:tr>
              <a:tr h="370840">
                <a:tc>
                  <a:txBody>
                    <a:bodyPr/>
                    <a:lstStyle/>
                    <a:p>
                      <a:pPr algn="l"/>
                      <a:r>
                        <a:rPr lang="en-US" sz="1200" baseline="0" dirty="0">
                          <a:latin typeface="Cascadia Mono" panose="020B0609020000020004" pitchFamily="49" charset="0"/>
                          <a:cs typeface="+mn-cs"/>
                        </a:rPr>
                        <a:t>IsAvailable : bool</a:t>
                      </a:r>
                    </a:p>
                  </a:txBody>
                  <a:tcPr/>
                </a:tc>
                <a:extLst>
                  <a:ext uri="{0D108BD9-81ED-4DB2-BD59-A6C34878D82A}">
                    <a16:rowId xmlns:a16="http://schemas.microsoft.com/office/drawing/2014/main" val="891732683"/>
                  </a:ext>
                </a:extLst>
              </a:tr>
              <a:tr h="370840">
                <a:tc>
                  <a:txBody>
                    <a:bodyPr/>
                    <a:lstStyle/>
                    <a:p>
                      <a:pPr algn="l"/>
                      <a:r>
                        <a:rPr lang="en-US" sz="1200" baseline="0" dirty="0">
                          <a:latin typeface="Cascadia Mono" panose="020B0609020000020004" pitchFamily="49" charset="0"/>
                          <a:cs typeface="+mn-cs"/>
                        </a:rPr>
                        <a:t>IsPremium : Bool</a:t>
                      </a:r>
                    </a:p>
                  </a:txBody>
                  <a:tcPr/>
                </a:tc>
                <a:extLst>
                  <a:ext uri="{0D108BD9-81ED-4DB2-BD59-A6C34878D82A}">
                    <a16:rowId xmlns:a16="http://schemas.microsoft.com/office/drawing/2014/main" val="743160313"/>
                  </a:ext>
                </a:extLst>
              </a:tr>
              <a:tr h="370840">
                <a:tc>
                  <a:txBody>
                    <a:bodyPr/>
                    <a:lstStyle/>
                    <a:p>
                      <a:pPr algn="l"/>
                      <a:r>
                        <a:rPr lang="en-US" sz="1200" baseline="0" dirty="0">
                          <a:latin typeface="Cascadia Mono" panose="020B0609020000020004" pitchFamily="49" charset="0"/>
                          <a:cs typeface="+mn-cs"/>
                        </a:rPr>
                        <a:t>Likers : List&lt;Liker&gt;</a:t>
                      </a:r>
                    </a:p>
                  </a:txBody>
                  <a:tcPr/>
                </a:tc>
                <a:extLst>
                  <a:ext uri="{0D108BD9-81ED-4DB2-BD59-A6C34878D82A}">
                    <a16:rowId xmlns:a16="http://schemas.microsoft.com/office/drawing/2014/main" val="311071646"/>
                  </a:ext>
                </a:extLst>
              </a:tr>
            </a:tbl>
          </a:graphicData>
        </a:graphic>
      </p:graphicFrame>
      <p:sp>
        <p:nvSpPr>
          <p:cNvPr id="3" name="Oval 2">
            <a:extLst>
              <a:ext uri="{FF2B5EF4-FFF2-40B4-BE49-F238E27FC236}">
                <a16:creationId xmlns:a16="http://schemas.microsoft.com/office/drawing/2014/main" id="{E904BD02-2CC2-1882-8EBD-DB5E58F7E63B}"/>
              </a:ext>
            </a:extLst>
          </p:cNvPr>
          <p:cNvSpPr/>
          <p:nvPr/>
        </p:nvSpPr>
        <p:spPr>
          <a:xfrm>
            <a:off x="10980957" y="5805089"/>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BDE0FE"/>
          </a:solidFill>
          <a:ln>
            <a:solidFill>
              <a:srgbClr val="5AB3FC"/>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Course</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7" name="Table 6">
            <a:extLst>
              <a:ext uri="{FF2B5EF4-FFF2-40B4-BE49-F238E27FC236}">
                <a16:creationId xmlns:a16="http://schemas.microsoft.com/office/drawing/2014/main" id="{2183C799-5E1A-E96E-DEAC-9757722735D0}"/>
              </a:ext>
            </a:extLst>
          </p:cNvPr>
          <p:cNvGraphicFramePr>
            <a:graphicFrameLocks noGrp="1"/>
          </p:cNvGraphicFramePr>
          <p:nvPr>
            <p:extLst>
              <p:ext uri="{D42A27DB-BD31-4B8C-83A1-F6EECF244321}">
                <p14:modId xmlns:p14="http://schemas.microsoft.com/office/powerpoint/2010/main" val="3034407369"/>
              </p:ext>
            </p:extLst>
          </p:nvPr>
        </p:nvGraphicFramePr>
        <p:xfrm>
          <a:off x="6096000" y="81873"/>
          <a:ext cx="971259" cy="1483360"/>
        </p:xfrm>
        <a:graphic>
          <a:graphicData uri="http://schemas.openxmlformats.org/drawingml/2006/table">
            <a:tbl>
              <a:tblPr firstRow="1" bandRow="1">
                <a:tableStyleId>{5C22544A-7EE6-4342-B048-85BDC9FD1C3A}</a:tableStyleId>
              </a:tblPr>
              <a:tblGrid>
                <a:gridCol w="971259">
                  <a:extLst>
                    <a:ext uri="{9D8B030D-6E8A-4147-A177-3AD203B41FA5}">
                      <a16:colId xmlns:a16="http://schemas.microsoft.com/office/drawing/2014/main" val="2321876113"/>
                    </a:ext>
                  </a:extLst>
                </a:gridCol>
              </a:tblGrid>
              <a:tr h="370840">
                <a:tc>
                  <a:txBody>
                    <a:bodyPr/>
                    <a:lstStyle/>
                    <a:p>
                      <a:pPr algn="ctr"/>
                      <a:r>
                        <a:rPr lang="en-US" sz="1200" dirty="0">
                          <a:latin typeface="Cascadia Code" panose="020B0609020000020004" pitchFamily="49" charset="0"/>
                          <a:cs typeface="Cascadia Code" panose="020B0609020000020004" pitchFamily="49" charset="0"/>
                        </a:rPr>
                        <a:t>Level</a:t>
                      </a:r>
                    </a:p>
                  </a:txBody>
                  <a:tcPr/>
                </a:tc>
                <a:extLst>
                  <a:ext uri="{0D108BD9-81ED-4DB2-BD59-A6C34878D82A}">
                    <a16:rowId xmlns:a16="http://schemas.microsoft.com/office/drawing/2014/main" val="3351802057"/>
                  </a:ext>
                </a:extLst>
              </a:tr>
              <a:tr h="370840">
                <a:tc>
                  <a:txBody>
                    <a:bodyPr/>
                    <a:lstStyle/>
                    <a:p>
                      <a:r>
                        <a:rPr lang="en-US" sz="1200" dirty="0">
                          <a:latin typeface="Cascadia Code" panose="020B0609020000020004" pitchFamily="49" charset="0"/>
                          <a:cs typeface="Cascadia Code" panose="020B0609020000020004" pitchFamily="49" charset="0"/>
                        </a:rPr>
                        <a:t>Low = 1</a:t>
                      </a:r>
                    </a:p>
                  </a:txBody>
                  <a:tcPr/>
                </a:tc>
                <a:extLst>
                  <a:ext uri="{0D108BD9-81ED-4DB2-BD59-A6C34878D82A}">
                    <a16:rowId xmlns:a16="http://schemas.microsoft.com/office/drawing/2014/main" val="1867881858"/>
                  </a:ext>
                </a:extLst>
              </a:tr>
              <a:tr h="370840">
                <a:tc>
                  <a:txBody>
                    <a:bodyPr/>
                    <a:lstStyle/>
                    <a:p>
                      <a:r>
                        <a:rPr lang="en-US" sz="1200" dirty="0">
                          <a:latin typeface="Cascadia Code" panose="020B0609020000020004" pitchFamily="49" charset="0"/>
                          <a:cs typeface="Cascadia Code" panose="020B0609020000020004" pitchFamily="49" charset="0"/>
                        </a:rPr>
                        <a:t>Mid = 2</a:t>
                      </a:r>
                    </a:p>
                  </a:txBody>
                  <a:tcPr/>
                </a:tc>
                <a:extLst>
                  <a:ext uri="{0D108BD9-81ED-4DB2-BD59-A6C34878D82A}">
                    <a16:rowId xmlns:a16="http://schemas.microsoft.com/office/drawing/2014/main" val="2340198406"/>
                  </a:ext>
                </a:extLst>
              </a:tr>
              <a:tr h="370840">
                <a:tc>
                  <a:txBody>
                    <a:bodyPr/>
                    <a:lstStyle/>
                    <a:p>
                      <a:r>
                        <a:rPr lang="en-US" sz="1200" dirty="0">
                          <a:latin typeface="Cascadia Code" panose="020B0609020000020004" pitchFamily="49" charset="0"/>
                          <a:cs typeface="Cascadia Code" panose="020B0609020000020004" pitchFamily="49" charset="0"/>
                        </a:rPr>
                        <a:t>High = 3</a:t>
                      </a:r>
                    </a:p>
                  </a:txBody>
                  <a:tcPr/>
                </a:tc>
                <a:extLst>
                  <a:ext uri="{0D108BD9-81ED-4DB2-BD59-A6C34878D82A}">
                    <a16:rowId xmlns:a16="http://schemas.microsoft.com/office/drawing/2014/main" val="3290456816"/>
                  </a:ext>
                </a:extLst>
              </a:tr>
            </a:tbl>
          </a:graphicData>
        </a:graphic>
      </p:graphicFrame>
      <p:graphicFrame>
        <p:nvGraphicFramePr>
          <p:cNvPr id="8" name="Table 7">
            <a:extLst>
              <a:ext uri="{FF2B5EF4-FFF2-40B4-BE49-F238E27FC236}">
                <a16:creationId xmlns:a16="http://schemas.microsoft.com/office/drawing/2014/main" id="{48D6AEDD-E11A-9663-F380-E1A3000566EE}"/>
              </a:ext>
            </a:extLst>
          </p:cNvPr>
          <p:cNvGraphicFramePr>
            <a:graphicFrameLocks noGrp="1"/>
          </p:cNvGraphicFramePr>
          <p:nvPr>
            <p:extLst>
              <p:ext uri="{D42A27DB-BD31-4B8C-83A1-F6EECF244321}">
                <p14:modId xmlns:p14="http://schemas.microsoft.com/office/powerpoint/2010/main" val="968606037"/>
              </p:ext>
            </p:extLst>
          </p:nvPr>
        </p:nvGraphicFramePr>
        <p:xfrm>
          <a:off x="7168394" y="81873"/>
          <a:ext cx="1534252" cy="1483360"/>
        </p:xfrm>
        <a:graphic>
          <a:graphicData uri="http://schemas.openxmlformats.org/drawingml/2006/table">
            <a:tbl>
              <a:tblPr firstRow="1" bandRow="1">
                <a:tableStyleId>{5C22544A-7EE6-4342-B048-85BDC9FD1C3A}</a:tableStyleId>
              </a:tblPr>
              <a:tblGrid>
                <a:gridCol w="1534252">
                  <a:extLst>
                    <a:ext uri="{9D8B030D-6E8A-4147-A177-3AD203B41FA5}">
                      <a16:colId xmlns:a16="http://schemas.microsoft.com/office/drawing/2014/main" val="2321876113"/>
                    </a:ext>
                  </a:extLst>
                </a:gridCol>
              </a:tblGrid>
              <a:tr h="370840">
                <a:tc>
                  <a:txBody>
                    <a:bodyPr/>
                    <a:lstStyle/>
                    <a:p>
                      <a:pPr algn="ctr"/>
                      <a:r>
                        <a:rPr lang="en-US" sz="1200" dirty="0">
                          <a:latin typeface="Cascadia Code" panose="020B0609020000020004" pitchFamily="49" charset="0"/>
                          <a:cs typeface="Cascadia Code" panose="020B0609020000020004" pitchFamily="49" charset="0"/>
                        </a:rPr>
                        <a:t>Status</a:t>
                      </a:r>
                    </a:p>
                  </a:txBody>
                  <a:tcPr/>
                </a:tc>
                <a:extLst>
                  <a:ext uri="{0D108BD9-81ED-4DB2-BD59-A6C34878D82A}">
                    <a16:rowId xmlns:a16="http://schemas.microsoft.com/office/drawing/2014/main" val="3351802057"/>
                  </a:ext>
                </a:extLst>
              </a:tr>
              <a:tr h="370840">
                <a:tc>
                  <a:txBody>
                    <a:bodyPr/>
                    <a:lstStyle/>
                    <a:p>
                      <a:r>
                        <a:rPr lang="en-US" sz="1200" dirty="0">
                          <a:latin typeface="Cascadia Code" panose="020B0609020000020004" pitchFamily="49" charset="0"/>
                          <a:cs typeface="Cascadia Code" panose="020B0609020000020004" pitchFamily="49" charset="0"/>
                        </a:rPr>
                        <a:t>InProgress = 1</a:t>
                      </a:r>
                    </a:p>
                  </a:txBody>
                  <a:tcPr/>
                </a:tc>
                <a:extLst>
                  <a:ext uri="{0D108BD9-81ED-4DB2-BD59-A6C34878D82A}">
                    <a16:rowId xmlns:a16="http://schemas.microsoft.com/office/drawing/2014/main" val="1867881858"/>
                  </a:ext>
                </a:extLst>
              </a:tr>
              <a:tr h="370840">
                <a:tc>
                  <a:txBody>
                    <a:bodyPr/>
                    <a:lstStyle/>
                    <a:p>
                      <a:r>
                        <a:rPr lang="en-US" sz="1200" dirty="0">
                          <a:latin typeface="Cascadia Code" panose="020B0609020000020004" pitchFamily="49" charset="0"/>
                          <a:cs typeface="Cascadia Code" panose="020B0609020000020004" pitchFamily="49" charset="0"/>
                        </a:rPr>
                        <a:t>Updating = 2</a:t>
                      </a:r>
                    </a:p>
                  </a:txBody>
                  <a:tcPr/>
                </a:tc>
                <a:extLst>
                  <a:ext uri="{0D108BD9-81ED-4DB2-BD59-A6C34878D82A}">
                    <a16:rowId xmlns:a16="http://schemas.microsoft.com/office/drawing/2014/main" val="2340198406"/>
                  </a:ext>
                </a:extLst>
              </a:tr>
              <a:tr h="370840">
                <a:tc>
                  <a:txBody>
                    <a:bodyPr/>
                    <a:lstStyle/>
                    <a:p>
                      <a:r>
                        <a:rPr lang="en-US" sz="1200" dirty="0">
                          <a:latin typeface="Cascadia Code" panose="020B0609020000020004" pitchFamily="49" charset="0"/>
                          <a:cs typeface="Cascadia Code" panose="020B0609020000020004" pitchFamily="49" charset="0"/>
                        </a:rPr>
                        <a:t>Finished = 3</a:t>
                      </a:r>
                    </a:p>
                  </a:txBody>
                  <a:tcPr/>
                </a:tc>
                <a:extLst>
                  <a:ext uri="{0D108BD9-81ED-4DB2-BD59-A6C34878D82A}">
                    <a16:rowId xmlns:a16="http://schemas.microsoft.com/office/drawing/2014/main" val="3290456816"/>
                  </a:ext>
                </a:extLst>
              </a:tr>
            </a:tbl>
          </a:graphicData>
        </a:graphic>
      </p:graphicFrame>
      <p:graphicFrame>
        <p:nvGraphicFramePr>
          <p:cNvPr id="4" name="Table 3">
            <a:extLst>
              <a:ext uri="{FF2B5EF4-FFF2-40B4-BE49-F238E27FC236}">
                <a16:creationId xmlns:a16="http://schemas.microsoft.com/office/drawing/2014/main" id="{4BE75FC7-94B7-601B-3B31-03EC027075AB}"/>
              </a:ext>
            </a:extLst>
          </p:cNvPr>
          <p:cNvGraphicFramePr>
            <a:graphicFrameLocks noGrp="1"/>
          </p:cNvGraphicFramePr>
          <p:nvPr>
            <p:extLst>
              <p:ext uri="{D42A27DB-BD31-4B8C-83A1-F6EECF244321}">
                <p14:modId xmlns:p14="http://schemas.microsoft.com/office/powerpoint/2010/main" val="2546639725"/>
              </p:ext>
            </p:extLst>
          </p:nvPr>
        </p:nvGraphicFramePr>
        <p:xfrm>
          <a:off x="3391949" y="81873"/>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Student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StudentId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2429327874"/>
                  </a:ext>
                </a:extLst>
              </a:tr>
            </a:tbl>
          </a:graphicData>
        </a:graphic>
      </p:graphicFrame>
      <p:graphicFrame>
        <p:nvGraphicFramePr>
          <p:cNvPr id="9" name="Table 8">
            <a:extLst>
              <a:ext uri="{FF2B5EF4-FFF2-40B4-BE49-F238E27FC236}">
                <a16:creationId xmlns:a16="http://schemas.microsoft.com/office/drawing/2014/main" id="{A3A8EE0C-03F6-B6F2-9297-80FDFA754243}"/>
              </a:ext>
            </a:extLst>
          </p:cNvPr>
          <p:cNvGraphicFramePr>
            <a:graphicFrameLocks noGrp="1"/>
          </p:cNvGraphicFramePr>
          <p:nvPr>
            <p:extLst>
              <p:ext uri="{D42A27DB-BD31-4B8C-83A1-F6EECF244321}">
                <p14:modId xmlns:p14="http://schemas.microsoft.com/office/powerpoint/2010/main" val="1720006713"/>
              </p:ext>
            </p:extLst>
          </p:nvPr>
        </p:nvGraphicFramePr>
        <p:xfrm>
          <a:off x="3391949" y="1270314"/>
          <a:ext cx="2602916" cy="148336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Prerequisite</a:t>
                      </a:r>
                    </a:p>
                  </a:txBody>
                  <a:tcPr/>
                </a:tc>
                <a:extLst>
                  <a:ext uri="{0D108BD9-81ED-4DB2-BD59-A6C34878D82A}">
                    <a16:rowId xmlns:a16="http://schemas.microsoft.com/office/drawing/2014/main" val="15155925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Link : string</a:t>
                      </a:r>
                    </a:p>
                  </a:txBody>
                  <a:tcPr/>
                </a:tc>
                <a:extLst>
                  <a:ext uri="{0D108BD9-81ED-4DB2-BD59-A6C34878D82A}">
                    <a16:rowId xmlns:a16="http://schemas.microsoft.com/office/drawing/2014/main" val="3257844987"/>
                  </a:ext>
                </a:extLst>
              </a:tr>
            </a:tbl>
          </a:graphicData>
        </a:graphic>
      </p:graphicFrame>
      <p:graphicFrame>
        <p:nvGraphicFramePr>
          <p:cNvPr id="10" name="Table 9">
            <a:extLst>
              <a:ext uri="{FF2B5EF4-FFF2-40B4-BE49-F238E27FC236}">
                <a16:creationId xmlns:a16="http://schemas.microsoft.com/office/drawing/2014/main" id="{3EBA4037-34DD-BD61-F3BC-5A999EEE69B4}"/>
              </a:ext>
            </a:extLst>
          </p:cNvPr>
          <p:cNvGraphicFramePr>
            <a:graphicFrameLocks noGrp="1"/>
          </p:cNvGraphicFramePr>
          <p:nvPr>
            <p:extLst>
              <p:ext uri="{D42A27DB-BD31-4B8C-83A1-F6EECF244321}">
                <p14:modId xmlns:p14="http://schemas.microsoft.com/office/powerpoint/2010/main" val="868147207"/>
              </p:ext>
            </p:extLst>
          </p:nvPr>
        </p:nvGraphicFramePr>
        <p:xfrm>
          <a:off x="3407562" y="2874010"/>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Tag</a:t>
                      </a:r>
                    </a:p>
                  </a:txBody>
                  <a:tcPr/>
                </a:tc>
                <a:extLst>
                  <a:ext uri="{0D108BD9-81ED-4DB2-BD59-A6C34878D82A}">
                    <a16:rowId xmlns:a16="http://schemas.microsoft.com/office/drawing/2014/main" val="15155925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Value : string</a:t>
                      </a:r>
                    </a:p>
                  </a:txBody>
                  <a:tcPr/>
                </a:tc>
                <a:extLst>
                  <a:ext uri="{0D108BD9-81ED-4DB2-BD59-A6C34878D82A}">
                    <a16:rowId xmlns:a16="http://schemas.microsoft.com/office/drawing/2014/main" val="2429327874"/>
                  </a:ext>
                </a:extLst>
              </a:tr>
            </a:tbl>
          </a:graphicData>
        </a:graphic>
      </p:graphicFrame>
      <p:graphicFrame>
        <p:nvGraphicFramePr>
          <p:cNvPr id="11" name="Table 10">
            <a:extLst>
              <a:ext uri="{FF2B5EF4-FFF2-40B4-BE49-F238E27FC236}">
                <a16:creationId xmlns:a16="http://schemas.microsoft.com/office/drawing/2014/main" id="{AA1D196F-5DE0-B8B3-98DC-E207B2AB47AC}"/>
              </a:ext>
            </a:extLst>
          </p:cNvPr>
          <p:cNvGraphicFramePr>
            <a:graphicFrameLocks noGrp="1"/>
          </p:cNvGraphicFramePr>
          <p:nvPr>
            <p:extLst>
              <p:ext uri="{D42A27DB-BD31-4B8C-83A1-F6EECF244321}">
                <p14:modId xmlns:p14="http://schemas.microsoft.com/office/powerpoint/2010/main" val="1041405020"/>
              </p:ext>
            </p:extLst>
          </p:nvPr>
        </p:nvGraphicFramePr>
        <p:xfrm>
          <a:off x="3407562" y="4106866"/>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Liker</a:t>
                      </a:r>
                    </a:p>
                  </a:txBody>
                  <a:tcPr/>
                </a:tc>
                <a:extLst>
                  <a:ext uri="{0D108BD9-81ED-4DB2-BD59-A6C34878D82A}">
                    <a16:rowId xmlns:a16="http://schemas.microsoft.com/office/drawing/2014/main" val="15155925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LikerId : Guid</a:t>
                      </a:r>
                    </a:p>
                  </a:txBody>
                  <a:tcPr/>
                </a:tc>
                <a:extLst>
                  <a:ext uri="{0D108BD9-81ED-4DB2-BD59-A6C34878D82A}">
                    <a16:rowId xmlns:a16="http://schemas.microsoft.com/office/drawing/2014/main" val="2429327874"/>
                  </a:ext>
                </a:extLst>
              </a:tr>
            </a:tbl>
          </a:graphicData>
        </a:graphic>
      </p:graphicFrame>
    </p:spTree>
    <p:extLst>
      <p:ext uri="{BB962C8B-B14F-4D97-AF65-F5344CB8AC3E}">
        <p14:creationId xmlns:p14="http://schemas.microsoft.com/office/powerpoint/2010/main" val="171867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BFCDD94F-80A3-4A9A-FA1D-87F0CA81C1A1}"/>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C36E7953-0AC8-354B-7D59-2571BC52E1D9}"/>
              </a:ext>
            </a:extLst>
          </p:cNvPr>
          <p:cNvSpPr/>
          <p:nvPr/>
        </p:nvSpPr>
        <p:spPr>
          <a:xfrm>
            <a:off x="10628851" y="5771534"/>
            <a:ext cx="1337813" cy="906011"/>
          </a:xfrm>
          <a:custGeom>
            <a:avLst/>
            <a:gdLst>
              <a:gd name="connsiteX0" fmla="*/ 0 w 1337813"/>
              <a:gd name="connsiteY0" fmla="*/ 453006 h 906011"/>
              <a:gd name="connsiteX1" fmla="*/ 668907 w 1337813"/>
              <a:gd name="connsiteY1" fmla="*/ 0 h 906011"/>
              <a:gd name="connsiteX2" fmla="*/ 1337814 w 1337813"/>
              <a:gd name="connsiteY2" fmla="*/ 453006 h 906011"/>
              <a:gd name="connsiteX3" fmla="*/ 668907 w 1337813"/>
              <a:gd name="connsiteY3" fmla="*/ 906012 h 906011"/>
              <a:gd name="connsiteX4" fmla="*/ 0 w 1337813"/>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813" h="906011" fill="none" extrusionOk="0">
                <a:moveTo>
                  <a:pt x="0" y="453006"/>
                </a:moveTo>
                <a:cubicBezTo>
                  <a:pt x="-44964" y="135421"/>
                  <a:pt x="286361" y="10430"/>
                  <a:pt x="668907" y="0"/>
                </a:cubicBezTo>
                <a:cubicBezTo>
                  <a:pt x="1071868" y="-22568"/>
                  <a:pt x="1315139" y="147992"/>
                  <a:pt x="1337814" y="453006"/>
                </a:cubicBezTo>
                <a:cubicBezTo>
                  <a:pt x="1359508" y="711211"/>
                  <a:pt x="975793" y="891852"/>
                  <a:pt x="668907" y="906012"/>
                </a:cubicBezTo>
                <a:cubicBezTo>
                  <a:pt x="324748" y="846355"/>
                  <a:pt x="45895" y="733625"/>
                  <a:pt x="0" y="453006"/>
                </a:cubicBezTo>
                <a:close/>
              </a:path>
              <a:path w="1337813" h="906011" stroke="0" extrusionOk="0">
                <a:moveTo>
                  <a:pt x="0" y="453006"/>
                </a:moveTo>
                <a:cubicBezTo>
                  <a:pt x="-24691" y="195822"/>
                  <a:pt x="339066" y="8059"/>
                  <a:pt x="668907" y="0"/>
                </a:cubicBezTo>
                <a:cubicBezTo>
                  <a:pt x="1039755" y="30611"/>
                  <a:pt x="1298691" y="244007"/>
                  <a:pt x="1337814" y="453006"/>
                </a:cubicBezTo>
                <a:cubicBezTo>
                  <a:pt x="1322529" y="700333"/>
                  <a:pt x="969591" y="893824"/>
                  <a:pt x="668907" y="906012"/>
                </a:cubicBezTo>
                <a:cubicBezTo>
                  <a:pt x="287112" y="943629"/>
                  <a:pt x="-29653" y="680576"/>
                  <a:pt x="0" y="453006"/>
                </a:cubicBezTo>
                <a:close/>
              </a:path>
            </a:pathLst>
          </a:custGeom>
          <a:solidFill>
            <a:srgbClr val="FFC8DD"/>
          </a:solidFill>
          <a:ln>
            <a:solidFill>
              <a:srgbClr val="FF65A0"/>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Category</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4" name="Table 3">
            <a:extLst>
              <a:ext uri="{FF2B5EF4-FFF2-40B4-BE49-F238E27FC236}">
                <a16:creationId xmlns:a16="http://schemas.microsoft.com/office/drawing/2014/main" id="{D1EF959B-B960-63EA-A0EE-54D87419D157}"/>
              </a:ext>
            </a:extLst>
          </p:cNvPr>
          <p:cNvGraphicFramePr>
            <a:graphicFrameLocks noGrp="1"/>
          </p:cNvGraphicFramePr>
          <p:nvPr>
            <p:extLst>
              <p:ext uri="{D42A27DB-BD31-4B8C-83A1-F6EECF244321}">
                <p14:modId xmlns:p14="http://schemas.microsoft.com/office/powerpoint/2010/main" val="3329366567"/>
              </p:ext>
            </p:extLst>
          </p:nvPr>
        </p:nvGraphicFramePr>
        <p:xfrm>
          <a:off x="275900" y="833120"/>
          <a:ext cx="2602916" cy="111252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Category</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Title : string</a:t>
                      </a:r>
                    </a:p>
                  </a:txBody>
                  <a:tcPr/>
                </a:tc>
                <a:extLst>
                  <a:ext uri="{0D108BD9-81ED-4DB2-BD59-A6C34878D82A}">
                    <a16:rowId xmlns:a16="http://schemas.microsoft.com/office/drawing/2014/main" val="3099005547"/>
                  </a:ext>
                </a:extLst>
              </a:tr>
              <a:tr h="370840">
                <a:tc>
                  <a:txBody>
                    <a:bodyPr/>
                    <a:lstStyle/>
                    <a:p>
                      <a:pPr algn="l"/>
                      <a:r>
                        <a:rPr lang="en-US" sz="1200" baseline="0" dirty="0">
                          <a:latin typeface="Cascadia Mono" panose="020B0609020000020004" pitchFamily="49" charset="0"/>
                          <a:cs typeface="+mn-cs"/>
                        </a:rPr>
                        <a:t>description : string</a:t>
                      </a:r>
                    </a:p>
                  </a:txBody>
                  <a:tcPr/>
                </a:tc>
                <a:extLst>
                  <a:ext uri="{0D108BD9-81ED-4DB2-BD59-A6C34878D82A}">
                    <a16:rowId xmlns:a16="http://schemas.microsoft.com/office/drawing/2014/main" val="1826243197"/>
                  </a:ext>
                </a:extLst>
              </a:tr>
            </a:tbl>
          </a:graphicData>
        </a:graphic>
      </p:graphicFrame>
    </p:spTree>
    <p:extLst>
      <p:ext uri="{BB962C8B-B14F-4D97-AF65-F5344CB8AC3E}">
        <p14:creationId xmlns:p14="http://schemas.microsoft.com/office/powerpoint/2010/main" val="245112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C852CC4B-A7B1-07C0-BE1F-DE0D624E4E49}"/>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2A0DA07D-1422-6E71-5623-5CA356D19F50}"/>
              </a:ext>
            </a:extLst>
          </p:cNvPr>
          <p:cNvSpPr/>
          <p:nvPr/>
        </p:nvSpPr>
        <p:spPr>
          <a:xfrm>
            <a:off x="10922233" y="5771534"/>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FFC8DD"/>
          </a:solidFill>
          <a:ln>
            <a:solidFill>
              <a:srgbClr val="FF65A0"/>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Score</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4" name="Table 3">
            <a:extLst>
              <a:ext uri="{FF2B5EF4-FFF2-40B4-BE49-F238E27FC236}">
                <a16:creationId xmlns:a16="http://schemas.microsoft.com/office/drawing/2014/main" id="{D3EE3F4B-D9BE-9B1A-9990-AC1B2BC2BAA5}"/>
              </a:ext>
            </a:extLst>
          </p:cNvPr>
          <p:cNvGraphicFramePr>
            <a:graphicFrameLocks noGrp="1"/>
          </p:cNvGraphicFramePr>
          <p:nvPr>
            <p:extLst>
              <p:ext uri="{D42A27DB-BD31-4B8C-83A1-F6EECF244321}">
                <p14:modId xmlns:p14="http://schemas.microsoft.com/office/powerpoint/2010/main" val="1375357"/>
              </p:ext>
            </p:extLst>
          </p:nvPr>
        </p:nvGraphicFramePr>
        <p:xfrm>
          <a:off x="275900" y="833120"/>
          <a:ext cx="2602916" cy="2595880"/>
        </p:xfrm>
        <a:graphic>
          <a:graphicData uri="http://schemas.openxmlformats.org/drawingml/2006/table">
            <a:tbl>
              <a:tblPr firstRow="1" bandRow="1">
                <a:tableStyleId>{5C22544A-7EE6-4342-B048-85BDC9FD1C3A}</a:tableStyleId>
              </a:tblPr>
              <a:tblGrid>
                <a:gridCol w="2602916">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Mono" panose="020B0609020000020004" pitchFamily="49" charset="0"/>
                          <a:cs typeface="+mn-cs"/>
                        </a:rPr>
                        <a:t>Score</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Mono" panose="020B0609020000020004" pitchFamily="49" charset="0"/>
                          <a:cs typeface="+mn-cs"/>
                        </a:rPr>
                        <a:t>ScorerId : Guid</a:t>
                      </a:r>
                    </a:p>
                  </a:txBody>
                  <a:tcPr/>
                </a:tc>
                <a:extLst>
                  <a:ext uri="{0D108BD9-81ED-4DB2-BD59-A6C34878D82A}">
                    <a16:rowId xmlns:a16="http://schemas.microsoft.com/office/drawing/2014/main" val="3099005547"/>
                  </a:ext>
                </a:extLst>
              </a:tr>
              <a:tr h="370840">
                <a:tc>
                  <a:txBody>
                    <a:bodyPr/>
                    <a:lstStyle/>
                    <a:p>
                      <a:pPr algn="l"/>
                      <a:r>
                        <a:rPr lang="en-US" sz="1200" baseline="0" dirty="0">
                          <a:latin typeface="Cascadia Mono" panose="020B0609020000020004" pitchFamily="49" charset="0"/>
                          <a:cs typeface="+mn-cs"/>
                        </a:rPr>
                        <a:t>CourseId : Guid</a:t>
                      </a:r>
                    </a:p>
                  </a:txBody>
                  <a:tcPr/>
                </a:tc>
                <a:extLst>
                  <a:ext uri="{0D108BD9-81ED-4DB2-BD59-A6C34878D82A}">
                    <a16:rowId xmlns:a16="http://schemas.microsoft.com/office/drawing/2014/main" val="1826243197"/>
                  </a:ext>
                </a:extLst>
              </a:tr>
              <a:tr h="370840">
                <a:tc>
                  <a:txBody>
                    <a:bodyPr/>
                    <a:lstStyle/>
                    <a:p>
                      <a:pPr algn="l"/>
                      <a:r>
                        <a:rPr lang="en-US" sz="1200" baseline="0" dirty="0">
                          <a:latin typeface="Cascadia Mono" panose="020B0609020000020004" pitchFamily="49" charset="0"/>
                          <a:cs typeface="+mn-cs"/>
                        </a:rPr>
                        <a:t>Responsiveness : int</a:t>
                      </a:r>
                    </a:p>
                  </a:txBody>
                  <a:tcPr/>
                </a:tc>
                <a:extLst>
                  <a:ext uri="{0D108BD9-81ED-4DB2-BD59-A6C34878D82A}">
                    <a16:rowId xmlns:a16="http://schemas.microsoft.com/office/drawing/2014/main" val="3464635363"/>
                  </a:ext>
                </a:extLst>
              </a:tr>
              <a:tr h="370840">
                <a:tc>
                  <a:txBody>
                    <a:bodyPr/>
                    <a:lstStyle/>
                    <a:p>
                      <a:pPr algn="l"/>
                      <a:r>
                        <a:rPr lang="en-US" sz="1200" baseline="0" dirty="0">
                          <a:latin typeface="Cascadia Mono" panose="020B0609020000020004" pitchFamily="49" charset="0"/>
                          <a:cs typeface="+mn-cs"/>
                        </a:rPr>
                        <a:t>CreateInterest : int</a:t>
                      </a:r>
                    </a:p>
                  </a:txBody>
                  <a:tcPr/>
                </a:tc>
                <a:extLst>
                  <a:ext uri="{0D108BD9-81ED-4DB2-BD59-A6C34878D82A}">
                    <a16:rowId xmlns:a16="http://schemas.microsoft.com/office/drawing/2014/main" val="2429327874"/>
                  </a:ext>
                </a:extLst>
              </a:tr>
              <a:tr h="370840">
                <a:tc>
                  <a:txBody>
                    <a:bodyPr/>
                    <a:lstStyle/>
                    <a:p>
                      <a:pPr algn="l"/>
                      <a:r>
                        <a:rPr lang="en-US" sz="1200" baseline="0" dirty="0">
                          <a:latin typeface="Cascadia Mono" panose="020B0609020000020004" pitchFamily="49" charset="0"/>
                          <a:cs typeface="+mn-cs"/>
                        </a:rPr>
                        <a:t>TimeManagement : int</a:t>
                      </a:r>
                    </a:p>
                  </a:txBody>
                  <a:tcPr/>
                </a:tc>
                <a:extLst>
                  <a:ext uri="{0D108BD9-81ED-4DB2-BD59-A6C34878D82A}">
                    <a16:rowId xmlns:a16="http://schemas.microsoft.com/office/drawing/2014/main" val="1725828425"/>
                  </a:ext>
                </a:extLst>
              </a:tr>
              <a:tr h="370840">
                <a:tc>
                  <a:txBody>
                    <a:bodyPr/>
                    <a:lstStyle/>
                    <a:p>
                      <a:pPr algn="l"/>
                      <a:r>
                        <a:rPr lang="en-US" sz="1200" baseline="0" dirty="0">
                          <a:latin typeface="Cascadia Mono" panose="020B0609020000020004" pitchFamily="49" charset="0"/>
                          <a:cs typeface="+mn-cs"/>
                        </a:rPr>
                        <a:t>Experience : int</a:t>
                      </a:r>
                    </a:p>
                  </a:txBody>
                  <a:tcPr/>
                </a:tc>
                <a:extLst>
                  <a:ext uri="{0D108BD9-81ED-4DB2-BD59-A6C34878D82A}">
                    <a16:rowId xmlns:a16="http://schemas.microsoft.com/office/drawing/2014/main" val="1030828555"/>
                  </a:ext>
                </a:extLst>
              </a:tr>
            </a:tbl>
          </a:graphicData>
        </a:graphic>
      </p:graphicFrame>
    </p:spTree>
    <p:extLst>
      <p:ext uri="{BB962C8B-B14F-4D97-AF65-F5344CB8AC3E}">
        <p14:creationId xmlns:p14="http://schemas.microsoft.com/office/powerpoint/2010/main" val="330317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6F7BD289-9D4D-6D51-0D9B-38D22ED1843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F4E18D4-1E60-736B-29F3-3B41799C4152}"/>
              </a:ext>
            </a:extLst>
          </p:cNvPr>
          <p:cNvSpPr txBox="1"/>
          <p:nvPr/>
        </p:nvSpPr>
        <p:spPr>
          <a:xfrm>
            <a:off x="5268038" y="297555"/>
            <a:ext cx="6527927" cy="861774"/>
          </a:xfrm>
          <a:prstGeom prst="rect">
            <a:avLst/>
          </a:prstGeom>
          <a:noFill/>
        </p:spPr>
        <p:txBody>
          <a:bodyPr wrap="square" rtlCol="0">
            <a:spAutoFit/>
          </a:bodyPr>
          <a:lstStyle/>
          <a:p>
            <a:pPr algn="r" rtl="1"/>
            <a:r>
              <a:rPr lang="fa-IR" sz="3600" dirty="0">
                <a:latin typeface="Ayandeh" pitchFamily="2" charset="-78"/>
                <a:ea typeface="Ayandeh" pitchFamily="2" charset="-78"/>
                <a:cs typeface="Ayandeh" pitchFamily="2" charset="-78"/>
              </a:rPr>
              <a:t>3</a:t>
            </a:r>
            <a:r>
              <a:rPr lang="fa-IR" sz="1400" dirty="0">
                <a:latin typeface="Ayandeh" pitchFamily="2" charset="-78"/>
                <a:ea typeface="Ayandeh" pitchFamily="2" charset="-78"/>
                <a:cs typeface="Ayandeh" pitchFamily="2" charset="-78"/>
              </a:rPr>
              <a:t>- بعد از پیدا کردن ویژگی های یک شی ، هر کدام از ویژگی های چند مقداری (</a:t>
            </a:r>
            <a:r>
              <a:rPr lang="en-US" sz="1400" dirty="0">
                <a:latin typeface="Ayandeh" pitchFamily="2" charset="-78"/>
                <a:ea typeface="Ayandeh" pitchFamily="2" charset="-78"/>
                <a:cs typeface="Ayandeh" pitchFamily="2" charset="-78"/>
              </a:rPr>
              <a:t> (multivalue</a:t>
            </a:r>
            <a:r>
              <a:rPr lang="fa-IR" sz="1400" dirty="0">
                <a:latin typeface="Ayandeh" pitchFamily="2" charset="-78"/>
                <a:ea typeface="Ayandeh" pitchFamily="2" charset="-78"/>
                <a:cs typeface="Ayandeh" pitchFamily="2" charset="-78"/>
              </a:rPr>
              <a:t> رو شی ای جدا در نظر گرفته و از شی خارج می کنیم.</a:t>
            </a:r>
            <a:endParaRPr lang="en-US" sz="1400" dirty="0">
              <a:latin typeface="Ayandeh" pitchFamily="2" charset="-78"/>
              <a:ea typeface="Ayandeh" pitchFamily="2" charset="-78"/>
              <a:cs typeface="Ayandeh" pitchFamily="2" charset="-78"/>
            </a:endParaRPr>
          </a:p>
        </p:txBody>
      </p:sp>
      <p:sp>
        <p:nvSpPr>
          <p:cNvPr id="9" name="Arrow: Right 8">
            <a:extLst>
              <a:ext uri="{FF2B5EF4-FFF2-40B4-BE49-F238E27FC236}">
                <a16:creationId xmlns:a16="http://schemas.microsoft.com/office/drawing/2014/main" id="{FE3B0F50-1496-F548-A94F-6B8F66D4D910}"/>
              </a:ext>
            </a:extLst>
          </p:cNvPr>
          <p:cNvSpPr/>
          <p:nvPr/>
        </p:nvSpPr>
        <p:spPr>
          <a:xfrm>
            <a:off x="7221072" y="4027147"/>
            <a:ext cx="814048" cy="468573"/>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A8C304E9-6AD1-5AAA-FF90-AA3B2A2E1DE3}"/>
              </a:ext>
            </a:extLst>
          </p:cNvPr>
          <p:cNvPicPr>
            <a:picLocks/>
          </p:cNvPicPr>
          <p:nvPr/>
        </p:nvPicPr>
        <p:blipFill>
          <a:blip r:embed="rId2"/>
          <a:stretch>
            <a:fillRect/>
          </a:stretch>
        </p:blipFill>
        <p:spPr>
          <a:xfrm>
            <a:off x="261563" y="1210349"/>
            <a:ext cx="6677025" cy="3343275"/>
          </a:xfrm>
          <a:prstGeom prst="rect">
            <a:avLst/>
          </a:prstGeom>
        </p:spPr>
      </p:pic>
      <p:pic>
        <p:nvPicPr>
          <p:cNvPr id="11" name="Picture 10">
            <a:extLst>
              <a:ext uri="{FF2B5EF4-FFF2-40B4-BE49-F238E27FC236}">
                <a16:creationId xmlns:a16="http://schemas.microsoft.com/office/drawing/2014/main" id="{746B7F3A-084E-1086-4ED5-8A74D627140D}"/>
              </a:ext>
            </a:extLst>
          </p:cNvPr>
          <p:cNvPicPr>
            <a:picLocks/>
          </p:cNvPicPr>
          <p:nvPr/>
        </p:nvPicPr>
        <p:blipFill>
          <a:blip r:embed="rId3"/>
          <a:stretch>
            <a:fillRect/>
          </a:stretch>
        </p:blipFill>
        <p:spPr>
          <a:xfrm>
            <a:off x="8035120" y="1686599"/>
            <a:ext cx="3624263" cy="2867025"/>
          </a:xfrm>
          <a:prstGeom prst="rect">
            <a:avLst/>
          </a:prstGeom>
        </p:spPr>
      </p:pic>
    </p:spTree>
    <p:extLst>
      <p:ext uri="{BB962C8B-B14F-4D97-AF65-F5344CB8AC3E}">
        <p14:creationId xmlns:p14="http://schemas.microsoft.com/office/powerpoint/2010/main" val="42346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1ED0F8FC-EA24-0D78-0C69-0C74C9F069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664C66-1A7C-F158-7C78-A8D784A96BEE}"/>
              </a:ext>
            </a:extLst>
          </p:cNvPr>
          <p:cNvSpPr txBox="1"/>
          <p:nvPr/>
        </p:nvSpPr>
        <p:spPr>
          <a:xfrm>
            <a:off x="4366470" y="262892"/>
            <a:ext cx="7563967" cy="646331"/>
          </a:xfrm>
          <a:prstGeom prst="rect">
            <a:avLst/>
          </a:prstGeom>
          <a:noFill/>
        </p:spPr>
        <p:txBody>
          <a:bodyPr wrap="square" rtlCol="0">
            <a:spAutoFit/>
          </a:bodyPr>
          <a:lstStyle/>
          <a:p>
            <a:pPr algn="r" rtl="1"/>
            <a:r>
              <a:rPr lang="fa-IR" sz="3600" dirty="0">
                <a:latin typeface="Ayandeh" pitchFamily="2" charset="-78"/>
                <a:ea typeface="Ayandeh" pitchFamily="2" charset="-78"/>
                <a:cs typeface="Ayandeh" pitchFamily="2" charset="-78"/>
              </a:rPr>
              <a:t>4</a:t>
            </a:r>
            <a:r>
              <a:rPr lang="fa-IR" sz="1400" dirty="0">
                <a:latin typeface="Ayandeh" pitchFamily="2" charset="-78"/>
                <a:ea typeface="Ayandeh" pitchFamily="2" charset="-78"/>
                <a:cs typeface="Ayandeh" pitchFamily="2" charset="-78"/>
              </a:rPr>
              <a:t>- ویژگی هایی که صفت مرکب (</a:t>
            </a:r>
            <a:r>
              <a:rPr lang="en-US" sz="1400" dirty="0">
                <a:latin typeface="Ayandeh" pitchFamily="2" charset="-78"/>
                <a:ea typeface="Ayandeh" pitchFamily="2" charset="-78"/>
                <a:cs typeface="Ayandeh" pitchFamily="2" charset="-78"/>
              </a:rPr>
              <a:t> (Composite</a:t>
            </a:r>
            <a:r>
              <a:rPr lang="fa-IR" sz="1400" dirty="0">
                <a:latin typeface="Ayandeh" pitchFamily="2" charset="-78"/>
                <a:ea typeface="Ayandeh" pitchFamily="2" charset="-78"/>
                <a:cs typeface="Ayandeh" pitchFamily="2" charset="-78"/>
              </a:rPr>
              <a:t>اند را نیز یک شی جدید در نظر می گیریم.</a:t>
            </a:r>
            <a:endParaRPr lang="en-US" sz="1400" dirty="0">
              <a:latin typeface="Ayandeh" pitchFamily="2" charset="-78"/>
              <a:ea typeface="Ayandeh" pitchFamily="2" charset="-78"/>
              <a:cs typeface="Ayandeh" pitchFamily="2" charset="-78"/>
            </a:endParaRPr>
          </a:p>
        </p:txBody>
      </p:sp>
      <p:sp>
        <p:nvSpPr>
          <p:cNvPr id="4" name="TextBox 3">
            <a:extLst>
              <a:ext uri="{FF2B5EF4-FFF2-40B4-BE49-F238E27FC236}">
                <a16:creationId xmlns:a16="http://schemas.microsoft.com/office/drawing/2014/main" id="{8AC09418-F20B-9A73-F682-1146AA6155ED}"/>
              </a:ext>
            </a:extLst>
          </p:cNvPr>
          <p:cNvSpPr txBox="1"/>
          <p:nvPr/>
        </p:nvSpPr>
        <p:spPr>
          <a:xfrm>
            <a:off x="3254602" y="876171"/>
            <a:ext cx="8639363" cy="646331"/>
          </a:xfrm>
          <a:prstGeom prst="rect">
            <a:avLst/>
          </a:prstGeom>
          <a:noFill/>
        </p:spPr>
        <p:txBody>
          <a:bodyPr wrap="square" rtlCol="0">
            <a:spAutoFit/>
          </a:bodyPr>
          <a:lstStyle/>
          <a:p>
            <a:pPr algn="r" rtl="1"/>
            <a:r>
              <a:rPr lang="fa-IR" sz="3600" dirty="0">
                <a:latin typeface="Ayandeh" pitchFamily="2" charset="-78"/>
                <a:ea typeface="Ayandeh" pitchFamily="2" charset="-78"/>
                <a:cs typeface="Ayandeh" pitchFamily="2" charset="-78"/>
              </a:rPr>
              <a:t>نکته</a:t>
            </a:r>
            <a:r>
              <a:rPr lang="fa-IR" sz="1400" dirty="0">
                <a:latin typeface="Ayandeh" pitchFamily="2" charset="-78"/>
                <a:ea typeface="Ayandeh" pitchFamily="2" charset="-78"/>
                <a:cs typeface="Ayandeh" pitchFamily="2" charset="-78"/>
              </a:rPr>
              <a:t> : به ازای هر صفت مرکب (</a:t>
            </a:r>
            <a:r>
              <a:rPr lang="en-US" sz="1400" dirty="0">
                <a:latin typeface="Ayandeh" pitchFamily="2" charset="-78"/>
                <a:ea typeface="Ayandeh" pitchFamily="2" charset="-78"/>
                <a:cs typeface="Ayandeh" pitchFamily="2" charset="-78"/>
              </a:rPr>
              <a:t> (Composite</a:t>
            </a:r>
            <a:r>
              <a:rPr lang="fa-IR" sz="1400" dirty="0">
                <a:latin typeface="Ayandeh" pitchFamily="2" charset="-78"/>
                <a:ea typeface="Ayandeh" pitchFamily="2" charset="-78"/>
                <a:cs typeface="Ayandeh" pitchFamily="2" charset="-78"/>
              </a:rPr>
              <a:t> موجود در ویژگی های فعلی نیز باید شی ای جدید تشکیل داد. </a:t>
            </a:r>
          </a:p>
        </p:txBody>
      </p:sp>
      <p:pic>
        <p:nvPicPr>
          <p:cNvPr id="10" name="Picture 9">
            <a:extLst>
              <a:ext uri="{FF2B5EF4-FFF2-40B4-BE49-F238E27FC236}">
                <a16:creationId xmlns:a16="http://schemas.microsoft.com/office/drawing/2014/main" id="{2FCFA554-8040-00C7-D1C3-F75D69DA4FDB}"/>
              </a:ext>
            </a:extLst>
          </p:cNvPr>
          <p:cNvPicPr>
            <a:picLocks/>
          </p:cNvPicPr>
          <p:nvPr/>
        </p:nvPicPr>
        <p:blipFill>
          <a:blip r:embed="rId2"/>
          <a:stretch>
            <a:fillRect/>
          </a:stretch>
        </p:blipFill>
        <p:spPr>
          <a:xfrm>
            <a:off x="531661" y="1363870"/>
            <a:ext cx="3624263" cy="2867025"/>
          </a:xfrm>
          <a:prstGeom prst="rect">
            <a:avLst/>
          </a:prstGeom>
        </p:spPr>
      </p:pic>
      <p:pic>
        <p:nvPicPr>
          <p:cNvPr id="11" name="Picture 10">
            <a:extLst>
              <a:ext uri="{FF2B5EF4-FFF2-40B4-BE49-F238E27FC236}">
                <a16:creationId xmlns:a16="http://schemas.microsoft.com/office/drawing/2014/main" id="{708F225F-5D86-19BE-D980-2D390F1CCB8E}"/>
              </a:ext>
            </a:extLst>
          </p:cNvPr>
          <p:cNvPicPr>
            <a:picLocks/>
          </p:cNvPicPr>
          <p:nvPr/>
        </p:nvPicPr>
        <p:blipFill>
          <a:blip r:embed="rId2"/>
          <a:srcRect l="71882" t="85984"/>
          <a:stretch/>
        </p:blipFill>
        <p:spPr>
          <a:xfrm>
            <a:off x="6496359" y="3829050"/>
            <a:ext cx="1019057" cy="401845"/>
          </a:xfrm>
          <a:prstGeom prst="rect">
            <a:avLst/>
          </a:prstGeom>
        </p:spPr>
      </p:pic>
      <p:sp>
        <p:nvSpPr>
          <p:cNvPr id="12" name="Arrow: Right 11">
            <a:extLst>
              <a:ext uri="{FF2B5EF4-FFF2-40B4-BE49-F238E27FC236}">
                <a16:creationId xmlns:a16="http://schemas.microsoft.com/office/drawing/2014/main" id="{47C368EB-C4FF-0543-5979-D5BD715D8A15}"/>
              </a:ext>
            </a:extLst>
          </p:cNvPr>
          <p:cNvSpPr/>
          <p:nvPr/>
        </p:nvSpPr>
        <p:spPr>
          <a:xfrm>
            <a:off x="4987389" y="3829050"/>
            <a:ext cx="814048" cy="468573"/>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342FFA01-4261-8544-5A06-859202CB96F8}"/>
              </a:ext>
            </a:extLst>
          </p:cNvPr>
          <p:cNvSpPr txBox="1"/>
          <p:nvPr/>
        </p:nvSpPr>
        <p:spPr>
          <a:xfrm>
            <a:off x="2492992" y="1489450"/>
            <a:ext cx="9437446" cy="646331"/>
          </a:xfrm>
          <a:prstGeom prst="rect">
            <a:avLst/>
          </a:prstGeom>
          <a:noFill/>
        </p:spPr>
        <p:txBody>
          <a:bodyPr wrap="square" rtlCol="0">
            <a:spAutoFit/>
          </a:bodyPr>
          <a:lstStyle/>
          <a:p>
            <a:pPr algn="r" rtl="1"/>
            <a:r>
              <a:rPr lang="fa-IR" sz="3600" dirty="0">
                <a:latin typeface="Ayandeh" pitchFamily="2" charset="-78"/>
                <a:ea typeface="Ayandeh" pitchFamily="2" charset="-78"/>
                <a:cs typeface="Ayandeh" pitchFamily="2" charset="-78"/>
              </a:rPr>
              <a:t>نکته</a:t>
            </a:r>
            <a:r>
              <a:rPr lang="fa-IR" sz="1400" dirty="0">
                <a:latin typeface="Ayandeh" pitchFamily="2" charset="-78"/>
                <a:ea typeface="Ayandeh" pitchFamily="2" charset="-78"/>
                <a:cs typeface="Ayandeh" pitchFamily="2" charset="-78"/>
              </a:rPr>
              <a:t> : آن دسته از صفت های مرکب یک شی که یک به یک اند و دو طرف اجباری اند رو میشه </a:t>
            </a:r>
            <a:r>
              <a:rPr lang="en-US" sz="1400" dirty="0">
                <a:latin typeface="Ayandeh" pitchFamily="2" charset="-78"/>
                <a:ea typeface="Ayandeh" pitchFamily="2" charset="-78"/>
                <a:cs typeface="Ayandeh" pitchFamily="2" charset="-78"/>
              </a:rPr>
              <a:t>value object</a:t>
            </a:r>
            <a:r>
              <a:rPr lang="fa-IR" sz="1400" dirty="0">
                <a:latin typeface="Ayandeh" pitchFamily="2" charset="-78"/>
                <a:ea typeface="Ayandeh" pitchFamily="2" charset="-78"/>
                <a:cs typeface="Ayandeh" pitchFamily="2" charset="-78"/>
              </a:rPr>
              <a:t> در نظر گرفت. </a:t>
            </a:r>
          </a:p>
        </p:txBody>
      </p:sp>
    </p:spTree>
    <p:extLst>
      <p:ext uri="{BB962C8B-B14F-4D97-AF65-F5344CB8AC3E}">
        <p14:creationId xmlns:p14="http://schemas.microsoft.com/office/powerpoint/2010/main" val="273908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F2358FAA-A903-733E-23A1-AF411EF3154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D2C8528-AEBB-6672-097D-472FF6968FC8}"/>
              </a:ext>
            </a:extLst>
          </p:cNvPr>
          <p:cNvSpPr txBox="1"/>
          <p:nvPr/>
        </p:nvSpPr>
        <p:spPr>
          <a:xfrm>
            <a:off x="4202697" y="3105834"/>
            <a:ext cx="7563967" cy="646331"/>
          </a:xfrm>
          <a:prstGeom prst="rect">
            <a:avLst/>
          </a:prstGeom>
          <a:noFill/>
        </p:spPr>
        <p:txBody>
          <a:bodyPr wrap="square" rtlCol="0">
            <a:spAutoFit/>
          </a:bodyPr>
          <a:lstStyle/>
          <a:p>
            <a:pPr algn="r" rtl="1"/>
            <a:r>
              <a:rPr lang="en-US" sz="3600" dirty="0">
                <a:latin typeface="Ayandeh" pitchFamily="2" charset="-78"/>
                <a:ea typeface="Ayandeh" pitchFamily="2" charset="-78"/>
                <a:cs typeface="Ayandeh" pitchFamily="2" charset="-78"/>
              </a:rPr>
              <a:t>5</a:t>
            </a:r>
            <a:r>
              <a:rPr lang="fa-IR" sz="1400" dirty="0">
                <a:latin typeface="Ayandeh" pitchFamily="2" charset="-78"/>
                <a:ea typeface="Ayandeh" pitchFamily="2" charset="-78"/>
                <a:cs typeface="Ayandeh" pitchFamily="2" charset="-78"/>
              </a:rPr>
              <a:t>- تکرار مرحله </a:t>
            </a:r>
            <a:r>
              <a:rPr lang="fa-IR" sz="3600" dirty="0">
                <a:latin typeface="Ayandeh" pitchFamily="2" charset="-78"/>
                <a:ea typeface="Ayandeh" pitchFamily="2" charset="-78"/>
                <a:cs typeface="Ayandeh" pitchFamily="2" charset="-78"/>
              </a:rPr>
              <a:t>3</a:t>
            </a:r>
            <a:r>
              <a:rPr lang="fa-IR" sz="1400" dirty="0">
                <a:latin typeface="Ayandeh" pitchFamily="2" charset="-78"/>
                <a:ea typeface="Ayandeh" pitchFamily="2" charset="-78"/>
                <a:cs typeface="Ayandeh" pitchFamily="2" charset="-78"/>
              </a:rPr>
              <a:t> و </a:t>
            </a:r>
            <a:r>
              <a:rPr lang="fa-IR" sz="3600" dirty="0">
                <a:latin typeface="Ayandeh" pitchFamily="2" charset="-78"/>
                <a:ea typeface="Ayandeh" pitchFamily="2" charset="-78"/>
                <a:cs typeface="Ayandeh" pitchFamily="2" charset="-78"/>
              </a:rPr>
              <a:t>4</a:t>
            </a:r>
            <a:r>
              <a:rPr lang="fa-IR" sz="1400" dirty="0">
                <a:latin typeface="Ayandeh" pitchFamily="2" charset="-78"/>
                <a:ea typeface="Ayandeh" pitchFamily="2" charset="-78"/>
                <a:cs typeface="Ayandeh" pitchFamily="2" charset="-78"/>
              </a:rPr>
              <a:t> برای اشیاء جدید بوجود آمده.</a:t>
            </a:r>
            <a:endParaRPr lang="en-US" sz="1400" dirty="0">
              <a:latin typeface="Ayandeh" pitchFamily="2" charset="-78"/>
              <a:ea typeface="Ayandeh" pitchFamily="2" charset="-78"/>
              <a:cs typeface="Ayandeh" pitchFamily="2" charset="-78"/>
            </a:endParaRPr>
          </a:p>
        </p:txBody>
      </p:sp>
    </p:spTree>
    <p:extLst>
      <p:ext uri="{BB962C8B-B14F-4D97-AF65-F5344CB8AC3E}">
        <p14:creationId xmlns:p14="http://schemas.microsoft.com/office/powerpoint/2010/main" val="274610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C62D727-26B4-9882-D602-B2985C8EEAEE}"/>
              </a:ext>
            </a:extLst>
          </p:cNvPr>
          <p:cNvSpPr/>
          <p:nvPr/>
        </p:nvSpPr>
        <p:spPr>
          <a:xfrm>
            <a:off x="7229337" y="2357173"/>
            <a:ext cx="1087952" cy="984308"/>
          </a:xfrm>
          <a:custGeom>
            <a:avLst/>
            <a:gdLst>
              <a:gd name="connsiteX0" fmla="*/ 0 w 1087952"/>
              <a:gd name="connsiteY0" fmla="*/ 492154 h 984308"/>
              <a:gd name="connsiteX1" fmla="*/ 543976 w 1087952"/>
              <a:gd name="connsiteY1" fmla="*/ 0 h 984308"/>
              <a:gd name="connsiteX2" fmla="*/ 1087952 w 1087952"/>
              <a:gd name="connsiteY2" fmla="*/ 492154 h 984308"/>
              <a:gd name="connsiteX3" fmla="*/ 543976 w 1087952"/>
              <a:gd name="connsiteY3" fmla="*/ 984308 h 984308"/>
              <a:gd name="connsiteX4" fmla="*/ 0 w 108795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952" h="984308" fill="none" extrusionOk="0">
                <a:moveTo>
                  <a:pt x="0" y="492154"/>
                </a:moveTo>
                <a:cubicBezTo>
                  <a:pt x="16093" y="261942"/>
                  <a:pt x="310879" y="-9948"/>
                  <a:pt x="543976" y="0"/>
                </a:cubicBezTo>
                <a:cubicBezTo>
                  <a:pt x="824952" y="45612"/>
                  <a:pt x="1072239" y="226931"/>
                  <a:pt x="1087952" y="492154"/>
                </a:cubicBezTo>
                <a:cubicBezTo>
                  <a:pt x="1091119" y="824309"/>
                  <a:pt x="868364" y="1009328"/>
                  <a:pt x="543976" y="984308"/>
                </a:cubicBezTo>
                <a:cubicBezTo>
                  <a:pt x="253618" y="919719"/>
                  <a:pt x="-30801" y="768753"/>
                  <a:pt x="0" y="492154"/>
                </a:cubicBezTo>
                <a:close/>
              </a:path>
              <a:path w="1087952" h="984308" stroke="0" extrusionOk="0">
                <a:moveTo>
                  <a:pt x="0" y="492154"/>
                </a:moveTo>
                <a:cubicBezTo>
                  <a:pt x="15200" y="220139"/>
                  <a:pt x="255636" y="-59794"/>
                  <a:pt x="543976" y="0"/>
                </a:cubicBezTo>
                <a:cubicBezTo>
                  <a:pt x="780014" y="27835"/>
                  <a:pt x="1138657" y="229647"/>
                  <a:pt x="1087952" y="492154"/>
                </a:cubicBezTo>
                <a:cubicBezTo>
                  <a:pt x="1070586" y="777463"/>
                  <a:pt x="821893" y="934591"/>
                  <a:pt x="543976" y="984308"/>
                </a:cubicBezTo>
                <a:cubicBezTo>
                  <a:pt x="207837" y="922543"/>
                  <a:pt x="-64514" y="726452"/>
                  <a:pt x="0" y="492154"/>
                </a:cubicBezTo>
                <a:close/>
              </a:path>
            </a:pathLst>
          </a:custGeom>
          <a:solidFill>
            <a:srgbClr val="E8E8E4"/>
          </a:solidFill>
          <a:ln>
            <a:solidFill>
              <a:srgbClr val="9F9F8F"/>
            </a:solidFill>
            <a:extLst>
              <a:ext uri="{C807C97D-BFC1-408E-A445-0C87EB9F89A2}">
                <ask:lineSketchStyleProps xmlns:ask="http://schemas.microsoft.com/office/drawing/2018/sketchyshapes" sd="2093567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Banner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3" name="Oval 2">
            <a:extLst>
              <a:ext uri="{FF2B5EF4-FFF2-40B4-BE49-F238E27FC236}">
                <a16:creationId xmlns:a16="http://schemas.microsoft.com/office/drawing/2014/main" id="{9AA9A97C-D52F-448B-6419-C3DBAC1FF31D}"/>
              </a:ext>
            </a:extLst>
          </p:cNvPr>
          <p:cNvSpPr/>
          <p:nvPr/>
        </p:nvSpPr>
        <p:spPr>
          <a:xfrm>
            <a:off x="4531921" y="2806729"/>
            <a:ext cx="1010181" cy="984308"/>
          </a:xfrm>
          <a:custGeom>
            <a:avLst/>
            <a:gdLst>
              <a:gd name="connsiteX0" fmla="*/ 0 w 1010181"/>
              <a:gd name="connsiteY0" fmla="*/ 492154 h 984308"/>
              <a:gd name="connsiteX1" fmla="*/ 505091 w 1010181"/>
              <a:gd name="connsiteY1" fmla="*/ 0 h 984308"/>
              <a:gd name="connsiteX2" fmla="*/ 1010182 w 1010181"/>
              <a:gd name="connsiteY2" fmla="*/ 492154 h 984308"/>
              <a:gd name="connsiteX3" fmla="*/ 505091 w 1010181"/>
              <a:gd name="connsiteY3" fmla="*/ 984308 h 984308"/>
              <a:gd name="connsiteX4" fmla="*/ 0 w 1010181"/>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181" h="984308" fill="none" extrusionOk="0">
                <a:moveTo>
                  <a:pt x="0" y="492154"/>
                </a:moveTo>
                <a:cubicBezTo>
                  <a:pt x="-8707" y="244067"/>
                  <a:pt x="175233" y="42686"/>
                  <a:pt x="505091" y="0"/>
                </a:cubicBezTo>
                <a:cubicBezTo>
                  <a:pt x="771736" y="-13018"/>
                  <a:pt x="996039" y="182408"/>
                  <a:pt x="1010182" y="492154"/>
                </a:cubicBezTo>
                <a:cubicBezTo>
                  <a:pt x="1001035" y="698674"/>
                  <a:pt x="780078" y="976493"/>
                  <a:pt x="505091" y="984308"/>
                </a:cubicBezTo>
                <a:cubicBezTo>
                  <a:pt x="202059" y="996020"/>
                  <a:pt x="-1436" y="805511"/>
                  <a:pt x="0" y="492154"/>
                </a:cubicBezTo>
                <a:close/>
              </a:path>
              <a:path w="1010181" h="984308" stroke="0" extrusionOk="0">
                <a:moveTo>
                  <a:pt x="0" y="492154"/>
                </a:moveTo>
                <a:cubicBezTo>
                  <a:pt x="39210" y="192297"/>
                  <a:pt x="245692" y="40524"/>
                  <a:pt x="505091" y="0"/>
                </a:cubicBezTo>
                <a:cubicBezTo>
                  <a:pt x="786330" y="-9690"/>
                  <a:pt x="982817" y="222262"/>
                  <a:pt x="1010182" y="492154"/>
                </a:cubicBezTo>
                <a:cubicBezTo>
                  <a:pt x="1008477" y="733743"/>
                  <a:pt x="823751" y="1029986"/>
                  <a:pt x="505091" y="984308"/>
                </a:cubicBezTo>
                <a:cubicBezTo>
                  <a:pt x="266790" y="928601"/>
                  <a:pt x="-71881" y="777762"/>
                  <a:pt x="0" y="492154"/>
                </a:cubicBezTo>
                <a:close/>
              </a:path>
            </a:pathLst>
          </a:custGeom>
          <a:solidFill>
            <a:srgbClr val="B8C0FF"/>
          </a:solidFill>
          <a:ln>
            <a:solidFill>
              <a:srgbClr val="2D46FF"/>
            </a:solidFill>
            <a:extLst>
              <a:ext uri="{C807C97D-BFC1-408E-A445-0C87EB9F89A2}">
                <ask:lineSketchStyleProps xmlns:ask="http://schemas.microsoft.com/office/drawing/2018/sketchyshapes" sd="1168813157">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lumMod val="25000"/>
                  </a:schemeClr>
                </a:solidFill>
                <a:latin typeface="Cavolini" panose="03000502040302020204" pitchFamily="66" charset="0"/>
                <a:cs typeface="Cavolini" panose="03000502040302020204" pitchFamily="66" charset="0"/>
              </a:rPr>
              <a:t>Ticket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4" name="Oval 3">
            <a:extLst>
              <a:ext uri="{FF2B5EF4-FFF2-40B4-BE49-F238E27FC236}">
                <a16:creationId xmlns:a16="http://schemas.microsoft.com/office/drawing/2014/main" id="{2B1F8A09-46AB-67B3-334A-A473701C99CE}"/>
              </a:ext>
            </a:extLst>
          </p:cNvPr>
          <p:cNvSpPr/>
          <p:nvPr/>
        </p:nvSpPr>
        <p:spPr>
          <a:xfrm>
            <a:off x="5655115" y="2806729"/>
            <a:ext cx="1609752" cy="1043206"/>
          </a:xfrm>
          <a:custGeom>
            <a:avLst/>
            <a:gdLst>
              <a:gd name="connsiteX0" fmla="*/ 0 w 1609752"/>
              <a:gd name="connsiteY0" fmla="*/ 521603 h 1043206"/>
              <a:gd name="connsiteX1" fmla="*/ 804876 w 1609752"/>
              <a:gd name="connsiteY1" fmla="*/ 0 h 1043206"/>
              <a:gd name="connsiteX2" fmla="*/ 1609752 w 1609752"/>
              <a:gd name="connsiteY2" fmla="*/ 521603 h 1043206"/>
              <a:gd name="connsiteX3" fmla="*/ 804876 w 1609752"/>
              <a:gd name="connsiteY3" fmla="*/ 1043206 h 1043206"/>
              <a:gd name="connsiteX4" fmla="*/ 0 w 1609752"/>
              <a:gd name="connsiteY4" fmla="*/ 521603 h 1043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752" h="1043206" fill="none" extrusionOk="0">
                <a:moveTo>
                  <a:pt x="0" y="521603"/>
                </a:moveTo>
                <a:cubicBezTo>
                  <a:pt x="-35740" y="171305"/>
                  <a:pt x="356626" y="108172"/>
                  <a:pt x="804876" y="0"/>
                </a:cubicBezTo>
                <a:cubicBezTo>
                  <a:pt x="1168848" y="4720"/>
                  <a:pt x="1625731" y="253371"/>
                  <a:pt x="1609752" y="521603"/>
                </a:cubicBezTo>
                <a:cubicBezTo>
                  <a:pt x="1704377" y="753704"/>
                  <a:pt x="1312892" y="1055457"/>
                  <a:pt x="804876" y="1043206"/>
                </a:cubicBezTo>
                <a:cubicBezTo>
                  <a:pt x="342109" y="1048390"/>
                  <a:pt x="-2817" y="801426"/>
                  <a:pt x="0" y="521603"/>
                </a:cubicBezTo>
                <a:close/>
              </a:path>
              <a:path w="1609752" h="1043206" stroke="0" extrusionOk="0">
                <a:moveTo>
                  <a:pt x="0" y="521603"/>
                </a:moveTo>
                <a:cubicBezTo>
                  <a:pt x="-18489" y="274482"/>
                  <a:pt x="238483" y="3650"/>
                  <a:pt x="804876" y="0"/>
                </a:cubicBezTo>
                <a:cubicBezTo>
                  <a:pt x="1297839" y="-41088"/>
                  <a:pt x="1546885" y="185406"/>
                  <a:pt x="1609752" y="521603"/>
                </a:cubicBezTo>
                <a:cubicBezTo>
                  <a:pt x="1642817" y="839022"/>
                  <a:pt x="1292107" y="1066560"/>
                  <a:pt x="804876" y="1043206"/>
                </a:cubicBezTo>
                <a:cubicBezTo>
                  <a:pt x="343829" y="1014753"/>
                  <a:pt x="32551" y="886229"/>
                  <a:pt x="0" y="521603"/>
                </a:cubicBezTo>
                <a:close/>
              </a:path>
            </a:pathLst>
          </a:custGeom>
          <a:solidFill>
            <a:srgbClr val="C8B6FF"/>
          </a:solidFill>
          <a:ln>
            <a:solidFill>
              <a:srgbClr val="8761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ReplyTicket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5" name="Oval 4">
            <a:extLst>
              <a:ext uri="{FF2B5EF4-FFF2-40B4-BE49-F238E27FC236}">
                <a16:creationId xmlns:a16="http://schemas.microsoft.com/office/drawing/2014/main" id="{2AE940CB-0917-E101-1403-1C7545A97F39}"/>
              </a:ext>
            </a:extLst>
          </p:cNvPr>
          <p:cNvSpPr/>
          <p:nvPr/>
        </p:nvSpPr>
        <p:spPr>
          <a:xfrm>
            <a:off x="4674896" y="740430"/>
            <a:ext cx="1405850" cy="1105950"/>
          </a:xfrm>
          <a:custGeom>
            <a:avLst/>
            <a:gdLst>
              <a:gd name="connsiteX0" fmla="*/ 0 w 1405850"/>
              <a:gd name="connsiteY0" fmla="*/ 552975 h 1105950"/>
              <a:gd name="connsiteX1" fmla="*/ 702925 w 1405850"/>
              <a:gd name="connsiteY1" fmla="*/ 0 h 1105950"/>
              <a:gd name="connsiteX2" fmla="*/ 1405850 w 1405850"/>
              <a:gd name="connsiteY2" fmla="*/ 552975 h 1105950"/>
              <a:gd name="connsiteX3" fmla="*/ 702925 w 1405850"/>
              <a:gd name="connsiteY3" fmla="*/ 1105950 h 1105950"/>
              <a:gd name="connsiteX4" fmla="*/ 0 w 1405850"/>
              <a:gd name="connsiteY4" fmla="*/ 552975 h 110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850" h="1105950" fill="none" extrusionOk="0">
                <a:moveTo>
                  <a:pt x="0" y="552975"/>
                </a:moveTo>
                <a:cubicBezTo>
                  <a:pt x="-52838" y="155583"/>
                  <a:pt x="311690" y="87606"/>
                  <a:pt x="702925" y="0"/>
                </a:cubicBezTo>
                <a:cubicBezTo>
                  <a:pt x="1001674" y="5242"/>
                  <a:pt x="1424754" y="271048"/>
                  <a:pt x="1405850" y="552975"/>
                </a:cubicBezTo>
                <a:cubicBezTo>
                  <a:pt x="1450323" y="832068"/>
                  <a:pt x="1172189" y="1121588"/>
                  <a:pt x="702925" y="1105950"/>
                </a:cubicBezTo>
                <a:cubicBezTo>
                  <a:pt x="249326" y="1124526"/>
                  <a:pt x="-22208" y="793330"/>
                  <a:pt x="0" y="552975"/>
                </a:cubicBezTo>
                <a:close/>
              </a:path>
              <a:path w="1405850" h="1105950" stroke="0" extrusionOk="0">
                <a:moveTo>
                  <a:pt x="0" y="552975"/>
                </a:moveTo>
                <a:cubicBezTo>
                  <a:pt x="-15797" y="282563"/>
                  <a:pt x="287818" y="805"/>
                  <a:pt x="702925" y="0"/>
                </a:cubicBezTo>
                <a:cubicBezTo>
                  <a:pt x="1156909" y="-55785"/>
                  <a:pt x="1344059" y="200275"/>
                  <a:pt x="1405850" y="552975"/>
                </a:cubicBezTo>
                <a:cubicBezTo>
                  <a:pt x="1451005" y="898451"/>
                  <a:pt x="1146486" y="1136214"/>
                  <a:pt x="702925" y="1105950"/>
                </a:cubicBezTo>
                <a:cubicBezTo>
                  <a:pt x="306568" y="1091932"/>
                  <a:pt x="5935" y="872334"/>
                  <a:pt x="0" y="552975"/>
                </a:cubicBezTo>
                <a:close/>
              </a:path>
            </a:pathLst>
          </a:custGeom>
          <a:solidFill>
            <a:srgbClr val="BFBFFF"/>
          </a:solidFill>
          <a:ln>
            <a:solidFill>
              <a:srgbClr val="5B5B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Comment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6" name="Oval 5">
            <a:extLst>
              <a:ext uri="{FF2B5EF4-FFF2-40B4-BE49-F238E27FC236}">
                <a16:creationId xmlns:a16="http://schemas.microsoft.com/office/drawing/2014/main" id="{4EB21DE3-AEFF-80D1-9456-ABBE56764196}"/>
              </a:ext>
            </a:extLst>
          </p:cNvPr>
          <p:cNvSpPr/>
          <p:nvPr/>
        </p:nvSpPr>
        <p:spPr>
          <a:xfrm>
            <a:off x="5269864" y="1753545"/>
            <a:ext cx="2074869" cy="984308"/>
          </a:xfrm>
          <a:custGeom>
            <a:avLst/>
            <a:gdLst>
              <a:gd name="connsiteX0" fmla="*/ 0 w 2074869"/>
              <a:gd name="connsiteY0" fmla="*/ 492154 h 984308"/>
              <a:gd name="connsiteX1" fmla="*/ 1037435 w 2074869"/>
              <a:gd name="connsiteY1" fmla="*/ 0 h 984308"/>
              <a:gd name="connsiteX2" fmla="*/ 2074870 w 2074869"/>
              <a:gd name="connsiteY2" fmla="*/ 492154 h 984308"/>
              <a:gd name="connsiteX3" fmla="*/ 1037435 w 2074869"/>
              <a:gd name="connsiteY3" fmla="*/ 984308 h 984308"/>
              <a:gd name="connsiteX4" fmla="*/ 0 w 2074869"/>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4869" h="984308" fill="none" extrusionOk="0">
                <a:moveTo>
                  <a:pt x="0" y="492154"/>
                </a:moveTo>
                <a:cubicBezTo>
                  <a:pt x="-73024" y="239828"/>
                  <a:pt x="349519" y="34345"/>
                  <a:pt x="1037435" y="0"/>
                </a:cubicBezTo>
                <a:cubicBezTo>
                  <a:pt x="1588499" y="13784"/>
                  <a:pt x="2052795" y="146528"/>
                  <a:pt x="2074870" y="492154"/>
                </a:cubicBezTo>
                <a:cubicBezTo>
                  <a:pt x="2071775" y="747569"/>
                  <a:pt x="1619165" y="976327"/>
                  <a:pt x="1037435" y="984308"/>
                </a:cubicBezTo>
                <a:cubicBezTo>
                  <a:pt x="488562" y="964472"/>
                  <a:pt x="34573" y="833974"/>
                  <a:pt x="0" y="492154"/>
                </a:cubicBezTo>
                <a:close/>
              </a:path>
              <a:path w="2074869" h="984308" stroke="0" extrusionOk="0">
                <a:moveTo>
                  <a:pt x="0" y="492154"/>
                </a:moveTo>
                <a:cubicBezTo>
                  <a:pt x="-127186" y="254707"/>
                  <a:pt x="462809" y="72041"/>
                  <a:pt x="1037435" y="0"/>
                </a:cubicBezTo>
                <a:cubicBezTo>
                  <a:pt x="1635950" y="-74892"/>
                  <a:pt x="2106871" y="263301"/>
                  <a:pt x="2074870" y="492154"/>
                </a:cubicBezTo>
                <a:cubicBezTo>
                  <a:pt x="2069793" y="846045"/>
                  <a:pt x="1591841" y="1126075"/>
                  <a:pt x="1037435" y="984308"/>
                </a:cubicBezTo>
                <a:cubicBezTo>
                  <a:pt x="406160" y="1018308"/>
                  <a:pt x="-18733" y="779771"/>
                  <a:pt x="0" y="492154"/>
                </a:cubicBezTo>
                <a:close/>
              </a:path>
            </a:pathLst>
          </a:custGeom>
          <a:solidFill>
            <a:srgbClr val="D8E2DC"/>
          </a:solidFill>
          <a:ln>
            <a:solidFill>
              <a:srgbClr val="88A694"/>
            </a:solidFill>
            <a:extLst>
              <a:ext uri="{C807C97D-BFC1-408E-A445-0C87EB9F89A2}">
                <ask:lineSketchStyleProps xmlns:ask="http://schemas.microsoft.com/office/drawing/2018/sketchyshapes" sd="346344388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ReplyComment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7" name="Oval 6">
            <a:extLst>
              <a:ext uri="{FF2B5EF4-FFF2-40B4-BE49-F238E27FC236}">
                <a16:creationId xmlns:a16="http://schemas.microsoft.com/office/drawing/2014/main" id="{5D1143D7-40C5-C5B7-B365-E099110F9AEF}"/>
              </a:ext>
            </a:extLst>
          </p:cNvPr>
          <p:cNvSpPr/>
          <p:nvPr/>
        </p:nvSpPr>
        <p:spPr>
          <a:xfrm>
            <a:off x="4216820" y="1811236"/>
            <a:ext cx="967522" cy="984308"/>
          </a:xfrm>
          <a:custGeom>
            <a:avLst/>
            <a:gdLst>
              <a:gd name="connsiteX0" fmla="*/ 0 w 967522"/>
              <a:gd name="connsiteY0" fmla="*/ 492154 h 984308"/>
              <a:gd name="connsiteX1" fmla="*/ 483761 w 967522"/>
              <a:gd name="connsiteY1" fmla="*/ 0 h 984308"/>
              <a:gd name="connsiteX2" fmla="*/ 967522 w 967522"/>
              <a:gd name="connsiteY2" fmla="*/ 492154 h 984308"/>
              <a:gd name="connsiteX3" fmla="*/ 483761 w 967522"/>
              <a:gd name="connsiteY3" fmla="*/ 984308 h 984308"/>
              <a:gd name="connsiteX4" fmla="*/ 0 w 96752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22" h="984308" fill="none" extrusionOk="0">
                <a:moveTo>
                  <a:pt x="0" y="492154"/>
                </a:moveTo>
                <a:cubicBezTo>
                  <a:pt x="-73507" y="239957"/>
                  <a:pt x="180056" y="10914"/>
                  <a:pt x="483761" y="0"/>
                </a:cubicBezTo>
                <a:cubicBezTo>
                  <a:pt x="729039" y="13784"/>
                  <a:pt x="945447" y="146528"/>
                  <a:pt x="967522" y="492154"/>
                </a:cubicBezTo>
                <a:cubicBezTo>
                  <a:pt x="964773" y="749401"/>
                  <a:pt x="757801" y="978059"/>
                  <a:pt x="483761" y="984308"/>
                </a:cubicBezTo>
                <a:cubicBezTo>
                  <a:pt x="240674" y="964472"/>
                  <a:pt x="34573" y="833974"/>
                  <a:pt x="0" y="492154"/>
                </a:cubicBezTo>
                <a:close/>
              </a:path>
              <a:path w="967522" h="984308" stroke="0" extrusionOk="0">
                <a:moveTo>
                  <a:pt x="0" y="492154"/>
                </a:moveTo>
                <a:cubicBezTo>
                  <a:pt x="-12850" y="223817"/>
                  <a:pt x="214814" y="76695"/>
                  <a:pt x="483761" y="0"/>
                </a:cubicBezTo>
                <a:cubicBezTo>
                  <a:pt x="776490" y="-74892"/>
                  <a:pt x="999523" y="263301"/>
                  <a:pt x="967522" y="492154"/>
                </a:cubicBezTo>
                <a:cubicBezTo>
                  <a:pt x="965585" y="795278"/>
                  <a:pt x="742382" y="1049662"/>
                  <a:pt x="483761" y="984308"/>
                </a:cubicBezTo>
                <a:cubicBezTo>
                  <a:pt x="158272" y="1018308"/>
                  <a:pt x="-18733" y="779771"/>
                  <a:pt x="0" y="492154"/>
                </a:cubicBezTo>
                <a:close/>
              </a:path>
            </a:pathLst>
          </a:custGeom>
          <a:solidFill>
            <a:srgbClr val="D8E2DC"/>
          </a:solidFill>
          <a:ln>
            <a:solidFill>
              <a:srgbClr val="88A694"/>
            </a:solidFill>
            <a:extLst>
              <a:ext uri="{C807C97D-BFC1-408E-A445-0C87EB9F89A2}">
                <ask:lineSketchStyleProps xmlns:ask="http://schemas.microsoft.com/office/drawing/2018/sketchyshapes" sd="346344388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Blog</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8" name="Oval 7">
            <a:extLst>
              <a:ext uri="{FF2B5EF4-FFF2-40B4-BE49-F238E27FC236}">
                <a16:creationId xmlns:a16="http://schemas.microsoft.com/office/drawing/2014/main" id="{20EB7CC2-E7DB-C048-B49B-DCDBABE694B1}"/>
              </a:ext>
            </a:extLst>
          </p:cNvPr>
          <p:cNvSpPr/>
          <p:nvPr/>
        </p:nvSpPr>
        <p:spPr>
          <a:xfrm>
            <a:off x="3014445" y="3369751"/>
            <a:ext cx="1642377" cy="1190189"/>
          </a:xfrm>
          <a:custGeom>
            <a:avLst/>
            <a:gdLst>
              <a:gd name="connsiteX0" fmla="*/ 0 w 1642377"/>
              <a:gd name="connsiteY0" fmla="*/ 595095 h 1190189"/>
              <a:gd name="connsiteX1" fmla="*/ 821189 w 1642377"/>
              <a:gd name="connsiteY1" fmla="*/ 0 h 1190189"/>
              <a:gd name="connsiteX2" fmla="*/ 1642378 w 1642377"/>
              <a:gd name="connsiteY2" fmla="*/ 595095 h 1190189"/>
              <a:gd name="connsiteX3" fmla="*/ 821189 w 1642377"/>
              <a:gd name="connsiteY3" fmla="*/ 1190190 h 1190189"/>
              <a:gd name="connsiteX4" fmla="*/ 0 w 1642377"/>
              <a:gd name="connsiteY4" fmla="*/ 595095 h 119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77" h="1190189" fill="none" extrusionOk="0">
                <a:moveTo>
                  <a:pt x="0" y="595095"/>
                </a:moveTo>
                <a:cubicBezTo>
                  <a:pt x="-37238" y="201600"/>
                  <a:pt x="363756" y="113228"/>
                  <a:pt x="821189" y="0"/>
                </a:cubicBezTo>
                <a:cubicBezTo>
                  <a:pt x="1210746" y="3748"/>
                  <a:pt x="1668630" y="299029"/>
                  <a:pt x="1642378" y="595095"/>
                </a:cubicBezTo>
                <a:cubicBezTo>
                  <a:pt x="1745207" y="862932"/>
                  <a:pt x="1372578" y="1209072"/>
                  <a:pt x="821189" y="1190190"/>
                </a:cubicBezTo>
                <a:cubicBezTo>
                  <a:pt x="305463" y="1207860"/>
                  <a:pt x="-25044" y="850408"/>
                  <a:pt x="0" y="595095"/>
                </a:cubicBezTo>
                <a:close/>
              </a:path>
              <a:path w="1642377" h="1190189" stroke="0" extrusionOk="0">
                <a:moveTo>
                  <a:pt x="0" y="595095"/>
                </a:moveTo>
                <a:cubicBezTo>
                  <a:pt x="-13671" y="296713"/>
                  <a:pt x="271637" y="2876"/>
                  <a:pt x="821189" y="0"/>
                </a:cubicBezTo>
                <a:cubicBezTo>
                  <a:pt x="1314698" y="-33910"/>
                  <a:pt x="1582097" y="220289"/>
                  <a:pt x="1642378" y="595095"/>
                </a:cubicBezTo>
                <a:cubicBezTo>
                  <a:pt x="1716448" y="989495"/>
                  <a:pt x="1309380" y="1209143"/>
                  <a:pt x="821189" y="1190190"/>
                </a:cubicBezTo>
                <a:cubicBezTo>
                  <a:pt x="330311" y="1125887"/>
                  <a:pt x="10704" y="948931"/>
                  <a:pt x="0" y="595095"/>
                </a:cubicBezTo>
                <a:close/>
              </a:path>
            </a:pathLst>
          </a:custGeom>
          <a:solidFill>
            <a:srgbClr val="C8B6FF"/>
          </a:solidFill>
          <a:ln>
            <a:solidFill>
              <a:srgbClr val="8761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ContactYou</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9" name="Oval 8">
            <a:extLst>
              <a:ext uri="{FF2B5EF4-FFF2-40B4-BE49-F238E27FC236}">
                <a16:creationId xmlns:a16="http://schemas.microsoft.com/office/drawing/2014/main" id="{16803ACB-F555-94A7-5738-C5C9BE52E273}"/>
              </a:ext>
            </a:extLst>
          </p:cNvPr>
          <p:cNvSpPr/>
          <p:nvPr/>
        </p:nvSpPr>
        <p:spPr>
          <a:xfrm>
            <a:off x="4783650" y="3741227"/>
            <a:ext cx="1466208" cy="1114688"/>
          </a:xfrm>
          <a:custGeom>
            <a:avLst/>
            <a:gdLst>
              <a:gd name="connsiteX0" fmla="*/ 0 w 1466208"/>
              <a:gd name="connsiteY0" fmla="*/ 557344 h 1114688"/>
              <a:gd name="connsiteX1" fmla="*/ 733104 w 1466208"/>
              <a:gd name="connsiteY1" fmla="*/ 0 h 1114688"/>
              <a:gd name="connsiteX2" fmla="*/ 1466208 w 1466208"/>
              <a:gd name="connsiteY2" fmla="*/ 557344 h 1114688"/>
              <a:gd name="connsiteX3" fmla="*/ 733104 w 1466208"/>
              <a:gd name="connsiteY3" fmla="*/ 1114688 h 1114688"/>
              <a:gd name="connsiteX4" fmla="*/ 0 w 1466208"/>
              <a:gd name="connsiteY4" fmla="*/ 557344 h 111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208" h="1114688" fill="none" extrusionOk="0">
                <a:moveTo>
                  <a:pt x="0" y="557344"/>
                </a:moveTo>
                <a:cubicBezTo>
                  <a:pt x="-28308" y="200245"/>
                  <a:pt x="325170" y="88540"/>
                  <a:pt x="733104" y="0"/>
                </a:cubicBezTo>
                <a:cubicBezTo>
                  <a:pt x="1118356" y="1150"/>
                  <a:pt x="1487577" y="276064"/>
                  <a:pt x="1466208" y="557344"/>
                </a:cubicBezTo>
                <a:cubicBezTo>
                  <a:pt x="1549459" y="815912"/>
                  <a:pt x="1210152" y="1128612"/>
                  <a:pt x="733104" y="1114688"/>
                </a:cubicBezTo>
                <a:cubicBezTo>
                  <a:pt x="290130" y="1125510"/>
                  <a:pt x="-5974" y="847660"/>
                  <a:pt x="0" y="557344"/>
                </a:cubicBezTo>
                <a:close/>
              </a:path>
              <a:path w="1466208" h="1114688" stroke="0" extrusionOk="0">
                <a:moveTo>
                  <a:pt x="0" y="557344"/>
                </a:moveTo>
                <a:cubicBezTo>
                  <a:pt x="-12945" y="278203"/>
                  <a:pt x="249916" y="2345"/>
                  <a:pt x="733104" y="0"/>
                </a:cubicBezTo>
                <a:cubicBezTo>
                  <a:pt x="1169234" y="-26504"/>
                  <a:pt x="1455289" y="241173"/>
                  <a:pt x="1466208" y="557344"/>
                </a:cubicBezTo>
                <a:cubicBezTo>
                  <a:pt x="1548579" y="938263"/>
                  <a:pt x="1215262" y="1156944"/>
                  <a:pt x="733104" y="1114688"/>
                </a:cubicBezTo>
                <a:cubicBezTo>
                  <a:pt x="323800" y="1107074"/>
                  <a:pt x="10679" y="890272"/>
                  <a:pt x="0" y="557344"/>
                </a:cubicBezTo>
                <a:close/>
              </a:path>
            </a:pathLst>
          </a:custGeom>
          <a:solidFill>
            <a:srgbClr val="C8B6FF"/>
          </a:solidFill>
          <a:ln>
            <a:solidFill>
              <a:srgbClr val="8761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ContactUs</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0" name="Oval 9">
            <a:extLst>
              <a:ext uri="{FF2B5EF4-FFF2-40B4-BE49-F238E27FC236}">
                <a16:creationId xmlns:a16="http://schemas.microsoft.com/office/drawing/2014/main" id="{6709CA13-A69B-4D94-3F62-D44A002235AA}"/>
              </a:ext>
            </a:extLst>
          </p:cNvPr>
          <p:cNvSpPr/>
          <p:nvPr/>
        </p:nvSpPr>
        <p:spPr>
          <a:xfrm>
            <a:off x="7330492" y="3379802"/>
            <a:ext cx="1596237" cy="984308"/>
          </a:xfrm>
          <a:custGeom>
            <a:avLst/>
            <a:gdLst>
              <a:gd name="connsiteX0" fmla="*/ 0 w 1596237"/>
              <a:gd name="connsiteY0" fmla="*/ 492154 h 984308"/>
              <a:gd name="connsiteX1" fmla="*/ 798119 w 1596237"/>
              <a:gd name="connsiteY1" fmla="*/ 0 h 984308"/>
              <a:gd name="connsiteX2" fmla="*/ 1596238 w 1596237"/>
              <a:gd name="connsiteY2" fmla="*/ 492154 h 984308"/>
              <a:gd name="connsiteX3" fmla="*/ 798119 w 1596237"/>
              <a:gd name="connsiteY3" fmla="*/ 984308 h 984308"/>
              <a:gd name="connsiteX4" fmla="*/ 0 w 1596237"/>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237" h="984308" fill="none" extrusionOk="0">
                <a:moveTo>
                  <a:pt x="0" y="492154"/>
                </a:moveTo>
                <a:cubicBezTo>
                  <a:pt x="-29554" y="153543"/>
                  <a:pt x="317813" y="-35662"/>
                  <a:pt x="798119" y="0"/>
                </a:cubicBezTo>
                <a:cubicBezTo>
                  <a:pt x="1216131" y="53207"/>
                  <a:pt x="1604017" y="210860"/>
                  <a:pt x="1596238" y="492154"/>
                </a:cubicBezTo>
                <a:cubicBezTo>
                  <a:pt x="1516756" y="744965"/>
                  <a:pt x="1258780" y="980609"/>
                  <a:pt x="798119" y="984308"/>
                </a:cubicBezTo>
                <a:cubicBezTo>
                  <a:pt x="333951" y="982642"/>
                  <a:pt x="16868" y="793336"/>
                  <a:pt x="0" y="492154"/>
                </a:cubicBezTo>
                <a:close/>
              </a:path>
              <a:path w="1596237" h="984308" stroke="0" extrusionOk="0">
                <a:moveTo>
                  <a:pt x="0" y="492154"/>
                </a:moveTo>
                <a:cubicBezTo>
                  <a:pt x="-31706" y="335330"/>
                  <a:pt x="274682" y="92602"/>
                  <a:pt x="798119" y="0"/>
                </a:cubicBezTo>
                <a:cubicBezTo>
                  <a:pt x="1265204" y="37712"/>
                  <a:pt x="1552523" y="220719"/>
                  <a:pt x="1596238" y="492154"/>
                </a:cubicBezTo>
                <a:cubicBezTo>
                  <a:pt x="1536045" y="829335"/>
                  <a:pt x="1128933" y="926366"/>
                  <a:pt x="798119" y="984308"/>
                </a:cubicBezTo>
                <a:cubicBezTo>
                  <a:pt x="405811" y="951829"/>
                  <a:pt x="-17748" y="747284"/>
                  <a:pt x="0" y="492154"/>
                </a:cubicBezTo>
                <a:close/>
              </a:path>
            </a:pathLst>
          </a:custGeom>
          <a:solidFill>
            <a:srgbClr val="D5BDAF"/>
          </a:solidFill>
          <a:ln>
            <a:solidFill>
              <a:srgbClr val="B2866E"/>
            </a:solidFill>
            <a:extLst>
              <a:ext uri="{C807C97D-BFC1-408E-A445-0C87EB9F89A2}">
                <ask:lineSketchStyleProps xmlns:ask="http://schemas.microsoft.com/office/drawing/2018/sketchyshapes" sd="2630427321">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NewsLetter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1" name="Oval 10">
            <a:extLst>
              <a:ext uri="{FF2B5EF4-FFF2-40B4-BE49-F238E27FC236}">
                <a16:creationId xmlns:a16="http://schemas.microsoft.com/office/drawing/2014/main" id="{110086A4-17D0-29AB-2525-F2C7001B72FD}"/>
              </a:ext>
            </a:extLst>
          </p:cNvPr>
          <p:cNvSpPr/>
          <p:nvPr/>
        </p:nvSpPr>
        <p:spPr>
          <a:xfrm>
            <a:off x="5906119" y="4794921"/>
            <a:ext cx="1201956" cy="995492"/>
          </a:xfrm>
          <a:custGeom>
            <a:avLst/>
            <a:gdLst>
              <a:gd name="connsiteX0" fmla="*/ 0 w 1201956"/>
              <a:gd name="connsiteY0" fmla="*/ 497746 h 995492"/>
              <a:gd name="connsiteX1" fmla="*/ 600978 w 1201956"/>
              <a:gd name="connsiteY1" fmla="*/ 0 h 995492"/>
              <a:gd name="connsiteX2" fmla="*/ 1201956 w 1201956"/>
              <a:gd name="connsiteY2" fmla="*/ 497746 h 995492"/>
              <a:gd name="connsiteX3" fmla="*/ 600978 w 1201956"/>
              <a:gd name="connsiteY3" fmla="*/ 995492 h 995492"/>
              <a:gd name="connsiteX4" fmla="*/ 0 w 1201956"/>
              <a:gd name="connsiteY4" fmla="*/ 497746 h 995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56" h="995492" fill="none" extrusionOk="0">
                <a:moveTo>
                  <a:pt x="0" y="497746"/>
                </a:moveTo>
                <a:cubicBezTo>
                  <a:pt x="-7241" y="206481"/>
                  <a:pt x="242232" y="-24217"/>
                  <a:pt x="600978" y="0"/>
                </a:cubicBezTo>
                <a:cubicBezTo>
                  <a:pt x="912639" y="47303"/>
                  <a:pt x="1214810" y="207174"/>
                  <a:pt x="1201956" y="497746"/>
                </a:cubicBezTo>
                <a:cubicBezTo>
                  <a:pt x="1111557" y="751036"/>
                  <a:pt x="1007538" y="981595"/>
                  <a:pt x="600978" y="995492"/>
                </a:cubicBezTo>
                <a:cubicBezTo>
                  <a:pt x="262421" y="995018"/>
                  <a:pt x="4993" y="781338"/>
                  <a:pt x="0" y="497746"/>
                </a:cubicBezTo>
                <a:close/>
              </a:path>
              <a:path w="1201956" h="995492" stroke="0" extrusionOk="0">
                <a:moveTo>
                  <a:pt x="0" y="497746"/>
                </a:moveTo>
                <a:cubicBezTo>
                  <a:pt x="-21491" y="300787"/>
                  <a:pt x="263154" y="6626"/>
                  <a:pt x="600978" y="0"/>
                </a:cubicBezTo>
                <a:cubicBezTo>
                  <a:pt x="943892" y="15779"/>
                  <a:pt x="1176993" y="223062"/>
                  <a:pt x="1201956" y="497746"/>
                </a:cubicBezTo>
                <a:cubicBezTo>
                  <a:pt x="1160353" y="817826"/>
                  <a:pt x="849758" y="951693"/>
                  <a:pt x="600978" y="995492"/>
                </a:cubicBezTo>
                <a:cubicBezTo>
                  <a:pt x="327814" y="956135"/>
                  <a:pt x="-56090" y="719932"/>
                  <a:pt x="0" y="497746"/>
                </a:cubicBezTo>
                <a:close/>
              </a:path>
            </a:pathLst>
          </a:custGeom>
          <a:solidFill>
            <a:srgbClr val="CCD5AE"/>
          </a:solidFill>
          <a:ln>
            <a:solidFill>
              <a:srgbClr val="9DAF65"/>
            </a:solidFill>
            <a:extLst>
              <a:ext uri="{C807C97D-BFC1-408E-A445-0C87EB9F89A2}">
                <ask:lineSketchStyleProps xmlns:ask="http://schemas.microsoft.com/office/drawing/2018/sketchyshapes" sd="2630427321">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Store</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2" name="Oval 11">
            <a:extLst>
              <a:ext uri="{FF2B5EF4-FFF2-40B4-BE49-F238E27FC236}">
                <a16:creationId xmlns:a16="http://schemas.microsoft.com/office/drawing/2014/main" id="{EF9975A4-AD8A-DB69-7814-FB7CB650A0F2}"/>
              </a:ext>
            </a:extLst>
          </p:cNvPr>
          <p:cNvSpPr/>
          <p:nvPr/>
        </p:nvSpPr>
        <p:spPr>
          <a:xfrm>
            <a:off x="7194236" y="4598460"/>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D2AFEA"/>
          </a:solidFill>
          <a:ln>
            <a:solidFill>
              <a:srgbClr val="9E52D2"/>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Course</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3" name="Oval 12">
            <a:extLst>
              <a:ext uri="{FF2B5EF4-FFF2-40B4-BE49-F238E27FC236}">
                <a16:creationId xmlns:a16="http://schemas.microsoft.com/office/drawing/2014/main" id="{3652A180-7847-8BE7-9A29-CFCE7E8BCBA5}"/>
              </a:ext>
            </a:extLst>
          </p:cNvPr>
          <p:cNvSpPr/>
          <p:nvPr/>
        </p:nvSpPr>
        <p:spPr>
          <a:xfrm>
            <a:off x="8394097" y="2531553"/>
            <a:ext cx="1462482" cy="984308"/>
          </a:xfrm>
          <a:custGeom>
            <a:avLst/>
            <a:gdLst>
              <a:gd name="connsiteX0" fmla="*/ 0 w 1462482"/>
              <a:gd name="connsiteY0" fmla="*/ 492154 h 984308"/>
              <a:gd name="connsiteX1" fmla="*/ 731241 w 1462482"/>
              <a:gd name="connsiteY1" fmla="*/ 0 h 984308"/>
              <a:gd name="connsiteX2" fmla="*/ 1462482 w 1462482"/>
              <a:gd name="connsiteY2" fmla="*/ 492154 h 984308"/>
              <a:gd name="connsiteX3" fmla="*/ 731241 w 1462482"/>
              <a:gd name="connsiteY3" fmla="*/ 984308 h 984308"/>
              <a:gd name="connsiteX4" fmla="*/ 0 w 146248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482" h="984308" fill="none" extrusionOk="0">
                <a:moveTo>
                  <a:pt x="0" y="492154"/>
                </a:moveTo>
                <a:cubicBezTo>
                  <a:pt x="-89658" y="291383"/>
                  <a:pt x="246902" y="1887"/>
                  <a:pt x="731241" y="0"/>
                </a:cubicBezTo>
                <a:cubicBezTo>
                  <a:pt x="1160878" y="17047"/>
                  <a:pt x="1480252" y="147908"/>
                  <a:pt x="1462482" y="492154"/>
                </a:cubicBezTo>
                <a:cubicBezTo>
                  <a:pt x="1398634" y="721744"/>
                  <a:pt x="1196320" y="909752"/>
                  <a:pt x="731241" y="984308"/>
                </a:cubicBezTo>
                <a:cubicBezTo>
                  <a:pt x="340850" y="981534"/>
                  <a:pt x="-23983" y="750921"/>
                  <a:pt x="0" y="492154"/>
                </a:cubicBezTo>
                <a:close/>
              </a:path>
              <a:path w="1462482" h="984308" stroke="0" extrusionOk="0">
                <a:moveTo>
                  <a:pt x="0" y="492154"/>
                </a:moveTo>
                <a:cubicBezTo>
                  <a:pt x="2783" y="174402"/>
                  <a:pt x="304164" y="9187"/>
                  <a:pt x="731241" y="0"/>
                </a:cubicBezTo>
                <a:cubicBezTo>
                  <a:pt x="1173437" y="42354"/>
                  <a:pt x="1469616" y="222097"/>
                  <a:pt x="1462482" y="492154"/>
                </a:cubicBezTo>
                <a:cubicBezTo>
                  <a:pt x="1464160" y="694096"/>
                  <a:pt x="1090490" y="1026022"/>
                  <a:pt x="731241" y="984308"/>
                </a:cubicBezTo>
                <a:cubicBezTo>
                  <a:pt x="326465" y="976753"/>
                  <a:pt x="-35997" y="753368"/>
                  <a:pt x="0" y="492154"/>
                </a:cubicBezTo>
                <a:close/>
              </a:path>
            </a:pathLst>
          </a:custGeom>
          <a:solidFill>
            <a:srgbClr val="A3C4F3"/>
          </a:solidFill>
          <a:ln>
            <a:solidFill>
              <a:srgbClr val="4B8AE7"/>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Friend Discount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4" name="Oval 13">
            <a:extLst>
              <a:ext uri="{FF2B5EF4-FFF2-40B4-BE49-F238E27FC236}">
                <a16:creationId xmlns:a16="http://schemas.microsoft.com/office/drawing/2014/main" id="{A6596319-6C42-E3E2-882B-7777D21BDB76}"/>
              </a:ext>
            </a:extLst>
          </p:cNvPr>
          <p:cNvSpPr/>
          <p:nvPr/>
        </p:nvSpPr>
        <p:spPr>
          <a:xfrm>
            <a:off x="6249858" y="796714"/>
            <a:ext cx="1291209" cy="952150"/>
          </a:xfrm>
          <a:custGeom>
            <a:avLst/>
            <a:gdLst>
              <a:gd name="connsiteX0" fmla="*/ 0 w 1291209"/>
              <a:gd name="connsiteY0" fmla="*/ 476075 h 952150"/>
              <a:gd name="connsiteX1" fmla="*/ 645605 w 1291209"/>
              <a:gd name="connsiteY1" fmla="*/ 0 h 952150"/>
              <a:gd name="connsiteX2" fmla="*/ 1291210 w 1291209"/>
              <a:gd name="connsiteY2" fmla="*/ 476075 h 952150"/>
              <a:gd name="connsiteX3" fmla="*/ 645605 w 1291209"/>
              <a:gd name="connsiteY3" fmla="*/ 952150 h 952150"/>
              <a:gd name="connsiteX4" fmla="*/ 0 w 1291209"/>
              <a:gd name="connsiteY4" fmla="*/ 476075 h 952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09" h="952150" fill="none" extrusionOk="0">
                <a:moveTo>
                  <a:pt x="0" y="476075"/>
                </a:moveTo>
                <a:cubicBezTo>
                  <a:pt x="87243" y="265560"/>
                  <a:pt x="221743" y="25988"/>
                  <a:pt x="645605" y="0"/>
                </a:cubicBezTo>
                <a:cubicBezTo>
                  <a:pt x="1001627" y="7670"/>
                  <a:pt x="1305387" y="218338"/>
                  <a:pt x="1291210" y="476075"/>
                </a:cubicBezTo>
                <a:cubicBezTo>
                  <a:pt x="1293984" y="749247"/>
                  <a:pt x="981620" y="849434"/>
                  <a:pt x="645605" y="952150"/>
                </a:cubicBezTo>
                <a:cubicBezTo>
                  <a:pt x="270649" y="967824"/>
                  <a:pt x="-61351" y="724453"/>
                  <a:pt x="0" y="476075"/>
                </a:cubicBezTo>
                <a:close/>
              </a:path>
              <a:path w="1291209" h="952150" stroke="0" extrusionOk="0">
                <a:moveTo>
                  <a:pt x="0" y="476075"/>
                </a:moveTo>
                <a:cubicBezTo>
                  <a:pt x="-48305" y="120159"/>
                  <a:pt x="298415" y="-92372"/>
                  <a:pt x="645605" y="0"/>
                </a:cubicBezTo>
                <a:cubicBezTo>
                  <a:pt x="1015390" y="-23103"/>
                  <a:pt x="1296490" y="236627"/>
                  <a:pt x="1291210" y="476075"/>
                </a:cubicBezTo>
                <a:cubicBezTo>
                  <a:pt x="1281494" y="694545"/>
                  <a:pt x="962830" y="897762"/>
                  <a:pt x="645605" y="952150"/>
                </a:cubicBezTo>
                <a:cubicBezTo>
                  <a:pt x="262031" y="970439"/>
                  <a:pt x="-20703" y="704160"/>
                  <a:pt x="0" y="476075"/>
                </a:cubicBezTo>
                <a:close/>
              </a:path>
            </a:pathLst>
          </a:custGeom>
          <a:solidFill>
            <a:srgbClr val="E7C6FF"/>
          </a:solidFill>
          <a:ln>
            <a:solidFill>
              <a:srgbClr val="CD8BFF"/>
            </a:solidFill>
            <a:extLst>
              <a:ext uri="{C807C97D-BFC1-408E-A445-0C87EB9F89A2}">
                <ask:lineSketchStyleProps xmlns:ask="http://schemas.microsoft.com/office/drawing/2018/sketchyshapes" sd="255509720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Coupon</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5" name="Oval 14">
            <a:extLst>
              <a:ext uri="{FF2B5EF4-FFF2-40B4-BE49-F238E27FC236}">
                <a16:creationId xmlns:a16="http://schemas.microsoft.com/office/drawing/2014/main" id="{B675CFDF-9BAC-F9E8-0228-079A88E93D86}"/>
              </a:ext>
            </a:extLst>
          </p:cNvPr>
          <p:cNvSpPr/>
          <p:nvPr/>
        </p:nvSpPr>
        <p:spPr>
          <a:xfrm>
            <a:off x="8992354" y="3515861"/>
            <a:ext cx="1462482" cy="984308"/>
          </a:xfrm>
          <a:custGeom>
            <a:avLst/>
            <a:gdLst>
              <a:gd name="connsiteX0" fmla="*/ 0 w 1462482"/>
              <a:gd name="connsiteY0" fmla="*/ 492154 h 984308"/>
              <a:gd name="connsiteX1" fmla="*/ 731241 w 1462482"/>
              <a:gd name="connsiteY1" fmla="*/ 0 h 984308"/>
              <a:gd name="connsiteX2" fmla="*/ 1462482 w 1462482"/>
              <a:gd name="connsiteY2" fmla="*/ 492154 h 984308"/>
              <a:gd name="connsiteX3" fmla="*/ 731241 w 1462482"/>
              <a:gd name="connsiteY3" fmla="*/ 984308 h 984308"/>
              <a:gd name="connsiteX4" fmla="*/ 0 w 146248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482" h="984308" fill="none" extrusionOk="0">
                <a:moveTo>
                  <a:pt x="0" y="492154"/>
                </a:moveTo>
                <a:cubicBezTo>
                  <a:pt x="-89658" y="291383"/>
                  <a:pt x="246902" y="1887"/>
                  <a:pt x="731241" y="0"/>
                </a:cubicBezTo>
                <a:cubicBezTo>
                  <a:pt x="1160878" y="17047"/>
                  <a:pt x="1480252" y="147908"/>
                  <a:pt x="1462482" y="492154"/>
                </a:cubicBezTo>
                <a:cubicBezTo>
                  <a:pt x="1398634" y="721744"/>
                  <a:pt x="1196320" y="909752"/>
                  <a:pt x="731241" y="984308"/>
                </a:cubicBezTo>
                <a:cubicBezTo>
                  <a:pt x="340850" y="981534"/>
                  <a:pt x="-23983" y="750921"/>
                  <a:pt x="0" y="492154"/>
                </a:cubicBezTo>
                <a:close/>
              </a:path>
              <a:path w="1462482" h="984308" stroke="0" extrusionOk="0">
                <a:moveTo>
                  <a:pt x="0" y="492154"/>
                </a:moveTo>
                <a:cubicBezTo>
                  <a:pt x="2783" y="174402"/>
                  <a:pt x="304164" y="9187"/>
                  <a:pt x="731241" y="0"/>
                </a:cubicBezTo>
                <a:cubicBezTo>
                  <a:pt x="1173437" y="42354"/>
                  <a:pt x="1469616" y="222097"/>
                  <a:pt x="1462482" y="492154"/>
                </a:cubicBezTo>
                <a:cubicBezTo>
                  <a:pt x="1464160" y="694096"/>
                  <a:pt x="1090490" y="1026022"/>
                  <a:pt x="731241" y="984308"/>
                </a:cubicBezTo>
                <a:cubicBezTo>
                  <a:pt x="326465" y="976753"/>
                  <a:pt x="-35997" y="753368"/>
                  <a:pt x="0" y="492154"/>
                </a:cubicBezTo>
                <a:close/>
              </a:path>
            </a:pathLst>
          </a:custGeom>
          <a:solidFill>
            <a:srgbClr val="A3C4F3"/>
          </a:solidFill>
          <a:ln>
            <a:solidFill>
              <a:srgbClr val="4B8AE7"/>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Shopping Cart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6" name="Oval 15">
            <a:extLst>
              <a:ext uri="{FF2B5EF4-FFF2-40B4-BE49-F238E27FC236}">
                <a16:creationId xmlns:a16="http://schemas.microsoft.com/office/drawing/2014/main" id="{277241F5-3711-2A02-B2AB-CEF920B974DC}"/>
              </a:ext>
            </a:extLst>
          </p:cNvPr>
          <p:cNvSpPr/>
          <p:nvPr/>
        </p:nvSpPr>
        <p:spPr>
          <a:xfrm>
            <a:off x="2796370" y="2357173"/>
            <a:ext cx="1462482" cy="984308"/>
          </a:xfrm>
          <a:custGeom>
            <a:avLst/>
            <a:gdLst>
              <a:gd name="connsiteX0" fmla="*/ 0 w 1462482"/>
              <a:gd name="connsiteY0" fmla="*/ 492154 h 984308"/>
              <a:gd name="connsiteX1" fmla="*/ 731241 w 1462482"/>
              <a:gd name="connsiteY1" fmla="*/ 0 h 984308"/>
              <a:gd name="connsiteX2" fmla="*/ 1462482 w 1462482"/>
              <a:gd name="connsiteY2" fmla="*/ 492154 h 984308"/>
              <a:gd name="connsiteX3" fmla="*/ 731241 w 1462482"/>
              <a:gd name="connsiteY3" fmla="*/ 984308 h 984308"/>
              <a:gd name="connsiteX4" fmla="*/ 0 w 146248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482" h="984308" fill="none" extrusionOk="0">
                <a:moveTo>
                  <a:pt x="0" y="492154"/>
                </a:moveTo>
                <a:cubicBezTo>
                  <a:pt x="-89658" y="291383"/>
                  <a:pt x="246902" y="1887"/>
                  <a:pt x="731241" y="0"/>
                </a:cubicBezTo>
                <a:cubicBezTo>
                  <a:pt x="1160878" y="17047"/>
                  <a:pt x="1480252" y="147908"/>
                  <a:pt x="1462482" y="492154"/>
                </a:cubicBezTo>
                <a:cubicBezTo>
                  <a:pt x="1398634" y="721744"/>
                  <a:pt x="1196320" y="909752"/>
                  <a:pt x="731241" y="984308"/>
                </a:cubicBezTo>
                <a:cubicBezTo>
                  <a:pt x="340850" y="981534"/>
                  <a:pt x="-23983" y="750921"/>
                  <a:pt x="0" y="492154"/>
                </a:cubicBezTo>
                <a:close/>
              </a:path>
              <a:path w="1462482" h="984308" stroke="0" extrusionOk="0">
                <a:moveTo>
                  <a:pt x="0" y="492154"/>
                </a:moveTo>
                <a:cubicBezTo>
                  <a:pt x="2783" y="174402"/>
                  <a:pt x="304164" y="9187"/>
                  <a:pt x="731241" y="0"/>
                </a:cubicBezTo>
                <a:cubicBezTo>
                  <a:pt x="1173437" y="42354"/>
                  <a:pt x="1469616" y="222097"/>
                  <a:pt x="1462482" y="492154"/>
                </a:cubicBezTo>
                <a:cubicBezTo>
                  <a:pt x="1464160" y="694096"/>
                  <a:pt x="1090490" y="1026022"/>
                  <a:pt x="731241" y="984308"/>
                </a:cubicBezTo>
                <a:cubicBezTo>
                  <a:pt x="326465" y="976753"/>
                  <a:pt x="-35997" y="753368"/>
                  <a:pt x="0" y="492154"/>
                </a:cubicBezTo>
                <a:close/>
              </a:path>
            </a:pathLst>
          </a:custGeom>
          <a:solidFill>
            <a:srgbClr val="A3C4F3"/>
          </a:solidFill>
          <a:ln>
            <a:solidFill>
              <a:srgbClr val="4B8AE7"/>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Advice</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7" name="Oval 16">
            <a:extLst>
              <a:ext uri="{FF2B5EF4-FFF2-40B4-BE49-F238E27FC236}">
                <a16:creationId xmlns:a16="http://schemas.microsoft.com/office/drawing/2014/main" id="{061393FA-5E41-7FCD-F19A-A94549697FB7}"/>
              </a:ext>
            </a:extLst>
          </p:cNvPr>
          <p:cNvSpPr/>
          <p:nvPr/>
        </p:nvSpPr>
        <p:spPr>
          <a:xfrm>
            <a:off x="4886504" y="4892023"/>
            <a:ext cx="967522" cy="939568"/>
          </a:xfrm>
          <a:custGeom>
            <a:avLst/>
            <a:gdLst>
              <a:gd name="connsiteX0" fmla="*/ 0 w 967522"/>
              <a:gd name="connsiteY0" fmla="*/ 469784 h 939568"/>
              <a:gd name="connsiteX1" fmla="*/ 483761 w 967522"/>
              <a:gd name="connsiteY1" fmla="*/ 0 h 939568"/>
              <a:gd name="connsiteX2" fmla="*/ 967522 w 967522"/>
              <a:gd name="connsiteY2" fmla="*/ 469784 h 939568"/>
              <a:gd name="connsiteX3" fmla="*/ 483761 w 967522"/>
              <a:gd name="connsiteY3" fmla="*/ 939568 h 939568"/>
              <a:gd name="connsiteX4" fmla="*/ 0 w 967522"/>
              <a:gd name="connsiteY4" fmla="*/ 469784 h 93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22" h="939568" fill="none" extrusionOk="0">
                <a:moveTo>
                  <a:pt x="0" y="469784"/>
                </a:moveTo>
                <a:cubicBezTo>
                  <a:pt x="1288" y="232862"/>
                  <a:pt x="225851" y="18060"/>
                  <a:pt x="483761" y="0"/>
                </a:cubicBezTo>
                <a:cubicBezTo>
                  <a:pt x="732372" y="49659"/>
                  <a:pt x="899657" y="215745"/>
                  <a:pt x="967522" y="469784"/>
                </a:cubicBezTo>
                <a:cubicBezTo>
                  <a:pt x="962015" y="715653"/>
                  <a:pt x="748703" y="970911"/>
                  <a:pt x="483761" y="939568"/>
                </a:cubicBezTo>
                <a:cubicBezTo>
                  <a:pt x="227727" y="936703"/>
                  <a:pt x="-15211" y="707258"/>
                  <a:pt x="0" y="469784"/>
                </a:cubicBezTo>
                <a:close/>
              </a:path>
              <a:path w="967522" h="939568" stroke="0" extrusionOk="0">
                <a:moveTo>
                  <a:pt x="0" y="469784"/>
                </a:moveTo>
                <a:cubicBezTo>
                  <a:pt x="-32967" y="171590"/>
                  <a:pt x="153155" y="-28286"/>
                  <a:pt x="483761" y="0"/>
                </a:cubicBezTo>
                <a:cubicBezTo>
                  <a:pt x="747110" y="-33332"/>
                  <a:pt x="981809" y="211695"/>
                  <a:pt x="967522" y="469784"/>
                </a:cubicBezTo>
                <a:cubicBezTo>
                  <a:pt x="968569" y="689445"/>
                  <a:pt x="744359" y="987788"/>
                  <a:pt x="483761" y="939568"/>
                </a:cubicBezTo>
                <a:cubicBezTo>
                  <a:pt x="280990" y="926219"/>
                  <a:pt x="19986" y="729656"/>
                  <a:pt x="0" y="469784"/>
                </a:cubicBezTo>
                <a:close/>
              </a:path>
            </a:pathLst>
          </a:custGeom>
          <a:solidFill>
            <a:srgbClr val="FFEECC"/>
          </a:solidFill>
          <a:ln>
            <a:solidFill>
              <a:srgbClr val="FFBE3B"/>
            </a:solidFill>
            <a:extLst>
              <a:ext uri="{C807C97D-BFC1-408E-A445-0C87EB9F89A2}">
                <ask:lineSketchStyleProps xmlns:ask="http://schemas.microsoft.com/office/drawing/2018/sketchyshapes" sd="247442180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User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24" name="Oval 23">
            <a:extLst>
              <a:ext uri="{FF2B5EF4-FFF2-40B4-BE49-F238E27FC236}">
                <a16:creationId xmlns:a16="http://schemas.microsoft.com/office/drawing/2014/main" id="{161C17A0-6388-8225-1FDD-ED2C082AD89B}"/>
              </a:ext>
            </a:extLst>
          </p:cNvPr>
          <p:cNvSpPr/>
          <p:nvPr/>
        </p:nvSpPr>
        <p:spPr>
          <a:xfrm>
            <a:off x="3866889" y="4518118"/>
            <a:ext cx="1019615" cy="984308"/>
          </a:xfrm>
          <a:custGeom>
            <a:avLst/>
            <a:gdLst>
              <a:gd name="connsiteX0" fmla="*/ 0 w 1019615"/>
              <a:gd name="connsiteY0" fmla="*/ 492154 h 984308"/>
              <a:gd name="connsiteX1" fmla="*/ 509808 w 1019615"/>
              <a:gd name="connsiteY1" fmla="*/ 0 h 984308"/>
              <a:gd name="connsiteX2" fmla="*/ 1019616 w 1019615"/>
              <a:gd name="connsiteY2" fmla="*/ 492154 h 984308"/>
              <a:gd name="connsiteX3" fmla="*/ 509808 w 1019615"/>
              <a:gd name="connsiteY3" fmla="*/ 984308 h 984308"/>
              <a:gd name="connsiteX4" fmla="*/ 0 w 1019615"/>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615" h="984308" fill="none" extrusionOk="0">
                <a:moveTo>
                  <a:pt x="0" y="492154"/>
                </a:moveTo>
                <a:cubicBezTo>
                  <a:pt x="-58770" y="190473"/>
                  <a:pt x="197745" y="38414"/>
                  <a:pt x="509808" y="0"/>
                </a:cubicBezTo>
                <a:cubicBezTo>
                  <a:pt x="792620" y="30644"/>
                  <a:pt x="1042444" y="208604"/>
                  <a:pt x="1019616" y="492154"/>
                </a:cubicBezTo>
                <a:cubicBezTo>
                  <a:pt x="981287" y="721962"/>
                  <a:pt x="744678" y="1053989"/>
                  <a:pt x="509808" y="984308"/>
                </a:cubicBezTo>
                <a:cubicBezTo>
                  <a:pt x="192338" y="980474"/>
                  <a:pt x="20090" y="763052"/>
                  <a:pt x="0" y="492154"/>
                </a:cubicBezTo>
                <a:close/>
              </a:path>
              <a:path w="1019615" h="984308" stroke="0" extrusionOk="0">
                <a:moveTo>
                  <a:pt x="0" y="492154"/>
                </a:moveTo>
                <a:cubicBezTo>
                  <a:pt x="13591" y="237267"/>
                  <a:pt x="277506" y="46895"/>
                  <a:pt x="509808" y="0"/>
                </a:cubicBezTo>
                <a:cubicBezTo>
                  <a:pt x="835340" y="-15430"/>
                  <a:pt x="1030295" y="221322"/>
                  <a:pt x="1019616" y="492154"/>
                </a:cubicBezTo>
                <a:cubicBezTo>
                  <a:pt x="975185" y="711980"/>
                  <a:pt x="813376" y="1018583"/>
                  <a:pt x="509808" y="984308"/>
                </a:cubicBezTo>
                <a:cubicBezTo>
                  <a:pt x="208689" y="996702"/>
                  <a:pt x="21987" y="764451"/>
                  <a:pt x="0" y="492154"/>
                </a:cubicBezTo>
                <a:close/>
              </a:path>
            </a:pathLst>
          </a:custGeom>
          <a:solidFill>
            <a:srgbClr val="E3D5CA"/>
          </a:solidFill>
          <a:ln>
            <a:solidFill>
              <a:srgbClr val="BB997F"/>
            </a:solidFill>
            <a:extLst>
              <a:ext uri="{C807C97D-BFC1-408E-A445-0C87EB9F89A2}">
                <ask:lineSketchStyleProps xmlns:ask="http://schemas.microsoft.com/office/drawing/2018/sketchyshapes" sd="352972880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Wallet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28" name="Oval 27">
            <a:extLst>
              <a:ext uri="{FF2B5EF4-FFF2-40B4-BE49-F238E27FC236}">
                <a16:creationId xmlns:a16="http://schemas.microsoft.com/office/drawing/2014/main" id="{D8099BCB-39DC-2E50-24C1-FCC1B26D4F14}"/>
              </a:ext>
            </a:extLst>
          </p:cNvPr>
          <p:cNvSpPr/>
          <p:nvPr/>
        </p:nvSpPr>
        <p:spPr>
          <a:xfrm>
            <a:off x="2457492" y="4512447"/>
            <a:ext cx="1306817" cy="1060785"/>
          </a:xfrm>
          <a:custGeom>
            <a:avLst/>
            <a:gdLst>
              <a:gd name="connsiteX0" fmla="*/ 0 w 1306817"/>
              <a:gd name="connsiteY0" fmla="*/ 530393 h 1060785"/>
              <a:gd name="connsiteX1" fmla="*/ 653409 w 1306817"/>
              <a:gd name="connsiteY1" fmla="*/ 0 h 1060785"/>
              <a:gd name="connsiteX2" fmla="*/ 1306818 w 1306817"/>
              <a:gd name="connsiteY2" fmla="*/ 530393 h 1060785"/>
              <a:gd name="connsiteX3" fmla="*/ 653409 w 1306817"/>
              <a:gd name="connsiteY3" fmla="*/ 1060786 h 1060785"/>
              <a:gd name="connsiteX4" fmla="*/ 0 w 1306817"/>
              <a:gd name="connsiteY4" fmla="*/ 530393 h 106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817" h="1060785" fill="none" extrusionOk="0">
                <a:moveTo>
                  <a:pt x="0" y="530393"/>
                </a:moveTo>
                <a:cubicBezTo>
                  <a:pt x="-33765" y="220302"/>
                  <a:pt x="267641" y="31358"/>
                  <a:pt x="653409" y="0"/>
                </a:cubicBezTo>
                <a:cubicBezTo>
                  <a:pt x="1015018" y="18128"/>
                  <a:pt x="1360506" y="209853"/>
                  <a:pt x="1306818" y="530393"/>
                </a:cubicBezTo>
                <a:cubicBezTo>
                  <a:pt x="1234777" y="744379"/>
                  <a:pt x="974969" y="1119452"/>
                  <a:pt x="653409" y="1060786"/>
                </a:cubicBezTo>
                <a:cubicBezTo>
                  <a:pt x="234735" y="1054614"/>
                  <a:pt x="83515" y="819533"/>
                  <a:pt x="0" y="530393"/>
                </a:cubicBezTo>
                <a:close/>
              </a:path>
              <a:path w="1306817" h="1060785" stroke="0" extrusionOk="0">
                <a:moveTo>
                  <a:pt x="0" y="530393"/>
                </a:moveTo>
                <a:cubicBezTo>
                  <a:pt x="12826" y="253436"/>
                  <a:pt x="355079" y="59539"/>
                  <a:pt x="653409" y="0"/>
                </a:cubicBezTo>
                <a:cubicBezTo>
                  <a:pt x="1025803" y="-4044"/>
                  <a:pt x="1380708" y="244227"/>
                  <a:pt x="1306818" y="530393"/>
                </a:cubicBezTo>
                <a:cubicBezTo>
                  <a:pt x="1280475" y="792500"/>
                  <a:pt x="1057916" y="1128743"/>
                  <a:pt x="653409" y="1060786"/>
                </a:cubicBezTo>
                <a:cubicBezTo>
                  <a:pt x="228477" y="1101379"/>
                  <a:pt x="63301" y="824726"/>
                  <a:pt x="0" y="530393"/>
                </a:cubicBezTo>
                <a:close/>
              </a:path>
            </a:pathLst>
          </a:custGeom>
          <a:solidFill>
            <a:srgbClr val="E7C6FF"/>
          </a:solidFill>
          <a:ln>
            <a:solidFill>
              <a:srgbClr val="BA5DFF"/>
            </a:solidFill>
            <a:extLst>
              <a:ext uri="{C807C97D-BFC1-408E-A445-0C87EB9F89A2}">
                <ask:lineSketchStyleProps xmlns:ask="http://schemas.microsoft.com/office/drawing/2018/sketchyshapes" sd="352972880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Turnover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31" name="Oval 30">
            <a:extLst>
              <a:ext uri="{FF2B5EF4-FFF2-40B4-BE49-F238E27FC236}">
                <a16:creationId xmlns:a16="http://schemas.microsoft.com/office/drawing/2014/main" id="{86C5DA4D-AB11-2280-9D88-860694D683E2}"/>
              </a:ext>
            </a:extLst>
          </p:cNvPr>
          <p:cNvSpPr/>
          <p:nvPr/>
        </p:nvSpPr>
        <p:spPr>
          <a:xfrm>
            <a:off x="2597868" y="1047292"/>
            <a:ext cx="2019881" cy="984308"/>
          </a:xfrm>
          <a:custGeom>
            <a:avLst/>
            <a:gdLst>
              <a:gd name="connsiteX0" fmla="*/ 0 w 2019881"/>
              <a:gd name="connsiteY0" fmla="*/ 492154 h 984308"/>
              <a:gd name="connsiteX1" fmla="*/ 1009941 w 2019881"/>
              <a:gd name="connsiteY1" fmla="*/ 0 h 984308"/>
              <a:gd name="connsiteX2" fmla="*/ 2019882 w 2019881"/>
              <a:gd name="connsiteY2" fmla="*/ 492154 h 984308"/>
              <a:gd name="connsiteX3" fmla="*/ 1009941 w 2019881"/>
              <a:gd name="connsiteY3" fmla="*/ 984308 h 984308"/>
              <a:gd name="connsiteX4" fmla="*/ 0 w 2019881"/>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881" h="984308" fill="none" extrusionOk="0">
                <a:moveTo>
                  <a:pt x="0" y="492154"/>
                </a:moveTo>
                <a:cubicBezTo>
                  <a:pt x="-40912" y="252761"/>
                  <a:pt x="366448" y="2010"/>
                  <a:pt x="1009941" y="0"/>
                </a:cubicBezTo>
                <a:cubicBezTo>
                  <a:pt x="1593500" y="17047"/>
                  <a:pt x="2037652" y="147908"/>
                  <a:pt x="2019882" y="492154"/>
                </a:cubicBezTo>
                <a:cubicBezTo>
                  <a:pt x="1981026" y="738270"/>
                  <a:pt x="1599657" y="945413"/>
                  <a:pt x="1009941" y="984308"/>
                </a:cubicBezTo>
                <a:cubicBezTo>
                  <a:pt x="465628" y="981534"/>
                  <a:pt x="-23983" y="750921"/>
                  <a:pt x="0" y="492154"/>
                </a:cubicBezTo>
                <a:close/>
              </a:path>
              <a:path w="2019881" h="984308" stroke="0" extrusionOk="0">
                <a:moveTo>
                  <a:pt x="0" y="492154"/>
                </a:moveTo>
                <a:cubicBezTo>
                  <a:pt x="3044" y="170079"/>
                  <a:pt x="419517" y="12916"/>
                  <a:pt x="1009941" y="0"/>
                </a:cubicBezTo>
                <a:cubicBezTo>
                  <a:pt x="1606059" y="42354"/>
                  <a:pt x="2027016" y="222097"/>
                  <a:pt x="2019882" y="492154"/>
                </a:cubicBezTo>
                <a:cubicBezTo>
                  <a:pt x="2020358" y="744145"/>
                  <a:pt x="1482475" y="1064025"/>
                  <a:pt x="1009941" y="984308"/>
                </a:cubicBezTo>
                <a:cubicBezTo>
                  <a:pt x="451243" y="976753"/>
                  <a:pt x="-35997" y="753368"/>
                  <a:pt x="0" y="492154"/>
                </a:cubicBezTo>
                <a:close/>
              </a:path>
            </a:pathLst>
          </a:custGeom>
          <a:solidFill>
            <a:srgbClr val="FAE1DD"/>
          </a:solidFill>
          <a:ln>
            <a:solidFill>
              <a:srgbClr val="E97865"/>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CourseProposal</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34" name="Oval 33">
            <a:extLst>
              <a:ext uri="{FF2B5EF4-FFF2-40B4-BE49-F238E27FC236}">
                <a16:creationId xmlns:a16="http://schemas.microsoft.com/office/drawing/2014/main" id="{3B360D56-A49D-D0B8-D339-C4574F08E982}"/>
              </a:ext>
            </a:extLst>
          </p:cNvPr>
          <p:cNvSpPr/>
          <p:nvPr/>
        </p:nvSpPr>
        <p:spPr>
          <a:xfrm>
            <a:off x="8238667" y="4298571"/>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E8E8E4"/>
          </a:solidFill>
          <a:ln>
            <a:solidFill>
              <a:srgbClr val="9E9E8E"/>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Video</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36" name="Oval 35">
            <a:extLst>
              <a:ext uri="{FF2B5EF4-FFF2-40B4-BE49-F238E27FC236}">
                <a16:creationId xmlns:a16="http://schemas.microsoft.com/office/drawing/2014/main" id="{FAC13A1B-F998-7378-FD8E-164784DFB1CF}"/>
              </a:ext>
            </a:extLst>
          </p:cNvPr>
          <p:cNvSpPr/>
          <p:nvPr/>
        </p:nvSpPr>
        <p:spPr>
          <a:xfrm>
            <a:off x="7349666" y="1408564"/>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BDE0FE"/>
          </a:solidFill>
          <a:ln>
            <a:solidFill>
              <a:srgbClr val="5AB3FC"/>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Course</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37" name="Oval 36">
            <a:extLst>
              <a:ext uri="{FF2B5EF4-FFF2-40B4-BE49-F238E27FC236}">
                <a16:creationId xmlns:a16="http://schemas.microsoft.com/office/drawing/2014/main" id="{45879FF2-E0E6-CF64-91FE-37F5A7BBAAE5}"/>
              </a:ext>
            </a:extLst>
          </p:cNvPr>
          <p:cNvSpPr/>
          <p:nvPr/>
        </p:nvSpPr>
        <p:spPr>
          <a:xfrm>
            <a:off x="6376686" y="3893977"/>
            <a:ext cx="1044431" cy="906011"/>
          </a:xfrm>
          <a:custGeom>
            <a:avLst/>
            <a:gdLst>
              <a:gd name="connsiteX0" fmla="*/ 0 w 1044431"/>
              <a:gd name="connsiteY0" fmla="*/ 453006 h 906011"/>
              <a:gd name="connsiteX1" fmla="*/ 522216 w 1044431"/>
              <a:gd name="connsiteY1" fmla="*/ 0 h 906011"/>
              <a:gd name="connsiteX2" fmla="*/ 1044432 w 1044431"/>
              <a:gd name="connsiteY2" fmla="*/ 453006 h 906011"/>
              <a:gd name="connsiteX3" fmla="*/ 522216 w 1044431"/>
              <a:gd name="connsiteY3" fmla="*/ 906012 h 906011"/>
              <a:gd name="connsiteX4" fmla="*/ 0 w 1044431"/>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31" h="906011" fill="none" extrusionOk="0">
                <a:moveTo>
                  <a:pt x="0" y="453006"/>
                </a:moveTo>
                <a:cubicBezTo>
                  <a:pt x="-6835" y="192574"/>
                  <a:pt x="173132" y="48233"/>
                  <a:pt x="522216" y="0"/>
                </a:cubicBezTo>
                <a:cubicBezTo>
                  <a:pt x="844162" y="-22568"/>
                  <a:pt x="1021757" y="147992"/>
                  <a:pt x="1044432" y="453006"/>
                </a:cubicBezTo>
                <a:cubicBezTo>
                  <a:pt x="1102137" y="724520"/>
                  <a:pt x="750765" y="892458"/>
                  <a:pt x="522216" y="906012"/>
                </a:cubicBezTo>
                <a:cubicBezTo>
                  <a:pt x="259072" y="846355"/>
                  <a:pt x="45895" y="733625"/>
                  <a:pt x="0" y="453006"/>
                </a:cubicBezTo>
                <a:close/>
              </a:path>
              <a:path w="1044431" h="906011" stroke="0" extrusionOk="0">
                <a:moveTo>
                  <a:pt x="0" y="453006"/>
                </a:moveTo>
                <a:cubicBezTo>
                  <a:pt x="-55471" y="187101"/>
                  <a:pt x="242893" y="1850"/>
                  <a:pt x="522216" y="0"/>
                </a:cubicBezTo>
                <a:cubicBezTo>
                  <a:pt x="812049" y="30611"/>
                  <a:pt x="1005309" y="244007"/>
                  <a:pt x="1044432" y="453006"/>
                </a:cubicBezTo>
                <a:cubicBezTo>
                  <a:pt x="965646" y="688448"/>
                  <a:pt x="783435" y="901191"/>
                  <a:pt x="522216" y="906012"/>
                </a:cubicBezTo>
                <a:cubicBezTo>
                  <a:pt x="221436" y="943629"/>
                  <a:pt x="-29653" y="680576"/>
                  <a:pt x="0" y="453006"/>
                </a:cubicBezTo>
                <a:close/>
              </a:path>
            </a:pathLst>
          </a:custGeom>
          <a:solidFill>
            <a:srgbClr val="FFC8DD"/>
          </a:solidFill>
          <a:ln>
            <a:solidFill>
              <a:srgbClr val="FF65A0"/>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Score</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8" name="Oval 17">
            <a:extLst>
              <a:ext uri="{FF2B5EF4-FFF2-40B4-BE49-F238E27FC236}">
                <a16:creationId xmlns:a16="http://schemas.microsoft.com/office/drawing/2014/main" id="{4F9DB86A-86E1-E598-CCE7-909A39784B14}"/>
              </a:ext>
            </a:extLst>
          </p:cNvPr>
          <p:cNvSpPr/>
          <p:nvPr/>
        </p:nvSpPr>
        <p:spPr>
          <a:xfrm>
            <a:off x="1688496" y="3062855"/>
            <a:ext cx="1337813" cy="906011"/>
          </a:xfrm>
          <a:custGeom>
            <a:avLst/>
            <a:gdLst>
              <a:gd name="connsiteX0" fmla="*/ 0 w 1337813"/>
              <a:gd name="connsiteY0" fmla="*/ 453006 h 906011"/>
              <a:gd name="connsiteX1" fmla="*/ 668907 w 1337813"/>
              <a:gd name="connsiteY1" fmla="*/ 0 h 906011"/>
              <a:gd name="connsiteX2" fmla="*/ 1337814 w 1337813"/>
              <a:gd name="connsiteY2" fmla="*/ 453006 h 906011"/>
              <a:gd name="connsiteX3" fmla="*/ 668907 w 1337813"/>
              <a:gd name="connsiteY3" fmla="*/ 906012 h 906011"/>
              <a:gd name="connsiteX4" fmla="*/ 0 w 1337813"/>
              <a:gd name="connsiteY4" fmla="*/ 453006 h 906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813" h="906011" fill="none" extrusionOk="0">
                <a:moveTo>
                  <a:pt x="0" y="453006"/>
                </a:moveTo>
                <a:cubicBezTo>
                  <a:pt x="-44964" y="135421"/>
                  <a:pt x="286361" y="10430"/>
                  <a:pt x="668907" y="0"/>
                </a:cubicBezTo>
                <a:cubicBezTo>
                  <a:pt x="1071868" y="-22568"/>
                  <a:pt x="1315139" y="147992"/>
                  <a:pt x="1337814" y="453006"/>
                </a:cubicBezTo>
                <a:cubicBezTo>
                  <a:pt x="1359508" y="711211"/>
                  <a:pt x="975793" y="891852"/>
                  <a:pt x="668907" y="906012"/>
                </a:cubicBezTo>
                <a:cubicBezTo>
                  <a:pt x="324748" y="846355"/>
                  <a:pt x="45895" y="733625"/>
                  <a:pt x="0" y="453006"/>
                </a:cubicBezTo>
                <a:close/>
              </a:path>
              <a:path w="1337813" h="906011" stroke="0" extrusionOk="0">
                <a:moveTo>
                  <a:pt x="0" y="453006"/>
                </a:moveTo>
                <a:cubicBezTo>
                  <a:pt x="-24691" y="195822"/>
                  <a:pt x="339066" y="8059"/>
                  <a:pt x="668907" y="0"/>
                </a:cubicBezTo>
                <a:cubicBezTo>
                  <a:pt x="1039755" y="30611"/>
                  <a:pt x="1298691" y="244007"/>
                  <a:pt x="1337814" y="453006"/>
                </a:cubicBezTo>
                <a:cubicBezTo>
                  <a:pt x="1322529" y="700333"/>
                  <a:pt x="969591" y="893824"/>
                  <a:pt x="668907" y="906012"/>
                </a:cubicBezTo>
                <a:cubicBezTo>
                  <a:pt x="287112" y="943629"/>
                  <a:pt x="-29653" y="680576"/>
                  <a:pt x="0" y="453006"/>
                </a:cubicBezTo>
                <a:close/>
              </a:path>
            </a:pathLst>
          </a:custGeom>
          <a:solidFill>
            <a:srgbClr val="FFC8DD"/>
          </a:solidFill>
          <a:ln>
            <a:solidFill>
              <a:srgbClr val="FF65A0"/>
            </a:solidFill>
            <a:extLst>
              <a:ext uri="{C807C97D-BFC1-408E-A445-0C87EB9F89A2}">
                <ask:lineSketchStyleProps xmlns:ask="http://schemas.microsoft.com/office/drawing/2018/sketchyshapes" sd="111095827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Category</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19" name="Oval 18">
            <a:extLst>
              <a:ext uri="{FF2B5EF4-FFF2-40B4-BE49-F238E27FC236}">
                <a16:creationId xmlns:a16="http://schemas.microsoft.com/office/drawing/2014/main" id="{6CB0BEB0-DE49-1BCE-3953-E22F4CC49452}"/>
              </a:ext>
            </a:extLst>
          </p:cNvPr>
          <p:cNvSpPr/>
          <p:nvPr/>
        </p:nvSpPr>
        <p:spPr>
          <a:xfrm>
            <a:off x="7598214" y="457026"/>
            <a:ext cx="1684884" cy="984308"/>
          </a:xfrm>
          <a:custGeom>
            <a:avLst/>
            <a:gdLst>
              <a:gd name="connsiteX0" fmla="*/ 0 w 1684884"/>
              <a:gd name="connsiteY0" fmla="*/ 492154 h 984308"/>
              <a:gd name="connsiteX1" fmla="*/ 842442 w 1684884"/>
              <a:gd name="connsiteY1" fmla="*/ 0 h 984308"/>
              <a:gd name="connsiteX2" fmla="*/ 1684884 w 1684884"/>
              <a:gd name="connsiteY2" fmla="*/ 492154 h 984308"/>
              <a:gd name="connsiteX3" fmla="*/ 842442 w 1684884"/>
              <a:gd name="connsiteY3" fmla="*/ 984308 h 984308"/>
              <a:gd name="connsiteX4" fmla="*/ 0 w 1684884"/>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884" h="984308" fill="none" extrusionOk="0">
                <a:moveTo>
                  <a:pt x="0" y="492154"/>
                </a:moveTo>
                <a:cubicBezTo>
                  <a:pt x="32029" y="303135"/>
                  <a:pt x="481603" y="-15429"/>
                  <a:pt x="842442" y="0"/>
                </a:cubicBezTo>
                <a:cubicBezTo>
                  <a:pt x="1288256" y="45612"/>
                  <a:pt x="1669171" y="226931"/>
                  <a:pt x="1684884" y="492154"/>
                </a:cubicBezTo>
                <a:cubicBezTo>
                  <a:pt x="1690652" y="873862"/>
                  <a:pt x="1367111" y="1046340"/>
                  <a:pt x="842442" y="984308"/>
                </a:cubicBezTo>
                <a:cubicBezTo>
                  <a:pt x="387246" y="919719"/>
                  <a:pt x="-30801" y="768753"/>
                  <a:pt x="0" y="492154"/>
                </a:cubicBezTo>
                <a:close/>
              </a:path>
              <a:path w="1684884" h="984308" stroke="0" extrusionOk="0">
                <a:moveTo>
                  <a:pt x="0" y="492154"/>
                </a:moveTo>
                <a:cubicBezTo>
                  <a:pt x="25839" y="219995"/>
                  <a:pt x="380198" y="-14959"/>
                  <a:pt x="842442" y="0"/>
                </a:cubicBezTo>
                <a:cubicBezTo>
                  <a:pt x="1243318" y="27835"/>
                  <a:pt x="1735589" y="229647"/>
                  <a:pt x="1684884" y="492154"/>
                </a:cubicBezTo>
                <a:cubicBezTo>
                  <a:pt x="1640845" y="798198"/>
                  <a:pt x="1274012" y="909891"/>
                  <a:pt x="842442" y="984308"/>
                </a:cubicBezTo>
                <a:cubicBezTo>
                  <a:pt x="341465" y="922543"/>
                  <a:pt x="-64514" y="726452"/>
                  <a:pt x="0" y="492154"/>
                </a:cubicBezTo>
                <a:close/>
              </a:path>
            </a:pathLst>
          </a:custGeom>
          <a:solidFill>
            <a:srgbClr val="E8E8E4"/>
          </a:solidFill>
          <a:ln>
            <a:solidFill>
              <a:srgbClr val="9F9F8F"/>
            </a:solidFill>
            <a:extLst>
              <a:ext uri="{C807C97D-BFC1-408E-A445-0C87EB9F89A2}">
                <ask:lineSketchStyleProps xmlns:ask="http://schemas.microsoft.com/office/drawing/2018/sketchyshapes" sd="2093567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Notification</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
        <p:nvSpPr>
          <p:cNvPr id="20" name="Oval 19">
            <a:extLst>
              <a:ext uri="{FF2B5EF4-FFF2-40B4-BE49-F238E27FC236}">
                <a16:creationId xmlns:a16="http://schemas.microsoft.com/office/drawing/2014/main" id="{800A4A09-2813-7AA8-5480-1D9D957A6305}"/>
              </a:ext>
            </a:extLst>
          </p:cNvPr>
          <p:cNvSpPr/>
          <p:nvPr/>
        </p:nvSpPr>
        <p:spPr>
          <a:xfrm>
            <a:off x="8479619" y="1494289"/>
            <a:ext cx="803479" cy="984308"/>
          </a:xfrm>
          <a:custGeom>
            <a:avLst/>
            <a:gdLst>
              <a:gd name="connsiteX0" fmla="*/ 0 w 803479"/>
              <a:gd name="connsiteY0" fmla="*/ 492154 h 984308"/>
              <a:gd name="connsiteX1" fmla="*/ 401740 w 803479"/>
              <a:gd name="connsiteY1" fmla="*/ 0 h 984308"/>
              <a:gd name="connsiteX2" fmla="*/ 803480 w 803479"/>
              <a:gd name="connsiteY2" fmla="*/ 492154 h 984308"/>
              <a:gd name="connsiteX3" fmla="*/ 401740 w 803479"/>
              <a:gd name="connsiteY3" fmla="*/ 984308 h 984308"/>
              <a:gd name="connsiteX4" fmla="*/ 0 w 803479"/>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479" h="984308" fill="none" extrusionOk="0">
                <a:moveTo>
                  <a:pt x="0" y="492154"/>
                </a:moveTo>
                <a:cubicBezTo>
                  <a:pt x="-32724" y="246273"/>
                  <a:pt x="164851" y="352"/>
                  <a:pt x="401740" y="0"/>
                </a:cubicBezTo>
                <a:cubicBezTo>
                  <a:pt x="649399" y="17047"/>
                  <a:pt x="821250" y="147908"/>
                  <a:pt x="803480" y="492154"/>
                </a:cubicBezTo>
                <a:cubicBezTo>
                  <a:pt x="764499" y="738187"/>
                  <a:pt x="664292" y="934775"/>
                  <a:pt x="401740" y="984308"/>
                </a:cubicBezTo>
                <a:cubicBezTo>
                  <a:pt x="193327" y="981534"/>
                  <a:pt x="-23983" y="750921"/>
                  <a:pt x="0" y="492154"/>
                </a:cubicBezTo>
                <a:close/>
              </a:path>
              <a:path w="803479" h="984308" stroke="0" extrusionOk="0">
                <a:moveTo>
                  <a:pt x="0" y="492154"/>
                </a:moveTo>
                <a:cubicBezTo>
                  <a:pt x="3326" y="165430"/>
                  <a:pt x="132984" y="18546"/>
                  <a:pt x="401740" y="0"/>
                </a:cubicBezTo>
                <a:cubicBezTo>
                  <a:pt x="661958" y="42354"/>
                  <a:pt x="810614" y="222097"/>
                  <a:pt x="803480" y="492154"/>
                </a:cubicBezTo>
                <a:cubicBezTo>
                  <a:pt x="804159" y="735668"/>
                  <a:pt x="599393" y="1006960"/>
                  <a:pt x="401740" y="984308"/>
                </a:cubicBezTo>
                <a:cubicBezTo>
                  <a:pt x="178942" y="976753"/>
                  <a:pt x="-35997" y="753368"/>
                  <a:pt x="0" y="492154"/>
                </a:cubicBezTo>
                <a:close/>
              </a:path>
            </a:pathLst>
          </a:custGeom>
          <a:solidFill>
            <a:srgbClr val="FAE1DD"/>
          </a:solidFill>
          <a:ln>
            <a:solidFill>
              <a:srgbClr val="E97865"/>
            </a:solidFill>
            <a:extLst>
              <a:ext uri="{C807C97D-BFC1-408E-A445-0C87EB9F89A2}">
                <ask:lineSketchStyleProps xmlns:ask="http://schemas.microsoft.com/office/drawing/2018/sketchyshapes" sd="260928025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Q&amp;A</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8706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218A1A0C-6F63-60D0-D89F-AAADB424DC0B}"/>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BD2605B7-376F-0587-4666-E9908C73A4F0}"/>
              </a:ext>
            </a:extLst>
          </p:cNvPr>
          <p:cNvSpPr/>
          <p:nvPr/>
        </p:nvSpPr>
        <p:spPr>
          <a:xfrm>
            <a:off x="269751" y="172674"/>
            <a:ext cx="1087952" cy="984308"/>
          </a:xfrm>
          <a:custGeom>
            <a:avLst/>
            <a:gdLst>
              <a:gd name="connsiteX0" fmla="*/ 0 w 1087952"/>
              <a:gd name="connsiteY0" fmla="*/ 492154 h 984308"/>
              <a:gd name="connsiteX1" fmla="*/ 543976 w 1087952"/>
              <a:gd name="connsiteY1" fmla="*/ 0 h 984308"/>
              <a:gd name="connsiteX2" fmla="*/ 1087952 w 1087952"/>
              <a:gd name="connsiteY2" fmla="*/ 492154 h 984308"/>
              <a:gd name="connsiteX3" fmla="*/ 543976 w 1087952"/>
              <a:gd name="connsiteY3" fmla="*/ 984308 h 984308"/>
              <a:gd name="connsiteX4" fmla="*/ 0 w 1087952"/>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952" h="984308" fill="none" extrusionOk="0">
                <a:moveTo>
                  <a:pt x="0" y="492154"/>
                </a:moveTo>
                <a:cubicBezTo>
                  <a:pt x="16093" y="261942"/>
                  <a:pt x="310879" y="-9948"/>
                  <a:pt x="543976" y="0"/>
                </a:cubicBezTo>
                <a:cubicBezTo>
                  <a:pt x="824952" y="45612"/>
                  <a:pt x="1072239" y="226931"/>
                  <a:pt x="1087952" y="492154"/>
                </a:cubicBezTo>
                <a:cubicBezTo>
                  <a:pt x="1091119" y="824309"/>
                  <a:pt x="868364" y="1009328"/>
                  <a:pt x="543976" y="984308"/>
                </a:cubicBezTo>
                <a:cubicBezTo>
                  <a:pt x="253618" y="919719"/>
                  <a:pt x="-30801" y="768753"/>
                  <a:pt x="0" y="492154"/>
                </a:cubicBezTo>
                <a:close/>
              </a:path>
              <a:path w="1087952" h="984308" stroke="0" extrusionOk="0">
                <a:moveTo>
                  <a:pt x="0" y="492154"/>
                </a:moveTo>
                <a:cubicBezTo>
                  <a:pt x="15200" y="220139"/>
                  <a:pt x="255636" y="-59794"/>
                  <a:pt x="543976" y="0"/>
                </a:cubicBezTo>
                <a:cubicBezTo>
                  <a:pt x="780014" y="27835"/>
                  <a:pt x="1138657" y="229647"/>
                  <a:pt x="1087952" y="492154"/>
                </a:cubicBezTo>
                <a:cubicBezTo>
                  <a:pt x="1070586" y="777463"/>
                  <a:pt x="821893" y="934591"/>
                  <a:pt x="543976" y="984308"/>
                </a:cubicBezTo>
                <a:cubicBezTo>
                  <a:pt x="207837" y="922543"/>
                  <a:pt x="-64514" y="726452"/>
                  <a:pt x="0" y="492154"/>
                </a:cubicBezTo>
                <a:close/>
              </a:path>
            </a:pathLst>
          </a:custGeom>
          <a:solidFill>
            <a:srgbClr val="E8E8E4"/>
          </a:solidFill>
          <a:ln>
            <a:solidFill>
              <a:srgbClr val="9F9F8F"/>
            </a:solidFill>
            <a:extLst>
              <a:ext uri="{C807C97D-BFC1-408E-A445-0C87EB9F89A2}">
                <ask:lineSketchStyleProps xmlns:ask="http://schemas.microsoft.com/office/drawing/2018/sketchyshapes" sd="2093567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Banner</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2" name="Table 1">
            <a:extLst>
              <a:ext uri="{FF2B5EF4-FFF2-40B4-BE49-F238E27FC236}">
                <a16:creationId xmlns:a16="http://schemas.microsoft.com/office/drawing/2014/main" id="{361DED5F-6894-3442-B29E-D11DC2CE89E7}"/>
              </a:ext>
            </a:extLst>
          </p:cNvPr>
          <p:cNvGraphicFramePr>
            <a:graphicFrameLocks noGrp="1"/>
          </p:cNvGraphicFramePr>
          <p:nvPr>
            <p:extLst>
              <p:ext uri="{D42A27DB-BD31-4B8C-83A1-F6EECF244321}">
                <p14:modId xmlns:p14="http://schemas.microsoft.com/office/powerpoint/2010/main" val="3178639474"/>
              </p:ext>
            </p:extLst>
          </p:nvPr>
        </p:nvGraphicFramePr>
        <p:xfrm>
          <a:off x="215784" y="1467375"/>
          <a:ext cx="1919215" cy="1483360"/>
        </p:xfrm>
        <a:graphic>
          <a:graphicData uri="http://schemas.openxmlformats.org/drawingml/2006/table">
            <a:tbl>
              <a:tblPr firstRow="1" bandRow="1">
                <a:tableStyleId>{5C22544A-7EE6-4342-B048-85BDC9FD1C3A}</a:tableStyleId>
              </a:tblPr>
              <a:tblGrid>
                <a:gridCol w="1919215">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Banner</a:t>
                      </a:r>
                    </a:p>
                  </a:txBody>
                  <a:tcPr/>
                </a:tc>
                <a:extLst>
                  <a:ext uri="{0D108BD9-81ED-4DB2-BD59-A6C34878D82A}">
                    <a16:rowId xmlns:a16="http://schemas.microsoft.com/office/drawing/2014/main" val="1515592516"/>
                  </a:ext>
                </a:extLst>
              </a:tr>
              <a:tr h="370840">
                <a:tc>
                  <a:txBody>
                    <a:bodyPr/>
                    <a:lstStyle/>
                    <a:p>
                      <a:r>
                        <a:rPr lang="en-US" sz="1200" baseline="0" dirty="0">
                          <a:latin typeface="Cascadia Code" panose="020B0609020000020004" pitchFamily="49" charset="0"/>
                          <a:cs typeface="Cascadia Code" panose="020B0609020000020004" pitchFamily="49" charset="0"/>
                        </a:rPr>
                        <a:t>Image : string</a:t>
                      </a:r>
                    </a:p>
                  </a:txBody>
                  <a:tcPr/>
                </a:tc>
                <a:extLst>
                  <a:ext uri="{0D108BD9-81ED-4DB2-BD59-A6C34878D82A}">
                    <a16:rowId xmlns:a16="http://schemas.microsoft.com/office/drawing/2014/main" val="104113417"/>
                  </a:ext>
                </a:extLst>
              </a:tr>
              <a:tr h="370840">
                <a:tc>
                  <a:txBody>
                    <a:bodyPr/>
                    <a:lstStyle/>
                    <a:p>
                      <a:r>
                        <a:rPr lang="en-US" sz="1200" baseline="0" dirty="0">
                          <a:latin typeface="Cascadia Code" panose="020B0609020000020004" pitchFamily="49" charset="0"/>
                          <a:cs typeface="Cascadia Code" panose="020B0609020000020004" pitchFamily="49" charset="0"/>
                        </a:rPr>
                        <a:t>Link : string</a:t>
                      </a:r>
                    </a:p>
                  </a:txBody>
                  <a:tcPr/>
                </a:tc>
                <a:extLst>
                  <a:ext uri="{0D108BD9-81ED-4DB2-BD59-A6C34878D82A}">
                    <a16:rowId xmlns:a16="http://schemas.microsoft.com/office/drawing/2014/main" val="447265915"/>
                  </a:ext>
                </a:extLst>
              </a:tr>
              <a:tr h="370840">
                <a:tc>
                  <a:txBody>
                    <a:bodyPr/>
                    <a:lstStyle/>
                    <a:p>
                      <a:r>
                        <a:rPr lang="en-US" sz="1200" baseline="0" dirty="0">
                          <a:latin typeface="Cascadia Code" panose="020B0609020000020004" pitchFamily="49" charset="0"/>
                          <a:cs typeface="Cascadia Code" panose="020B0609020000020004" pitchFamily="49" charset="0"/>
                        </a:rPr>
                        <a:t>IsActive : bool</a:t>
                      </a:r>
                    </a:p>
                  </a:txBody>
                  <a:tcPr/>
                </a:tc>
                <a:extLst>
                  <a:ext uri="{0D108BD9-81ED-4DB2-BD59-A6C34878D82A}">
                    <a16:rowId xmlns:a16="http://schemas.microsoft.com/office/drawing/2014/main" val="395246766"/>
                  </a:ext>
                </a:extLst>
              </a:tr>
            </a:tbl>
          </a:graphicData>
        </a:graphic>
      </p:graphicFrame>
    </p:spTree>
    <p:extLst>
      <p:ext uri="{BB962C8B-B14F-4D97-AF65-F5344CB8AC3E}">
        <p14:creationId xmlns:p14="http://schemas.microsoft.com/office/powerpoint/2010/main" val="222059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709B5295-40BF-D3C2-FB56-141994E9285F}"/>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8FBD7C92-2BD6-D09C-857C-5477667F3BD2}"/>
              </a:ext>
            </a:extLst>
          </p:cNvPr>
          <p:cNvSpPr/>
          <p:nvPr/>
        </p:nvSpPr>
        <p:spPr>
          <a:xfrm>
            <a:off x="269751" y="172674"/>
            <a:ext cx="1684884" cy="984308"/>
          </a:xfrm>
          <a:custGeom>
            <a:avLst/>
            <a:gdLst>
              <a:gd name="connsiteX0" fmla="*/ 0 w 1684884"/>
              <a:gd name="connsiteY0" fmla="*/ 492154 h 984308"/>
              <a:gd name="connsiteX1" fmla="*/ 842442 w 1684884"/>
              <a:gd name="connsiteY1" fmla="*/ 0 h 984308"/>
              <a:gd name="connsiteX2" fmla="*/ 1684884 w 1684884"/>
              <a:gd name="connsiteY2" fmla="*/ 492154 h 984308"/>
              <a:gd name="connsiteX3" fmla="*/ 842442 w 1684884"/>
              <a:gd name="connsiteY3" fmla="*/ 984308 h 984308"/>
              <a:gd name="connsiteX4" fmla="*/ 0 w 1684884"/>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884" h="984308" fill="none" extrusionOk="0">
                <a:moveTo>
                  <a:pt x="0" y="492154"/>
                </a:moveTo>
                <a:cubicBezTo>
                  <a:pt x="32029" y="303135"/>
                  <a:pt x="481603" y="-15429"/>
                  <a:pt x="842442" y="0"/>
                </a:cubicBezTo>
                <a:cubicBezTo>
                  <a:pt x="1288256" y="45612"/>
                  <a:pt x="1669171" y="226931"/>
                  <a:pt x="1684884" y="492154"/>
                </a:cubicBezTo>
                <a:cubicBezTo>
                  <a:pt x="1690652" y="873862"/>
                  <a:pt x="1367111" y="1046340"/>
                  <a:pt x="842442" y="984308"/>
                </a:cubicBezTo>
                <a:cubicBezTo>
                  <a:pt x="387246" y="919719"/>
                  <a:pt x="-30801" y="768753"/>
                  <a:pt x="0" y="492154"/>
                </a:cubicBezTo>
                <a:close/>
              </a:path>
              <a:path w="1684884" h="984308" stroke="0" extrusionOk="0">
                <a:moveTo>
                  <a:pt x="0" y="492154"/>
                </a:moveTo>
                <a:cubicBezTo>
                  <a:pt x="25839" y="219995"/>
                  <a:pt x="380198" y="-14959"/>
                  <a:pt x="842442" y="0"/>
                </a:cubicBezTo>
                <a:cubicBezTo>
                  <a:pt x="1243318" y="27835"/>
                  <a:pt x="1735589" y="229647"/>
                  <a:pt x="1684884" y="492154"/>
                </a:cubicBezTo>
                <a:cubicBezTo>
                  <a:pt x="1640845" y="798198"/>
                  <a:pt x="1274012" y="909891"/>
                  <a:pt x="842442" y="984308"/>
                </a:cubicBezTo>
                <a:cubicBezTo>
                  <a:pt x="341465" y="922543"/>
                  <a:pt x="-64514" y="726452"/>
                  <a:pt x="0" y="492154"/>
                </a:cubicBezTo>
                <a:close/>
              </a:path>
            </a:pathLst>
          </a:custGeom>
          <a:solidFill>
            <a:srgbClr val="E8E8E4"/>
          </a:solidFill>
          <a:ln>
            <a:solidFill>
              <a:srgbClr val="9F9F8F"/>
            </a:solidFill>
            <a:extLst>
              <a:ext uri="{C807C97D-BFC1-408E-A445-0C87EB9F89A2}">
                <ask:lineSketchStyleProps xmlns:ask="http://schemas.microsoft.com/office/drawing/2018/sketchyshapes" sd="2093567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Notification</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2" name="Table 1">
            <a:extLst>
              <a:ext uri="{FF2B5EF4-FFF2-40B4-BE49-F238E27FC236}">
                <a16:creationId xmlns:a16="http://schemas.microsoft.com/office/drawing/2014/main" id="{42139D63-8216-DBA0-1917-5A8F9A235543}"/>
              </a:ext>
            </a:extLst>
          </p:cNvPr>
          <p:cNvGraphicFramePr>
            <a:graphicFrameLocks noGrp="1"/>
          </p:cNvGraphicFramePr>
          <p:nvPr>
            <p:extLst>
              <p:ext uri="{D42A27DB-BD31-4B8C-83A1-F6EECF244321}">
                <p14:modId xmlns:p14="http://schemas.microsoft.com/office/powerpoint/2010/main" val="3957820573"/>
              </p:ext>
            </p:extLst>
          </p:nvPr>
        </p:nvGraphicFramePr>
        <p:xfrm>
          <a:off x="215784" y="1467375"/>
          <a:ext cx="1919215" cy="1854200"/>
        </p:xfrm>
        <a:graphic>
          <a:graphicData uri="http://schemas.openxmlformats.org/drawingml/2006/table">
            <a:tbl>
              <a:tblPr firstRow="1" bandRow="1">
                <a:tableStyleId>{5C22544A-7EE6-4342-B048-85BDC9FD1C3A}</a:tableStyleId>
              </a:tblPr>
              <a:tblGrid>
                <a:gridCol w="1919215">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Notification</a:t>
                      </a:r>
                    </a:p>
                  </a:txBody>
                  <a:tcPr/>
                </a:tc>
                <a:extLst>
                  <a:ext uri="{0D108BD9-81ED-4DB2-BD59-A6C34878D82A}">
                    <a16:rowId xmlns:a16="http://schemas.microsoft.com/office/drawing/2014/main" val="1515592516"/>
                  </a:ext>
                </a:extLst>
              </a:tr>
              <a:tr h="370840">
                <a:tc>
                  <a:txBody>
                    <a:bodyPr/>
                    <a:lstStyle/>
                    <a:p>
                      <a:r>
                        <a:rPr lang="en-US" sz="1200" baseline="0" dirty="0">
                          <a:latin typeface="Cascadia Code" panose="020B0609020000020004" pitchFamily="49" charset="0"/>
                          <a:cs typeface="Cascadia Code" panose="020B0609020000020004" pitchFamily="49" charset="0"/>
                        </a:rPr>
                        <a:t>ImageUrl : string</a:t>
                      </a:r>
                    </a:p>
                  </a:txBody>
                  <a:tcPr/>
                </a:tc>
                <a:extLst>
                  <a:ext uri="{0D108BD9-81ED-4DB2-BD59-A6C34878D82A}">
                    <a16:rowId xmlns:a16="http://schemas.microsoft.com/office/drawing/2014/main" val="104113417"/>
                  </a:ext>
                </a:extLst>
              </a:tr>
              <a:tr h="370840">
                <a:tc>
                  <a:txBody>
                    <a:bodyPr/>
                    <a:lstStyle/>
                    <a:p>
                      <a:r>
                        <a:rPr lang="en-US" sz="1200" baseline="0" dirty="0">
                          <a:latin typeface="Cascadia Code" panose="020B0609020000020004" pitchFamily="49" charset="0"/>
                          <a:cs typeface="Cascadia Code" panose="020B0609020000020004" pitchFamily="49" charset="0"/>
                        </a:rPr>
                        <a:t>Link : string</a:t>
                      </a:r>
                    </a:p>
                  </a:txBody>
                  <a:tcPr/>
                </a:tc>
                <a:extLst>
                  <a:ext uri="{0D108BD9-81ED-4DB2-BD59-A6C34878D82A}">
                    <a16:rowId xmlns:a16="http://schemas.microsoft.com/office/drawing/2014/main" val="447265915"/>
                  </a:ext>
                </a:extLst>
              </a:tr>
              <a:tr h="370840">
                <a:tc>
                  <a:txBody>
                    <a:bodyPr/>
                    <a:lstStyle/>
                    <a:p>
                      <a:r>
                        <a:rPr lang="en-US" sz="1200" baseline="0" dirty="0">
                          <a:latin typeface="Cascadia Code" panose="020B0609020000020004" pitchFamily="49" charset="0"/>
                          <a:cs typeface="Cascadia Code" panose="020B0609020000020004" pitchFamily="49" charset="0"/>
                        </a:rPr>
                        <a:t>Title : string</a:t>
                      </a:r>
                    </a:p>
                  </a:txBody>
                  <a:tcPr/>
                </a:tc>
                <a:extLst>
                  <a:ext uri="{0D108BD9-81ED-4DB2-BD59-A6C34878D82A}">
                    <a16:rowId xmlns:a16="http://schemas.microsoft.com/office/drawing/2014/main" val="395246766"/>
                  </a:ext>
                </a:extLst>
              </a:tr>
              <a:tr h="370840">
                <a:tc>
                  <a:txBody>
                    <a:bodyPr/>
                    <a:lstStyle/>
                    <a:p>
                      <a:r>
                        <a:rPr lang="en-US" sz="1200" baseline="0" dirty="0">
                          <a:latin typeface="Cascadia Code" panose="020B0609020000020004" pitchFamily="49" charset="0"/>
                          <a:cs typeface="Cascadia Code" panose="020B0609020000020004" pitchFamily="49" charset="0"/>
                        </a:rPr>
                        <a:t>Content : string</a:t>
                      </a:r>
                    </a:p>
                  </a:txBody>
                  <a:tcPr/>
                </a:tc>
                <a:extLst>
                  <a:ext uri="{0D108BD9-81ED-4DB2-BD59-A6C34878D82A}">
                    <a16:rowId xmlns:a16="http://schemas.microsoft.com/office/drawing/2014/main" val="848210824"/>
                  </a:ext>
                </a:extLst>
              </a:tr>
            </a:tbl>
          </a:graphicData>
        </a:graphic>
      </p:graphicFrame>
    </p:spTree>
    <p:extLst>
      <p:ext uri="{BB962C8B-B14F-4D97-AF65-F5344CB8AC3E}">
        <p14:creationId xmlns:p14="http://schemas.microsoft.com/office/powerpoint/2010/main" val="88634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1C33016A-32CD-6E6F-208C-66FF5271C920}"/>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489CF7-4B45-6DAF-2A9D-6D5EAD320D9F}"/>
              </a:ext>
            </a:extLst>
          </p:cNvPr>
          <p:cNvGraphicFramePr>
            <a:graphicFrameLocks noGrp="1"/>
          </p:cNvGraphicFramePr>
          <p:nvPr>
            <p:extLst>
              <p:ext uri="{D42A27DB-BD31-4B8C-83A1-F6EECF244321}">
                <p14:modId xmlns:p14="http://schemas.microsoft.com/office/powerpoint/2010/main" val="2972606208"/>
              </p:ext>
            </p:extLst>
          </p:nvPr>
        </p:nvGraphicFramePr>
        <p:xfrm>
          <a:off x="329036" y="1484153"/>
          <a:ext cx="2657445" cy="2966720"/>
        </p:xfrm>
        <a:graphic>
          <a:graphicData uri="http://schemas.openxmlformats.org/drawingml/2006/table">
            <a:tbl>
              <a:tblPr firstRow="1" bandRow="1">
                <a:tableStyleId>{5C22544A-7EE6-4342-B048-85BDC9FD1C3A}</a:tableStyleId>
              </a:tblPr>
              <a:tblGrid>
                <a:gridCol w="2657445">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Ticket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Code" panose="020B0609020000020004" pitchFamily="49" charset="0"/>
                          <a:cs typeface="Cascadia Code" panose="020B0609020000020004" pitchFamily="49" charset="0"/>
                        </a:rPr>
                        <a:t>TickterId : Guid</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Code" panose="020B0609020000020004" pitchFamily="49" charset="0"/>
                          <a:cs typeface="Cascadia Code" panose="020B0609020000020004" pitchFamily="49" charset="0"/>
                        </a:rPr>
                        <a:t>Replies : List&lt;ReplyTicket&gt;</a:t>
                      </a:r>
                    </a:p>
                  </a:txBody>
                  <a:tcPr/>
                </a:tc>
                <a:extLst>
                  <a:ext uri="{0D108BD9-81ED-4DB2-BD59-A6C34878D82A}">
                    <a16:rowId xmlns:a16="http://schemas.microsoft.com/office/drawing/2014/main" val="911912087"/>
                  </a:ext>
                </a:extLst>
              </a:tr>
              <a:tr h="370840">
                <a:tc>
                  <a:txBody>
                    <a:bodyPr/>
                    <a:lstStyle/>
                    <a:p>
                      <a:r>
                        <a:rPr lang="en-US" sz="1200" baseline="0" dirty="0">
                          <a:latin typeface="Cascadia Code" panose="020B0609020000020004" pitchFamily="49" charset="0"/>
                          <a:cs typeface="Cascadia Code" panose="020B0609020000020004" pitchFamily="49" charset="0"/>
                        </a:rPr>
                        <a:t>Title : string</a:t>
                      </a:r>
                    </a:p>
                  </a:txBody>
                  <a:tcPr/>
                </a:tc>
                <a:extLst>
                  <a:ext uri="{0D108BD9-81ED-4DB2-BD59-A6C34878D82A}">
                    <a16:rowId xmlns:a16="http://schemas.microsoft.com/office/drawing/2014/main" val="104113417"/>
                  </a:ext>
                </a:extLst>
              </a:tr>
              <a:tr h="370840">
                <a:tc>
                  <a:txBody>
                    <a:bodyPr/>
                    <a:lstStyle/>
                    <a:p>
                      <a:r>
                        <a:rPr lang="en-US" sz="1200" baseline="0" dirty="0">
                          <a:latin typeface="Cascadia Code" panose="020B0609020000020004" pitchFamily="49" charset="0"/>
                          <a:cs typeface="Cascadia Code" panose="020B0609020000020004" pitchFamily="49" charset="0"/>
                        </a:rPr>
                        <a:t>Section : enum</a:t>
                      </a:r>
                    </a:p>
                  </a:txBody>
                  <a:tcPr/>
                </a:tc>
                <a:extLst>
                  <a:ext uri="{0D108BD9-81ED-4DB2-BD59-A6C34878D82A}">
                    <a16:rowId xmlns:a16="http://schemas.microsoft.com/office/drawing/2014/main" val="447265915"/>
                  </a:ext>
                </a:extLst>
              </a:tr>
              <a:tr h="370840">
                <a:tc>
                  <a:txBody>
                    <a:bodyPr/>
                    <a:lstStyle/>
                    <a:p>
                      <a:r>
                        <a:rPr lang="en-US" sz="1200" baseline="0" dirty="0">
                          <a:latin typeface="Cascadia Code" panose="020B0609020000020004" pitchFamily="49" charset="0"/>
                          <a:cs typeface="Cascadia Code" panose="020B0609020000020004" pitchFamily="49" charset="0"/>
                        </a:rPr>
                        <a:t>Priority : enum</a:t>
                      </a:r>
                    </a:p>
                  </a:txBody>
                  <a:tcPr/>
                </a:tc>
                <a:extLst>
                  <a:ext uri="{0D108BD9-81ED-4DB2-BD59-A6C34878D82A}">
                    <a16:rowId xmlns:a16="http://schemas.microsoft.com/office/drawing/2014/main" val="286513811"/>
                  </a:ext>
                </a:extLst>
              </a:tr>
              <a:tr h="370840">
                <a:tc>
                  <a:txBody>
                    <a:bodyPr/>
                    <a:lstStyle/>
                    <a:p>
                      <a:r>
                        <a:rPr lang="en-US" sz="1200" baseline="0" dirty="0">
                          <a:latin typeface="Cascadia Code" panose="020B0609020000020004" pitchFamily="49" charset="0"/>
                          <a:cs typeface="Cascadia Code" panose="020B0609020000020004" pitchFamily="49" charset="0"/>
                        </a:rPr>
                        <a:t>Status : enum</a:t>
                      </a:r>
                    </a:p>
                  </a:txBody>
                  <a:tcPr/>
                </a:tc>
                <a:extLst>
                  <a:ext uri="{0D108BD9-81ED-4DB2-BD59-A6C34878D82A}">
                    <a16:rowId xmlns:a16="http://schemas.microsoft.com/office/drawing/2014/main" val="3539232944"/>
                  </a:ext>
                </a:extLst>
              </a:tr>
              <a:tr h="370840">
                <a:tc>
                  <a:txBody>
                    <a:bodyPr/>
                    <a:lstStyle/>
                    <a:p>
                      <a:r>
                        <a:rPr lang="en-US" sz="1200" baseline="0" dirty="0">
                          <a:latin typeface="Cascadia Code" panose="020B0609020000020004" pitchFamily="49" charset="0"/>
                          <a:cs typeface="Cascadia Code" panose="020B0609020000020004" pitchFamily="49" charset="0"/>
                        </a:rPr>
                        <a:t>Content : string</a:t>
                      </a:r>
                    </a:p>
                  </a:txBody>
                  <a:tcPr/>
                </a:tc>
                <a:extLst>
                  <a:ext uri="{0D108BD9-81ED-4DB2-BD59-A6C34878D82A}">
                    <a16:rowId xmlns:a16="http://schemas.microsoft.com/office/drawing/2014/main" val="2257843067"/>
                  </a:ext>
                </a:extLst>
              </a:tr>
            </a:tbl>
          </a:graphicData>
        </a:graphic>
      </p:graphicFrame>
      <p:sp>
        <p:nvSpPr>
          <p:cNvPr id="3" name="Oval 2">
            <a:extLst>
              <a:ext uri="{FF2B5EF4-FFF2-40B4-BE49-F238E27FC236}">
                <a16:creationId xmlns:a16="http://schemas.microsoft.com/office/drawing/2014/main" id="{DFBCE345-FB78-ED73-8845-CB5B49811FC2}"/>
              </a:ext>
            </a:extLst>
          </p:cNvPr>
          <p:cNvSpPr/>
          <p:nvPr/>
        </p:nvSpPr>
        <p:spPr>
          <a:xfrm>
            <a:off x="329036" y="188054"/>
            <a:ext cx="1010181" cy="984308"/>
          </a:xfrm>
          <a:custGeom>
            <a:avLst/>
            <a:gdLst>
              <a:gd name="connsiteX0" fmla="*/ 0 w 1010181"/>
              <a:gd name="connsiteY0" fmla="*/ 492154 h 984308"/>
              <a:gd name="connsiteX1" fmla="*/ 505091 w 1010181"/>
              <a:gd name="connsiteY1" fmla="*/ 0 h 984308"/>
              <a:gd name="connsiteX2" fmla="*/ 1010182 w 1010181"/>
              <a:gd name="connsiteY2" fmla="*/ 492154 h 984308"/>
              <a:gd name="connsiteX3" fmla="*/ 505091 w 1010181"/>
              <a:gd name="connsiteY3" fmla="*/ 984308 h 984308"/>
              <a:gd name="connsiteX4" fmla="*/ 0 w 1010181"/>
              <a:gd name="connsiteY4" fmla="*/ 492154 h 98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181" h="984308" fill="none" extrusionOk="0">
                <a:moveTo>
                  <a:pt x="0" y="492154"/>
                </a:moveTo>
                <a:cubicBezTo>
                  <a:pt x="-8707" y="244067"/>
                  <a:pt x="175233" y="42686"/>
                  <a:pt x="505091" y="0"/>
                </a:cubicBezTo>
                <a:cubicBezTo>
                  <a:pt x="771736" y="-13018"/>
                  <a:pt x="996039" y="182408"/>
                  <a:pt x="1010182" y="492154"/>
                </a:cubicBezTo>
                <a:cubicBezTo>
                  <a:pt x="1001035" y="698674"/>
                  <a:pt x="780078" y="976493"/>
                  <a:pt x="505091" y="984308"/>
                </a:cubicBezTo>
                <a:cubicBezTo>
                  <a:pt x="202059" y="996020"/>
                  <a:pt x="-1436" y="805511"/>
                  <a:pt x="0" y="492154"/>
                </a:cubicBezTo>
                <a:close/>
              </a:path>
              <a:path w="1010181" h="984308" stroke="0" extrusionOk="0">
                <a:moveTo>
                  <a:pt x="0" y="492154"/>
                </a:moveTo>
                <a:cubicBezTo>
                  <a:pt x="39210" y="192297"/>
                  <a:pt x="245692" y="40524"/>
                  <a:pt x="505091" y="0"/>
                </a:cubicBezTo>
                <a:cubicBezTo>
                  <a:pt x="786330" y="-9690"/>
                  <a:pt x="982817" y="222262"/>
                  <a:pt x="1010182" y="492154"/>
                </a:cubicBezTo>
                <a:cubicBezTo>
                  <a:pt x="1008477" y="733743"/>
                  <a:pt x="823751" y="1029986"/>
                  <a:pt x="505091" y="984308"/>
                </a:cubicBezTo>
                <a:cubicBezTo>
                  <a:pt x="266790" y="928601"/>
                  <a:pt x="-71881" y="777762"/>
                  <a:pt x="0" y="492154"/>
                </a:cubicBezTo>
                <a:close/>
              </a:path>
            </a:pathLst>
          </a:custGeom>
          <a:solidFill>
            <a:srgbClr val="B8C0FF"/>
          </a:solidFill>
          <a:ln>
            <a:solidFill>
              <a:srgbClr val="2D46FF"/>
            </a:solidFill>
            <a:extLst>
              <a:ext uri="{C807C97D-BFC1-408E-A445-0C87EB9F89A2}">
                <ask:lineSketchStyleProps xmlns:ask="http://schemas.microsoft.com/office/drawing/2018/sketchyshapes" sd="1168813157">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lumMod val="25000"/>
                  </a:schemeClr>
                </a:solidFill>
                <a:latin typeface="Cavolini" panose="03000502040302020204" pitchFamily="66" charset="0"/>
                <a:cs typeface="Cavolini" panose="03000502040302020204" pitchFamily="66" charset="0"/>
              </a:rPr>
              <a:t>Ticket</a:t>
            </a:r>
            <a:endParaRPr lang="en-US" b="1" dirty="0">
              <a:solidFill>
                <a:schemeClr val="bg2">
                  <a:lumMod val="25000"/>
                </a:schemeClr>
              </a:solidFill>
              <a:latin typeface="Cavolini" panose="03000502040302020204" pitchFamily="66" charset="0"/>
              <a:cs typeface="Cavolini" panose="03000502040302020204" pitchFamily="66" charset="0"/>
            </a:endParaRPr>
          </a:p>
        </p:txBody>
      </p:sp>
      <p:graphicFrame>
        <p:nvGraphicFramePr>
          <p:cNvPr id="4" name="Table 3">
            <a:extLst>
              <a:ext uri="{FF2B5EF4-FFF2-40B4-BE49-F238E27FC236}">
                <a16:creationId xmlns:a16="http://schemas.microsoft.com/office/drawing/2014/main" id="{B6535C68-34E7-C11F-B38F-CA271F28B8D7}"/>
              </a:ext>
            </a:extLst>
          </p:cNvPr>
          <p:cNvGraphicFramePr>
            <a:graphicFrameLocks noGrp="1"/>
          </p:cNvGraphicFramePr>
          <p:nvPr>
            <p:extLst>
              <p:ext uri="{D42A27DB-BD31-4B8C-83A1-F6EECF244321}">
                <p14:modId xmlns:p14="http://schemas.microsoft.com/office/powerpoint/2010/main" val="1864169061"/>
              </p:ext>
            </p:extLst>
          </p:nvPr>
        </p:nvGraphicFramePr>
        <p:xfrm>
          <a:off x="3144940" y="1484153"/>
          <a:ext cx="1919215" cy="1483360"/>
        </p:xfrm>
        <a:graphic>
          <a:graphicData uri="http://schemas.openxmlformats.org/drawingml/2006/table">
            <a:tbl>
              <a:tblPr firstRow="1" bandRow="1">
                <a:tableStyleId>{5C22544A-7EE6-4342-B048-85BDC9FD1C3A}</a:tableStyleId>
              </a:tblPr>
              <a:tblGrid>
                <a:gridCol w="1919215">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ReplyTicket</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Code" panose="020B0609020000020004" pitchFamily="49" charset="0"/>
                          <a:cs typeface="Cascadia Code" panose="020B0609020000020004" pitchFamily="49" charset="0"/>
                        </a:rPr>
                        <a:t>UserId : Guid</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Code" panose="020B0609020000020004" pitchFamily="49" charset="0"/>
                          <a:cs typeface="Cascadia Code" panose="020B0609020000020004" pitchFamily="49" charset="0"/>
                        </a:rPr>
                        <a:t>TicketId : Guid</a:t>
                      </a:r>
                    </a:p>
                  </a:txBody>
                  <a:tcPr/>
                </a:tc>
                <a:extLst>
                  <a:ext uri="{0D108BD9-81ED-4DB2-BD59-A6C34878D82A}">
                    <a16:rowId xmlns:a16="http://schemas.microsoft.com/office/drawing/2014/main" val="3614194357"/>
                  </a:ext>
                </a:extLst>
              </a:tr>
              <a:tr h="370840">
                <a:tc>
                  <a:txBody>
                    <a:bodyPr/>
                    <a:lstStyle/>
                    <a:p>
                      <a:r>
                        <a:rPr lang="en-US" sz="1200" baseline="0" dirty="0">
                          <a:latin typeface="Cascadia Code" panose="020B0609020000020004" pitchFamily="49" charset="0"/>
                          <a:cs typeface="Cascadia Code" panose="020B0609020000020004" pitchFamily="49" charset="0"/>
                        </a:rPr>
                        <a:t>Content : string</a:t>
                      </a:r>
                    </a:p>
                  </a:txBody>
                  <a:tcPr/>
                </a:tc>
                <a:extLst>
                  <a:ext uri="{0D108BD9-81ED-4DB2-BD59-A6C34878D82A}">
                    <a16:rowId xmlns:a16="http://schemas.microsoft.com/office/drawing/2014/main" val="2257843067"/>
                  </a:ext>
                </a:extLst>
              </a:tr>
            </a:tbl>
          </a:graphicData>
        </a:graphic>
      </p:graphicFrame>
      <p:graphicFrame>
        <p:nvGraphicFramePr>
          <p:cNvPr id="5" name="Table 4">
            <a:extLst>
              <a:ext uri="{FF2B5EF4-FFF2-40B4-BE49-F238E27FC236}">
                <a16:creationId xmlns:a16="http://schemas.microsoft.com/office/drawing/2014/main" id="{A5F2E579-77AB-ACFE-1DA5-9FC472BAD6D3}"/>
              </a:ext>
            </a:extLst>
          </p:cNvPr>
          <p:cNvGraphicFramePr>
            <a:graphicFrameLocks noGrp="1"/>
          </p:cNvGraphicFramePr>
          <p:nvPr>
            <p:extLst>
              <p:ext uri="{D42A27DB-BD31-4B8C-83A1-F6EECF244321}">
                <p14:modId xmlns:p14="http://schemas.microsoft.com/office/powerpoint/2010/main" val="586647144"/>
              </p:ext>
            </p:extLst>
          </p:nvPr>
        </p:nvGraphicFramePr>
        <p:xfrm>
          <a:off x="5208632" y="1484153"/>
          <a:ext cx="2056234" cy="1483360"/>
        </p:xfrm>
        <a:graphic>
          <a:graphicData uri="http://schemas.openxmlformats.org/drawingml/2006/table">
            <a:tbl>
              <a:tblPr firstRow="1" bandRow="1">
                <a:tableStyleId>{5C22544A-7EE6-4342-B048-85BDC9FD1C3A}</a:tableStyleId>
              </a:tblPr>
              <a:tblGrid>
                <a:gridCol w="2056234">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Section</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Code" panose="020B0609020000020004" pitchFamily="49" charset="0"/>
                          <a:cs typeface="Cascadia Code" panose="020B0609020000020004" pitchFamily="49" charset="0"/>
                        </a:rPr>
                        <a:t>FinancialUnit = 1</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Code" panose="020B0609020000020004" pitchFamily="49" charset="0"/>
                          <a:cs typeface="Cascadia Code" panose="020B0609020000020004" pitchFamily="49" charset="0"/>
                        </a:rPr>
                        <a:t>TechnicalUnit = 2</a:t>
                      </a:r>
                    </a:p>
                  </a:txBody>
                  <a:tcPr/>
                </a:tc>
                <a:extLst>
                  <a:ext uri="{0D108BD9-81ED-4DB2-BD59-A6C34878D82A}">
                    <a16:rowId xmlns:a16="http://schemas.microsoft.com/office/drawing/2014/main" val="3614194357"/>
                  </a:ext>
                </a:extLst>
              </a:tr>
              <a:tr h="370840">
                <a:tc>
                  <a:txBody>
                    <a:bodyPr/>
                    <a:lstStyle/>
                    <a:p>
                      <a:r>
                        <a:rPr lang="en-US" sz="1200" baseline="0" dirty="0">
                          <a:latin typeface="Cascadia Code" panose="020B0609020000020004" pitchFamily="49" charset="0"/>
                          <a:cs typeface="Cascadia Code" panose="020B0609020000020004" pitchFamily="49" charset="0"/>
                        </a:rPr>
                        <a:t>TeachersUnit = 3</a:t>
                      </a:r>
                    </a:p>
                  </a:txBody>
                  <a:tcPr/>
                </a:tc>
                <a:extLst>
                  <a:ext uri="{0D108BD9-81ED-4DB2-BD59-A6C34878D82A}">
                    <a16:rowId xmlns:a16="http://schemas.microsoft.com/office/drawing/2014/main" val="2257843067"/>
                  </a:ext>
                </a:extLst>
              </a:tr>
            </a:tbl>
          </a:graphicData>
        </a:graphic>
      </p:graphicFrame>
      <p:graphicFrame>
        <p:nvGraphicFramePr>
          <p:cNvPr id="6" name="Table 5">
            <a:extLst>
              <a:ext uri="{FF2B5EF4-FFF2-40B4-BE49-F238E27FC236}">
                <a16:creationId xmlns:a16="http://schemas.microsoft.com/office/drawing/2014/main" id="{0A2B20B1-36EE-F690-A7E9-4EA3999E2A7E}"/>
              </a:ext>
            </a:extLst>
          </p:cNvPr>
          <p:cNvGraphicFramePr>
            <a:graphicFrameLocks noGrp="1"/>
          </p:cNvGraphicFramePr>
          <p:nvPr>
            <p:extLst>
              <p:ext uri="{D42A27DB-BD31-4B8C-83A1-F6EECF244321}">
                <p14:modId xmlns:p14="http://schemas.microsoft.com/office/powerpoint/2010/main" val="2742854362"/>
              </p:ext>
            </p:extLst>
          </p:nvPr>
        </p:nvGraphicFramePr>
        <p:xfrm>
          <a:off x="7357612" y="1484853"/>
          <a:ext cx="2056234" cy="1483360"/>
        </p:xfrm>
        <a:graphic>
          <a:graphicData uri="http://schemas.openxmlformats.org/drawingml/2006/table">
            <a:tbl>
              <a:tblPr firstRow="1" bandRow="1">
                <a:tableStyleId>{5C22544A-7EE6-4342-B048-85BDC9FD1C3A}</a:tableStyleId>
              </a:tblPr>
              <a:tblGrid>
                <a:gridCol w="2056234">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Priority</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Code" panose="020B0609020000020004" pitchFamily="49" charset="0"/>
                          <a:cs typeface="Cascadia Code" panose="020B0609020000020004" pitchFamily="49" charset="0"/>
                        </a:rPr>
                        <a:t>Normal = 1</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Code" panose="020B0609020000020004" pitchFamily="49" charset="0"/>
                          <a:cs typeface="Cascadia Code" panose="020B0609020000020004" pitchFamily="49" charset="0"/>
                        </a:rPr>
                        <a:t>Important = 2</a:t>
                      </a:r>
                    </a:p>
                  </a:txBody>
                  <a:tcPr/>
                </a:tc>
                <a:extLst>
                  <a:ext uri="{0D108BD9-81ED-4DB2-BD59-A6C34878D82A}">
                    <a16:rowId xmlns:a16="http://schemas.microsoft.com/office/drawing/2014/main" val="3614194357"/>
                  </a:ext>
                </a:extLst>
              </a:tr>
              <a:tr h="370840">
                <a:tc>
                  <a:txBody>
                    <a:bodyPr/>
                    <a:lstStyle/>
                    <a:p>
                      <a:r>
                        <a:rPr lang="en-US" sz="1200" baseline="0" dirty="0">
                          <a:latin typeface="Cascadia Code" panose="020B0609020000020004" pitchFamily="49" charset="0"/>
                          <a:cs typeface="Cascadia Code" panose="020B0609020000020004" pitchFamily="49" charset="0"/>
                        </a:rPr>
                        <a:t>VeryImportant = 3</a:t>
                      </a:r>
                    </a:p>
                  </a:txBody>
                  <a:tcPr/>
                </a:tc>
                <a:extLst>
                  <a:ext uri="{0D108BD9-81ED-4DB2-BD59-A6C34878D82A}">
                    <a16:rowId xmlns:a16="http://schemas.microsoft.com/office/drawing/2014/main" val="2257843067"/>
                  </a:ext>
                </a:extLst>
              </a:tr>
            </a:tbl>
          </a:graphicData>
        </a:graphic>
      </p:graphicFrame>
      <p:graphicFrame>
        <p:nvGraphicFramePr>
          <p:cNvPr id="7" name="Table 6">
            <a:extLst>
              <a:ext uri="{FF2B5EF4-FFF2-40B4-BE49-F238E27FC236}">
                <a16:creationId xmlns:a16="http://schemas.microsoft.com/office/drawing/2014/main" id="{7FC32253-2A92-A85C-D833-B826A9D409A1}"/>
              </a:ext>
            </a:extLst>
          </p:cNvPr>
          <p:cNvGraphicFramePr>
            <a:graphicFrameLocks noGrp="1"/>
          </p:cNvGraphicFramePr>
          <p:nvPr>
            <p:extLst>
              <p:ext uri="{D42A27DB-BD31-4B8C-83A1-F6EECF244321}">
                <p14:modId xmlns:p14="http://schemas.microsoft.com/office/powerpoint/2010/main" val="1589685671"/>
              </p:ext>
            </p:extLst>
          </p:nvPr>
        </p:nvGraphicFramePr>
        <p:xfrm>
          <a:off x="9477230" y="1484153"/>
          <a:ext cx="2056234" cy="1483360"/>
        </p:xfrm>
        <a:graphic>
          <a:graphicData uri="http://schemas.openxmlformats.org/drawingml/2006/table">
            <a:tbl>
              <a:tblPr firstRow="1" bandRow="1">
                <a:tableStyleId>{5C22544A-7EE6-4342-B048-85BDC9FD1C3A}</a:tableStyleId>
              </a:tblPr>
              <a:tblGrid>
                <a:gridCol w="2056234">
                  <a:extLst>
                    <a:ext uri="{9D8B030D-6E8A-4147-A177-3AD203B41FA5}">
                      <a16:colId xmlns:a16="http://schemas.microsoft.com/office/drawing/2014/main" val="3757355502"/>
                    </a:ext>
                  </a:extLst>
                </a:gridCol>
              </a:tblGrid>
              <a:tr h="370840">
                <a:tc>
                  <a:txBody>
                    <a:bodyPr/>
                    <a:lstStyle/>
                    <a:p>
                      <a:pPr algn="ctr"/>
                      <a:r>
                        <a:rPr lang="en-US" sz="1200" baseline="0" dirty="0">
                          <a:latin typeface="Cascadia Code" panose="020B0609020000020004" pitchFamily="49" charset="0"/>
                          <a:cs typeface="Cascadia Code" panose="020B0609020000020004" pitchFamily="49" charset="0"/>
                        </a:rPr>
                        <a:t>Status</a:t>
                      </a:r>
                    </a:p>
                  </a:txBody>
                  <a:tcPr/>
                </a:tc>
                <a:extLst>
                  <a:ext uri="{0D108BD9-81ED-4DB2-BD59-A6C34878D82A}">
                    <a16:rowId xmlns:a16="http://schemas.microsoft.com/office/drawing/2014/main" val="1515592516"/>
                  </a:ext>
                </a:extLst>
              </a:tr>
              <a:tr h="370840">
                <a:tc>
                  <a:txBody>
                    <a:bodyPr/>
                    <a:lstStyle/>
                    <a:p>
                      <a:pPr algn="l"/>
                      <a:r>
                        <a:rPr lang="en-US" sz="1200" baseline="0" dirty="0">
                          <a:latin typeface="Cascadia Code" panose="020B0609020000020004" pitchFamily="49" charset="0"/>
                          <a:cs typeface="Cascadia Code" panose="020B0609020000020004" pitchFamily="49" charset="0"/>
                        </a:rPr>
                        <a:t>Open = 1</a:t>
                      </a:r>
                    </a:p>
                  </a:txBody>
                  <a:tcPr/>
                </a:tc>
                <a:extLst>
                  <a:ext uri="{0D108BD9-81ED-4DB2-BD59-A6C34878D82A}">
                    <a16:rowId xmlns:a16="http://schemas.microsoft.com/office/drawing/2014/main" val="1524299186"/>
                  </a:ext>
                </a:extLst>
              </a:tr>
              <a:tr h="370840">
                <a:tc>
                  <a:txBody>
                    <a:bodyPr/>
                    <a:lstStyle/>
                    <a:p>
                      <a:pPr algn="l"/>
                      <a:r>
                        <a:rPr lang="en-US" sz="1200" baseline="0" dirty="0">
                          <a:latin typeface="Cascadia Code" panose="020B0609020000020004" pitchFamily="49" charset="0"/>
                          <a:cs typeface="Cascadia Code" panose="020B0609020000020004" pitchFamily="49" charset="0"/>
                        </a:rPr>
                        <a:t>Answered = 2</a:t>
                      </a:r>
                    </a:p>
                  </a:txBody>
                  <a:tcPr/>
                </a:tc>
                <a:extLst>
                  <a:ext uri="{0D108BD9-81ED-4DB2-BD59-A6C34878D82A}">
                    <a16:rowId xmlns:a16="http://schemas.microsoft.com/office/drawing/2014/main" val="3614194357"/>
                  </a:ext>
                </a:extLst>
              </a:tr>
              <a:tr h="370840">
                <a:tc>
                  <a:txBody>
                    <a:bodyPr/>
                    <a:lstStyle/>
                    <a:p>
                      <a:r>
                        <a:rPr lang="en-US" sz="1200" baseline="0" dirty="0">
                          <a:latin typeface="Cascadia Code" panose="020B0609020000020004" pitchFamily="49" charset="0"/>
                          <a:cs typeface="Cascadia Code" panose="020B0609020000020004" pitchFamily="49" charset="0"/>
                        </a:rPr>
                        <a:t>Closed = 3</a:t>
                      </a:r>
                    </a:p>
                  </a:txBody>
                  <a:tcPr/>
                </a:tc>
                <a:extLst>
                  <a:ext uri="{0D108BD9-81ED-4DB2-BD59-A6C34878D82A}">
                    <a16:rowId xmlns:a16="http://schemas.microsoft.com/office/drawing/2014/main" val="2257843067"/>
                  </a:ext>
                </a:extLst>
              </a:tr>
            </a:tbl>
          </a:graphicData>
        </a:graphic>
      </p:graphicFrame>
      <p:sp>
        <p:nvSpPr>
          <p:cNvPr id="8" name="Oval 7">
            <a:extLst>
              <a:ext uri="{FF2B5EF4-FFF2-40B4-BE49-F238E27FC236}">
                <a16:creationId xmlns:a16="http://schemas.microsoft.com/office/drawing/2014/main" id="{5B549139-B889-7E7C-FB84-B387E26E9C45}"/>
              </a:ext>
            </a:extLst>
          </p:cNvPr>
          <p:cNvSpPr/>
          <p:nvPr/>
        </p:nvSpPr>
        <p:spPr>
          <a:xfrm>
            <a:off x="1452230" y="188054"/>
            <a:ext cx="1609752" cy="1043206"/>
          </a:xfrm>
          <a:custGeom>
            <a:avLst/>
            <a:gdLst>
              <a:gd name="connsiteX0" fmla="*/ 0 w 1609752"/>
              <a:gd name="connsiteY0" fmla="*/ 521603 h 1043206"/>
              <a:gd name="connsiteX1" fmla="*/ 804876 w 1609752"/>
              <a:gd name="connsiteY1" fmla="*/ 0 h 1043206"/>
              <a:gd name="connsiteX2" fmla="*/ 1609752 w 1609752"/>
              <a:gd name="connsiteY2" fmla="*/ 521603 h 1043206"/>
              <a:gd name="connsiteX3" fmla="*/ 804876 w 1609752"/>
              <a:gd name="connsiteY3" fmla="*/ 1043206 h 1043206"/>
              <a:gd name="connsiteX4" fmla="*/ 0 w 1609752"/>
              <a:gd name="connsiteY4" fmla="*/ 521603 h 1043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752" h="1043206" fill="none" extrusionOk="0">
                <a:moveTo>
                  <a:pt x="0" y="521603"/>
                </a:moveTo>
                <a:cubicBezTo>
                  <a:pt x="-35740" y="171305"/>
                  <a:pt x="356626" y="108172"/>
                  <a:pt x="804876" y="0"/>
                </a:cubicBezTo>
                <a:cubicBezTo>
                  <a:pt x="1168848" y="4720"/>
                  <a:pt x="1625731" y="253371"/>
                  <a:pt x="1609752" y="521603"/>
                </a:cubicBezTo>
                <a:cubicBezTo>
                  <a:pt x="1704377" y="753704"/>
                  <a:pt x="1312892" y="1055457"/>
                  <a:pt x="804876" y="1043206"/>
                </a:cubicBezTo>
                <a:cubicBezTo>
                  <a:pt x="342109" y="1048390"/>
                  <a:pt x="-2817" y="801426"/>
                  <a:pt x="0" y="521603"/>
                </a:cubicBezTo>
                <a:close/>
              </a:path>
              <a:path w="1609752" h="1043206" stroke="0" extrusionOk="0">
                <a:moveTo>
                  <a:pt x="0" y="521603"/>
                </a:moveTo>
                <a:cubicBezTo>
                  <a:pt x="-18489" y="274482"/>
                  <a:pt x="238483" y="3650"/>
                  <a:pt x="804876" y="0"/>
                </a:cubicBezTo>
                <a:cubicBezTo>
                  <a:pt x="1297839" y="-41088"/>
                  <a:pt x="1546885" y="185406"/>
                  <a:pt x="1609752" y="521603"/>
                </a:cubicBezTo>
                <a:cubicBezTo>
                  <a:pt x="1642817" y="839022"/>
                  <a:pt x="1292107" y="1066560"/>
                  <a:pt x="804876" y="1043206"/>
                </a:cubicBezTo>
                <a:cubicBezTo>
                  <a:pt x="343829" y="1014753"/>
                  <a:pt x="32551" y="886229"/>
                  <a:pt x="0" y="521603"/>
                </a:cubicBezTo>
                <a:close/>
              </a:path>
            </a:pathLst>
          </a:custGeom>
          <a:solidFill>
            <a:srgbClr val="C8B6FF"/>
          </a:solidFill>
          <a:ln>
            <a:solidFill>
              <a:srgbClr val="8761FF"/>
            </a:solidFill>
            <a:extLst>
              <a:ext uri="{C807C97D-BFC1-408E-A445-0C87EB9F89A2}">
                <ask:lineSketchStyleProps xmlns:ask="http://schemas.microsoft.com/office/drawing/2018/sketchyshapes" sd="2585241366">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25000"/>
                  </a:schemeClr>
                </a:solidFill>
                <a:latin typeface="Cavolini" panose="03000502040302020204" pitchFamily="66" charset="0"/>
                <a:cs typeface="Cavolini" panose="03000502040302020204" pitchFamily="66" charset="0"/>
              </a:rPr>
              <a:t>ReplyTicket</a:t>
            </a:r>
            <a:endParaRPr lang="en-US" b="1" dirty="0">
              <a:solidFill>
                <a:schemeClr val="bg2">
                  <a:lumMod val="2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24856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 dockstate="right" visibility="0" width="525" row="9">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E410CE2-E541-4962-83EE-DCECAB820C7D}">
  <we:reference id="wa104382059" version="2.0.0.0" store="en-US" storeType="OMEX"/>
  <we:alternateReferences>
    <we:reference id="wa104382059" version="2.0.0.0" store="wa104382059" storeType="OMEX"/>
  </we:alternateReferences>
  <we:properties>
    <we:property name="dotuml.main" value="{&quot;pictures&quot;:[{&quot;name&quot;:&quot;UML&quot;,&quot;code&quot;:&quot;ClassDiagram [frame=true framecolor=steelblue label=\&quot;Class Diagram\&quot;] {\n abstract class User {\n  private userId : string\n  private email : string\n  private loginStatus : Status\n  public login(email: string, password:string)\n }\n class Administrator {\n  private adminName : string\n }\n Administrator -g-&gt; User\n}\n&quot;},{&quot;name&quot;:&quot;UML&quot;,&quot;code&quot;:&quot;ClassDiagram [frame=true framecolor=steelblue label=\&quot;Class Diagram\&quot;] {\n abstract class User {\n  private userId : string\n  private email : string\n  private loginStatus : Status\n  public login(email: string, password:string)\n }\n class Administrator {\n  private adminName : string\n }\n Administrator -g-&gt; User\n}\n&quot;}]}"/>
  </we:properties>
  <we:bindings/>
  <we:snapshot xmlns:r="http://schemas.openxmlformats.org/officeDocument/2006/relationships"/>
</we:webextension>
</file>

<file path=ppt/webextensions/webextension2.xml><?xml version="1.0" encoding="utf-8"?>
<we:webextension xmlns:we="http://schemas.microsoft.com/office/webextensions/webextension/2010/11" id="{59482B36-1642-4335-AEF9-C52F827101D1}">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2005</TotalTime>
  <Words>1078</Words>
  <Application>Microsoft Office PowerPoint</Application>
  <PresentationFormat>Widescreen</PresentationFormat>
  <Paragraphs>338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Ayandeh</vt:lpstr>
      <vt:lpstr>Cascadia Code</vt:lpstr>
      <vt:lpstr>Cascadia Mono</vt:lpstr>
      <vt:lpstr>Cavolini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Soroush Momtahan</dc:creator>
  <cp:lastModifiedBy>Soroush Momtahan</cp:lastModifiedBy>
  <cp:revision>2</cp:revision>
  <dcterms:created xsi:type="dcterms:W3CDTF">2024-11-02T12:58:47Z</dcterms:created>
  <dcterms:modified xsi:type="dcterms:W3CDTF">2024-11-11T09:15:16Z</dcterms:modified>
</cp:coreProperties>
</file>