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>
      <p:cViewPr>
        <p:scale>
          <a:sx n="82" d="100"/>
          <a:sy n="82" d="100"/>
        </p:scale>
        <p:origin x="11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3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1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C785-95DD-9F3D-376D-EDD10E32F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an Electronic component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C0600-2019-E1AD-78A0-8C6CE0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1" y="4848464"/>
            <a:ext cx="8489303" cy="1085849"/>
          </a:xfrm>
        </p:spPr>
        <p:txBody>
          <a:bodyPr>
            <a:normAutofit/>
          </a:bodyPr>
          <a:lstStyle/>
          <a:p>
            <a:r>
              <a:rPr lang="en-AU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OLIVER CANVIN	TYLER ELLWOOD	NIKKISSJA LEO	ALEXANDER LUDFORD-KIDD</a:t>
            </a:r>
            <a:r>
              <a:rPr lang="en-CA" sz="2000" dirty="0">
                <a:effectLst/>
                <a:latin typeface="+mj-lt"/>
              </a:rPr>
              <a:t>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78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8" y="923178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u="none" strike="noStrike" dirty="0">
                <a:effectLst/>
              </a:rPr>
              <a:t>omega against number of iterations required to converge to tolerance</a:t>
            </a:r>
            <a:endParaRPr lang="en-CA" i="0" dirty="0">
              <a:effectLst/>
            </a:endParaRP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EDBC3C0E-EE0E-6C9B-83F3-0C6602EB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6" y="1232929"/>
            <a:ext cx="5400000" cy="43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4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8" y="923178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NOT SURE WHAT THIS TITLE SHOULD BE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D07D01B-8CF6-009E-AB15-97D7D2D8C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7" r="2865" b="3244"/>
          <a:stretch/>
        </p:blipFill>
        <p:spPr>
          <a:xfrm>
            <a:off x="6366937" y="1201694"/>
            <a:ext cx="5400000" cy="44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7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MATRIX A AFTER DISCRETISATION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34E616D-DE9B-67F9-10A3-3433025B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7" y="688295"/>
            <a:ext cx="5400000" cy="54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7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MATRIX A AFTER CHOLESKY FACTORISATION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CAC1896-E256-2586-B2B4-E18CA7BF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/>
          <a:stretch/>
        </p:blipFill>
        <p:spPr>
          <a:xfrm>
            <a:off x="6366938" y="738423"/>
            <a:ext cx="5400000" cy="53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7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MATRIX A USING PACKED STORAGE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F42E36AB-5B8E-0771-067D-EFF5C35E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8" y="2081770"/>
            <a:ext cx="5400000" cy="26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7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MATRIX A USING BANDED STORAGE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AC6138C-B7DA-8241-90FE-03D845E5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8" y="2333663"/>
            <a:ext cx="5400000" cy="21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7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MATRIX A USING </a:t>
            </a:r>
            <a:r>
              <a:rPr lang="en-CA" dirty="0"/>
              <a:t>SPARSE</a:t>
            </a:r>
            <a:r>
              <a:rPr lang="en-CA" i="0" dirty="0">
                <a:effectLst/>
              </a:rPr>
              <a:t> STORAGE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DA4825C-D113-E049-F89C-42D10CE1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8" y="666690"/>
            <a:ext cx="5400000" cy="55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7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MATRIX A USING </a:t>
            </a:r>
            <a:r>
              <a:rPr lang="en-CA" dirty="0"/>
              <a:t>SPARSE</a:t>
            </a:r>
            <a:r>
              <a:rPr lang="en-CA" i="0" dirty="0">
                <a:effectLst/>
              </a:rPr>
              <a:t> STORAGE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EFA09BD-E04A-D9FF-C0EC-58511506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8" y="667008"/>
            <a:ext cx="5400000" cy="55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7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9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MATRIX A USING CSR Storage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701D19-92FB-1EC8-58DD-D2A9CDFD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8" y="2562750"/>
            <a:ext cx="5400000" cy="17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7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9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 </a:t>
            </a:r>
            <a:r>
              <a:rPr lang="en-CA" dirty="0"/>
              <a:t>electronic component- intermediate steps </a:t>
            </a:r>
            <a:endParaRPr lang="en-CA" i="0" dirty="0">
              <a:effectLst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6822717-C3D6-FF33-83B3-2CEE8353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8" y="1048355"/>
            <a:ext cx="5400000" cy="47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0827F54-2C26-86CA-4839-8783D8A7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3642" r="11526" b="2589"/>
          <a:stretch/>
        </p:blipFill>
        <p:spPr bwMode="auto">
          <a:xfrm>
            <a:off x="6366936" y="776721"/>
            <a:ext cx="5400000" cy="5304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9" y="2221492"/>
            <a:ext cx="5164667" cy="2415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component schematic</a:t>
            </a:r>
          </a:p>
        </p:txBody>
      </p:sp>
    </p:spTree>
    <p:extLst>
      <p:ext uri="{BB962C8B-B14F-4D97-AF65-F5344CB8AC3E}">
        <p14:creationId xmlns:p14="http://schemas.microsoft.com/office/powerpoint/2010/main" val="363287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9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 </a:t>
            </a:r>
            <a:r>
              <a:rPr lang="en-CA" dirty="0"/>
              <a:t>electronic component- intermediate steps </a:t>
            </a:r>
            <a:endParaRPr lang="en-CA" i="0" dirty="0">
              <a:effectLst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2B1F894-14D2-2BD3-4736-C57C55DC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8" y="776015"/>
            <a:ext cx="5400000" cy="53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2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7" y="923179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i="0" dirty="0">
                <a:effectLst/>
              </a:rPr>
              <a:t>VISUALISATION of  </a:t>
            </a:r>
            <a:r>
              <a:rPr lang="en-CA" dirty="0"/>
              <a:t>electronic component- intermediate steps </a:t>
            </a:r>
            <a:endParaRPr lang="en-CA" i="0" dirty="0">
              <a:effectLst/>
            </a:endParaRP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B0D3AC1-B906-8A6A-0CFB-6675F343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8" y="755865"/>
            <a:ext cx="5400000" cy="5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9" y="1810857"/>
            <a:ext cx="5164667" cy="323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Visualisation of Heat Distribution in electronic component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75C21-B003-B921-3C28-CC97B636B5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3563" r="4688" b="2606"/>
          <a:stretch/>
        </p:blipFill>
        <p:spPr bwMode="auto">
          <a:xfrm>
            <a:off x="6366935" y="940771"/>
            <a:ext cx="5400000" cy="49764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861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9" y="1810857"/>
            <a:ext cx="5164667" cy="323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Heat Distribution in electronic component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75C21-B003-B921-3C28-CC97B636B5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3563" r="4688" b="2606"/>
          <a:stretch/>
        </p:blipFill>
        <p:spPr bwMode="auto">
          <a:xfrm>
            <a:off x="6366935" y="940771"/>
            <a:ext cx="5400000" cy="49764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972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9" y="1810857"/>
            <a:ext cx="5164667" cy="323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ambient temperature exposure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75C21-B003-B921-3C28-CC97B636B5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3563" r="4688" b="2606"/>
          <a:stretch/>
        </p:blipFill>
        <p:spPr bwMode="auto">
          <a:xfrm>
            <a:off x="6366935" y="940771"/>
            <a:ext cx="5400000" cy="49764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7B71E13-8C5A-5080-6BF3-F6C362AE8294}"/>
              </a:ext>
            </a:extLst>
          </p:cNvPr>
          <p:cNvSpPr/>
          <p:nvPr/>
        </p:nvSpPr>
        <p:spPr>
          <a:xfrm>
            <a:off x="8966485" y="331952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4B5FB4-0A86-3BA1-F297-6ED52807CD47}"/>
              </a:ext>
            </a:extLst>
          </p:cNvPr>
          <p:cNvCxnSpPr>
            <a:cxnSpLocks/>
          </p:cNvCxnSpPr>
          <p:nvPr/>
        </p:nvCxnSpPr>
        <p:spPr>
          <a:xfrm>
            <a:off x="9002485" y="1069298"/>
            <a:ext cx="0" cy="7625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6464A-7060-84C3-56CD-5210FC03A52D}"/>
              </a:ext>
            </a:extLst>
          </p:cNvPr>
          <p:cNvCxnSpPr>
            <a:cxnSpLocks/>
          </p:cNvCxnSpPr>
          <p:nvPr/>
        </p:nvCxnSpPr>
        <p:spPr>
          <a:xfrm flipH="1">
            <a:off x="10523095" y="3358561"/>
            <a:ext cx="759806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053A18-E348-D89E-0404-D8A727396774}"/>
              </a:ext>
            </a:extLst>
          </p:cNvPr>
          <p:cNvCxnSpPr>
            <a:cxnSpLocks/>
          </p:cNvCxnSpPr>
          <p:nvPr/>
        </p:nvCxnSpPr>
        <p:spPr>
          <a:xfrm>
            <a:off x="9002485" y="1831897"/>
            <a:ext cx="1520610" cy="152362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400" y="1013984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Heat Distribution in electronic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3EA7D-9EA3-ADB2-FEF5-BA6A7474DA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t="2688" r="2973" b="3856"/>
          <a:stretch/>
        </p:blipFill>
        <p:spPr bwMode="auto">
          <a:xfrm>
            <a:off x="6475424" y="1230311"/>
            <a:ext cx="5400000" cy="4397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535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400" y="1013984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MEMORY USAGE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60C20881-F943-81DE-39F2-C67DC262D4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2882" r="3718" b="2264"/>
          <a:stretch/>
        </p:blipFill>
        <p:spPr bwMode="auto">
          <a:xfrm>
            <a:off x="6366935" y="1266788"/>
            <a:ext cx="5400000" cy="432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280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400" y="1013984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FLOATING-POINT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FC52B-08DD-603D-4C09-5AABA2F69E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" r="4075"/>
          <a:stretch/>
        </p:blipFill>
        <p:spPr bwMode="auto">
          <a:xfrm>
            <a:off x="6366935" y="1189724"/>
            <a:ext cx="5400000" cy="4660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42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400" y="1013984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7BCB6-AF70-0B03-6859-7925BCC03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t="2522" r="3514"/>
          <a:stretch/>
        </p:blipFill>
        <p:spPr bwMode="auto">
          <a:xfrm>
            <a:off x="6366935" y="1078163"/>
            <a:ext cx="5400000" cy="4701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12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FA60CD-EA6A-BE9F-BB89-FF143F2EF9EB}"/>
              </a:ext>
            </a:extLst>
          </p:cNvPr>
          <p:cNvSpPr txBox="1">
            <a:spLocks/>
          </p:cNvSpPr>
          <p:nvPr/>
        </p:nvSpPr>
        <p:spPr>
          <a:xfrm>
            <a:off x="660399" y="923179"/>
            <a:ext cx="5164667" cy="5011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Residual norms against iterations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E00E9A8-5C4A-F15D-F467-394CB002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5" y="1263706"/>
            <a:ext cx="5400000" cy="43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2888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{2BE3D196-9EB6-844A-8E07-0BEBFF3EF289}tf10001120</Template>
  <TotalTime>162</TotalTime>
  <Words>131</Words>
  <Application>Microsoft Macintosh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Trade Gothic Next Cond</vt:lpstr>
      <vt:lpstr>Trade Gothic Next Light</vt:lpstr>
      <vt:lpstr>PortalVTI</vt:lpstr>
      <vt:lpstr>Modelling an Electronic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 Electronic component</dc:title>
  <dc:creator>Nikkissja Leo</dc:creator>
  <cp:lastModifiedBy>Nikkissja Leo</cp:lastModifiedBy>
  <cp:revision>5</cp:revision>
  <dcterms:created xsi:type="dcterms:W3CDTF">2022-10-29T07:50:04Z</dcterms:created>
  <dcterms:modified xsi:type="dcterms:W3CDTF">2022-10-29T10:32:56Z</dcterms:modified>
</cp:coreProperties>
</file>