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8" r:id="rId4"/>
    <p:sldId id="259" r:id="rId5"/>
    <p:sldId id="258" r:id="rId6"/>
    <p:sldId id="286" r:id="rId7"/>
    <p:sldId id="287" r:id="rId8"/>
    <p:sldId id="288" r:id="rId9"/>
    <p:sldId id="279" r:id="rId10"/>
    <p:sldId id="280" r:id="rId11"/>
    <p:sldId id="285" r:id="rId12"/>
    <p:sldId id="281" r:id="rId13"/>
    <p:sldId id="283" r:id="rId14"/>
    <p:sldId id="284" r:id="rId15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4321C-596E-4878-9A62-CEDD88667E73}" type="datetimeFigureOut">
              <a:rPr lang="es-SV" smtClean="0"/>
              <a:t>18/3/2019</a:t>
            </a:fld>
            <a:endParaRPr lang="es-S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7C61F-ECB9-48FD-83C6-F97741B14279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05816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18/3/2019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04883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9930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57397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980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93976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18/3/2019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66966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18/3/2019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57470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18/3/2019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93805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18/3/2019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7447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18/3/2019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3087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18/3/2019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7885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4803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18/3/2019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1269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18/3/2019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3733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18/3/2019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1852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6908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5410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C4D2261-1CD0-44C7-92F3-5B60E2F49A93}" type="datetimeFigureOut">
              <a:rPr lang="es-SV" smtClean="0"/>
              <a:t>18/3/2019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89629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4354775"/>
            <a:ext cx="9144000" cy="1071834"/>
          </a:xfrm>
        </p:spPr>
        <p:txBody>
          <a:bodyPr>
            <a:normAutofit lnSpcReduction="10000"/>
          </a:bodyPr>
          <a:lstStyle/>
          <a:p>
            <a:r>
              <a:rPr lang="es-SV" dirty="0"/>
              <a:t>Universidad Centroamericana “José Simeón Cañas”</a:t>
            </a:r>
          </a:p>
          <a:p>
            <a:r>
              <a:rPr lang="es-SV"/>
              <a:t>Ciclo </a:t>
            </a:r>
            <a:r>
              <a:rPr lang="es-SV" smtClean="0"/>
              <a:t>01-2019</a:t>
            </a:r>
            <a:endParaRPr lang="es-SV" dirty="0"/>
          </a:p>
        </p:txBody>
      </p:sp>
      <p:sp>
        <p:nvSpPr>
          <p:cNvPr id="5" name="TextBox 4"/>
          <p:cNvSpPr txBox="1"/>
          <p:nvPr/>
        </p:nvSpPr>
        <p:spPr>
          <a:xfrm>
            <a:off x="2209799" y="1051965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6000" dirty="0"/>
              <a:t>Arquitectura MVC para el desarrollo de </a:t>
            </a:r>
            <a:r>
              <a:rPr lang="es-SV" sz="6000"/>
              <a:t>aplicaciones Web</a:t>
            </a:r>
            <a:endParaRPr lang="es-SV" sz="6000" dirty="0"/>
          </a:p>
        </p:txBody>
      </p:sp>
    </p:spTree>
    <p:extLst>
      <p:ext uri="{BB962C8B-B14F-4D97-AF65-F5344CB8AC3E}">
        <p14:creationId xmlns:p14="http://schemas.microsoft.com/office/powerpoint/2010/main" val="111335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31C7-B082-4965-8069-DCD718BA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Flujo</a:t>
            </a:r>
            <a:r>
              <a:rPr lang="en-US" dirty="0"/>
              <a:t> de </a:t>
            </a:r>
            <a:r>
              <a:rPr lang="en-US" dirty="0" err="1"/>
              <a:t>funcionamiento</a:t>
            </a:r>
            <a:endParaRPr lang="es-S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9D645-85D9-48C2-A826-C229C814B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211" y="1690688"/>
            <a:ext cx="3739752" cy="444201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El </a:t>
            </a:r>
            <a:r>
              <a:rPr lang="en-US" sz="1800" dirty="0" err="1"/>
              <a:t>usuario</a:t>
            </a:r>
            <a:r>
              <a:rPr lang="en-US" sz="1800" dirty="0"/>
              <a:t> genera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acción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la </a:t>
            </a:r>
            <a:r>
              <a:rPr lang="en-US" sz="1800" dirty="0" err="1"/>
              <a:t>interfaz</a:t>
            </a:r>
            <a:r>
              <a:rPr lang="en-US" sz="1800" dirty="0"/>
              <a:t> o Ventana del </a:t>
            </a:r>
            <a:r>
              <a:rPr lang="en-US" sz="1800" dirty="0" err="1"/>
              <a:t>programa</a:t>
            </a:r>
            <a:r>
              <a:rPr lang="en-US" sz="1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El </a:t>
            </a:r>
            <a:r>
              <a:rPr lang="en-US" sz="1800" dirty="0" err="1"/>
              <a:t>controlador</a:t>
            </a:r>
            <a:r>
              <a:rPr lang="en-US" sz="1800" dirty="0"/>
              <a:t> </a:t>
            </a:r>
            <a:r>
              <a:rPr lang="en-US" sz="1800" dirty="0" smtClean="0"/>
              <a:t>(</a:t>
            </a:r>
            <a:r>
              <a:rPr lang="en-US" sz="1800" dirty="0" err="1" smtClean="0"/>
              <a:t>clase</a:t>
            </a:r>
            <a:r>
              <a:rPr lang="en-US" sz="1800" dirty="0" smtClean="0"/>
              <a:t> Java) </a:t>
            </a:r>
            <a:r>
              <a:rPr lang="en-US" sz="1800" dirty="0" err="1" smtClean="0"/>
              <a:t>recibe</a:t>
            </a:r>
            <a:r>
              <a:rPr lang="en-US" sz="1800" dirty="0" smtClean="0"/>
              <a:t> </a:t>
            </a:r>
            <a:r>
              <a:rPr lang="en-US" sz="1800" dirty="0"/>
              <a:t>y </a:t>
            </a:r>
            <a:r>
              <a:rPr lang="en-US" sz="1800" dirty="0" err="1"/>
              <a:t>procesa</a:t>
            </a:r>
            <a:r>
              <a:rPr lang="en-US" sz="1800" dirty="0"/>
              <a:t> </a:t>
            </a:r>
            <a:r>
              <a:rPr lang="en-US" sz="1800" dirty="0" err="1"/>
              <a:t>esta</a:t>
            </a:r>
            <a:r>
              <a:rPr lang="en-US" sz="1800" dirty="0"/>
              <a:t> </a:t>
            </a:r>
            <a:r>
              <a:rPr lang="en-US" sz="1800" dirty="0" err="1"/>
              <a:t>acción</a:t>
            </a:r>
            <a:endParaRPr lang="en-US" sz="1800" dirty="0"/>
          </a:p>
          <a:p>
            <a:pPr lvl="1"/>
            <a:r>
              <a:rPr lang="en-US" sz="1400" dirty="0" err="1"/>
              <a:t>Ya</a:t>
            </a:r>
            <a:r>
              <a:rPr lang="en-US" sz="1400" dirty="0"/>
              <a:t> se </a:t>
            </a:r>
            <a:r>
              <a:rPr lang="en-US" sz="1400" dirty="0" err="1"/>
              <a:t>encuentra</a:t>
            </a:r>
            <a:r>
              <a:rPr lang="en-US" sz="1400" dirty="0"/>
              <a:t> </a:t>
            </a:r>
            <a:r>
              <a:rPr lang="en-US" sz="1400" dirty="0" err="1"/>
              <a:t>desarrollada</a:t>
            </a:r>
            <a:r>
              <a:rPr lang="en-US" sz="1400" dirty="0"/>
              <a:t> e </a:t>
            </a:r>
            <a:r>
              <a:rPr lang="en-US" sz="1400" dirty="0" err="1"/>
              <a:t>implementada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nuestra</a:t>
            </a:r>
            <a:r>
              <a:rPr lang="en-US" sz="1400" dirty="0"/>
              <a:t> </a:t>
            </a:r>
            <a:r>
              <a:rPr lang="en-US" sz="1400" dirty="0" err="1"/>
              <a:t>aplicación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El </a:t>
            </a:r>
            <a:r>
              <a:rPr lang="en-US" sz="1800" dirty="0" err="1"/>
              <a:t>controlador</a:t>
            </a:r>
            <a:r>
              <a:rPr lang="en-US" sz="1800" dirty="0"/>
              <a:t> </a:t>
            </a:r>
            <a:r>
              <a:rPr lang="en-US" sz="1800" dirty="0" err="1"/>
              <a:t>actualiza</a:t>
            </a:r>
            <a:r>
              <a:rPr lang="en-US" sz="1800" dirty="0"/>
              <a:t> el </a:t>
            </a:r>
            <a:r>
              <a:rPr lang="en-US" sz="1800" dirty="0" err="1"/>
              <a:t>modelo</a:t>
            </a:r>
            <a:r>
              <a:rPr lang="en-US" sz="1800" dirty="0"/>
              <a:t> con la </a:t>
            </a:r>
            <a:r>
              <a:rPr lang="en-US" sz="1800" dirty="0" err="1"/>
              <a:t>nueva</a:t>
            </a:r>
            <a:r>
              <a:rPr lang="en-US" sz="1800" dirty="0"/>
              <a:t> </a:t>
            </a:r>
            <a:r>
              <a:rPr lang="en-US" sz="1800" dirty="0" err="1"/>
              <a:t>información</a:t>
            </a:r>
            <a:r>
              <a:rPr lang="en-US" sz="1800" dirty="0"/>
              <a:t> </a:t>
            </a:r>
            <a:r>
              <a:rPr lang="en-US" sz="1800" dirty="0" err="1"/>
              <a:t>producto</a:t>
            </a:r>
            <a:r>
              <a:rPr lang="en-US" sz="1800" dirty="0"/>
              <a:t> del </a:t>
            </a:r>
            <a:r>
              <a:rPr lang="en-US" sz="1800" dirty="0" err="1"/>
              <a:t>resultado</a:t>
            </a:r>
            <a:r>
              <a:rPr lang="en-US" sz="1800" dirty="0"/>
              <a:t> del </a:t>
            </a:r>
            <a:r>
              <a:rPr lang="en-US" sz="1800" dirty="0" err="1"/>
              <a:t>procesamiento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Se </a:t>
            </a:r>
            <a:r>
              <a:rPr lang="en-US" sz="1800" dirty="0" err="1"/>
              <a:t>actualiza</a:t>
            </a:r>
            <a:r>
              <a:rPr lang="en-US" sz="1800" dirty="0"/>
              <a:t> la </a:t>
            </a:r>
            <a:r>
              <a:rPr lang="en-US" sz="1800" dirty="0" err="1"/>
              <a:t>información</a:t>
            </a:r>
            <a:r>
              <a:rPr lang="en-US" sz="1800" dirty="0"/>
              <a:t> de la vista con el nuevo </a:t>
            </a:r>
            <a:r>
              <a:rPr lang="en-US" sz="1800" dirty="0" err="1"/>
              <a:t>modelo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Se </a:t>
            </a:r>
            <a:r>
              <a:rPr lang="en-US" sz="1800" dirty="0" err="1"/>
              <a:t>muestra</a:t>
            </a:r>
            <a:r>
              <a:rPr lang="en-US" sz="1800" dirty="0"/>
              <a:t> la </a:t>
            </a:r>
            <a:r>
              <a:rPr lang="en-US" sz="1800" dirty="0" err="1"/>
              <a:t>nueva</a:t>
            </a:r>
            <a:r>
              <a:rPr lang="en-US" sz="1800" dirty="0"/>
              <a:t> vista al </a:t>
            </a:r>
            <a:r>
              <a:rPr lang="en-US" sz="1800" dirty="0" err="1"/>
              <a:t>usuario</a:t>
            </a:r>
            <a:r>
              <a:rPr lang="en-US" sz="1800" dirty="0"/>
              <a:t> y se </a:t>
            </a:r>
            <a:r>
              <a:rPr lang="en-US" sz="1800" dirty="0" err="1"/>
              <a:t>espera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nueva</a:t>
            </a:r>
            <a:r>
              <a:rPr lang="en-US" sz="1800" dirty="0"/>
              <a:t> </a:t>
            </a:r>
            <a:r>
              <a:rPr lang="en-US" sz="1800" dirty="0" err="1"/>
              <a:t>acción</a:t>
            </a:r>
            <a:endParaRPr lang="en-US" sz="1800" dirty="0"/>
          </a:p>
          <a:p>
            <a:endParaRPr lang="es-SV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518EE3-A469-4D00-9EAB-D3721D1C8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064" y="1977848"/>
            <a:ext cx="5582429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3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B37B-6597-4F21-92CC-E2BFC4F7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239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INTRODUCCION A ECLIPSE Y TOMCAT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43315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DEE1-C295-4E75-978E-24ED3A55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Eclipse IDE</a:t>
            </a:r>
            <a:endParaRPr lang="es-S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D9E74-7CDE-4043-A697-AB6A4552F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</a:t>
            </a:r>
            <a:r>
              <a:rPr lang="en-US" dirty="0" err="1"/>
              <a:t>es</a:t>
            </a:r>
            <a:r>
              <a:rPr lang="en-US" dirty="0"/>
              <a:t> un IDE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desarrollar</a:t>
            </a:r>
            <a:r>
              <a:rPr lang="en-US" dirty="0"/>
              <a:t> software</a:t>
            </a:r>
          </a:p>
          <a:p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para la </a:t>
            </a:r>
            <a:r>
              <a:rPr lang="en-US" dirty="0" err="1"/>
              <a:t>creación</a:t>
            </a:r>
            <a:r>
              <a:rPr lang="en-US" dirty="0"/>
              <a:t> de </a:t>
            </a:r>
            <a:r>
              <a:rPr lang="en-US" dirty="0" err="1"/>
              <a:t>aplicaciones</a:t>
            </a:r>
            <a:r>
              <a:rPr lang="en-US" dirty="0"/>
              <a:t> de </a:t>
            </a:r>
            <a:r>
              <a:rPr lang="en-US" dirty="0" err="1"/>
              <a:t>escritorio</a:t>
            </a:r>
            <a:r>
              <a:rPr lang="en-US" dirty="0"/>
              <a:t>, web y enterprise (JEE)</a:t>
            </a:r>
          </a:p>
          <a:p>
            <a:r>
              <a:rPr lang="en-US" dirty="0" err="1"/>
              <a:t>Funciona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base a plugins (</a:t>
            </a:r>
            <a:r>
              <a:rPr lang="en-US" dirty="0" err="1"/>
              <a:t>expanden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funcionalidad</a:t>
            </a:r>
            <a:r>
              <a:rPr lang="en-US" dirty="0" smtClean="0"/>
              <a:t>)</a:t>
            </a:r>
          </a:p>
          <a:p>
            <a:r>
              <a:rPr lang="en-US" dirty="0" err="1"/>
              <a:t>Trabaja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base a </a:t>
            </a:r>
            <a:r>
              <a:rPr lang="en-US" dirty="0" err="1"/>
              <a:t>espacios</a:t>
            </a:r>
            <a:r>
              <a:rPr lang="en-US" dirty="0"/>
              <a:t> de </a:t>
            </a:r>
            <a:r>
              <a:rPr lang="en-US" dirty="0" err="1"/>
              <a:t>trabajo</a:t>
            </a:r>
            <a:r>
              <a:rPr lang="en-US" dirty="0"/>
              <a:t> (workspace)</a:t>
            </a:r>
          </a:p>
          <a:p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de </a:t>
            </a:r>
            <a:r>
              <a:rPr lang="en-US" dirty="0" err="1"/>
              <a:t>configuración</a:t>
            </a:r>
            <a:r>
              <a:rPr lang="en-US" dirty="0"/>
              <a:t> que se </a:t>
            </a:r>
            <a:r>
              <a:rPr lang="en-US" dirty="0" err="1"/>
              <a:t>generan</a:t>
            </a:r>
            <a:r>
              <a:rPr lang="en-US" dirty="0"/>
              <a:t> al customizer el IDE</a:t>
            </a:r>
          </a:p>
          <a:p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varios</a:t>
            </a:r>
            <a:r>
              <a:rPr lang="en-US" dirty="0"/>
              <a:t> workspaces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18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1DF8-075A-46CE-A613-ED30506D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Tomcat</a:t>
            </a:r>
            <a:endParaRPr lang="es-S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B4A8-8F6C-47F4-8CFA-946D49463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servidor</a:t>
            </a:r>
            <a:r>
              <a:rPr lang="en-US" dirty="0"/>
              <a:t> web que </a:t>
            </a:r>
            <a:r>
              <a:rPr lang="en-US" dirty="0" err="1"/>
              <a:t>implementa</a:t>
            </a:r>
            <a:r>
              <a:rPr lang="en-US" dirty="0"/>
              <a:t> la </a:t>
            </a:r>
            <a:r>
              <a:rPr lang="en-US" dirty="0" err="1"/>
              <a:t>especificación</a:t>
            </a:r>
            <a:r>
              <a:rPr lang="en-US" dirty="0"/>
              <a:t> EE de Java</a:t>
            </a:r>
          </a:p>
          <a:p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para el </a:t>
            </a:r>
            <a:r>
              <a:rPr lang="en-US" dirty="0" err="1"/>
              <a:t>desarrollo</a:t>
            </a:r>
            <a:r>
              <a:rPr lang="en-US" dirty="0"/>
              <a:t> de </a:t>
            </a:r>
            <a:r>
              <a:rPr lang="en-US" dirty="0" err="1"/>
              <a:t>aplicaciones</a:t>
            </a:r>
            <a:r>
              <a:rPr lang="en-US" dirty="0"/>
              <a:t> web que </a:t>
            </a:r>
            <a:r>
              <a:rPr lang="en-US" dirty="0" err="1"/>
              <a:t>utilizan</a:t>
            </a:r>
            <a:r>
              <a:rPr lang="en-US" dirty="0"/>
              <a:t> Servlets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eje</a:t>
            </a:r>
            <a:r>
              <a:rPr lang="en-US" dirty="0"/>
              <a:t> central de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funcionamiento</a:t>
            </a:r>
            <a:endParaRPr lang="en-US" dirty="0"/>
          </a:p>
          <a:p>
            <a:r>
              <a:rPr lang="en-US" dirty="0" err="1"/>
              <a:t>Trabaja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WAR,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cuales</a:t>
            </a:r>
            <a:r>
              <a:rPr lang="en-US" dirty="0"/>
              <a:t> son </a:t>
            </a:r>
            <a:r>
              <a:rPr lang="en-US" dirty="0" err="1"/>
              <a:t>generados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Eclipse</a:t>
            </a:r>
          </a:p>
          <a:p>
            <a:r>
              <a:rPr lang="en-US" dirty="0" err="1"/>
              <a:t>Utilizaremos</a:t>
            </a:r>
            <a:r>
              <a:rPr lang="en-US" dirty="0"/>
              <a:t> la version </a:t>
            </a:r>
            <a:r>
              <a:rPr lang="en-US" dirty="0" smtClean="0"/>
              <a:t>9.0.16</a:t>
            </a:r>
            <a:endParaRPr lang="es-SV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031" y="4946406"/>
            <a:ext cx="39624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53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3D20-5ED6-4507-9860-38CD53A15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005" y="2513521"/>
            <a:ext cx="5651377" cy="1325563"/>
          </a:xfrm>
        </p:spPr>
        <p:txBody>
          <a:bodyPr/>
          <a:lstStyle/>
          <a:p>
            <a:r>
              <a:rPr lang="en-US" dirty="0"/>
              <a:t>DEMOSTRACION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94033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Existen diferentes arquitecturas para el desarrollo de aplicaciones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SV" dirty="0"/>
              <a:t>Arquitectura MVC (Modelo-Vista-Controlador)</a:t>
            </a:r>
          </a:p>
          <a:p>
            <a:pPr>
              <a:lnSpc>
                <a:spcPct val="150000"/>
              </a:lnSpc>
            </a:pPr>
            <a:r>
              <a:rPr lang="es-SV" dirty="0"/>
              <a:t>Arquitectura SOA (</a:t>
            </a:r>
            <a:r>
              <a:rPr lang="es-SV" dirty="0" err="1"/>
              <a:t>Service</a:t>
            </a:r>
            <a:r>
              <a:rPr lang="es-SV" dirty="0"/>
              <a:t> </a:t>
            </a:r>
            <a:r>
              <a:rPr lang="es-SV" dirty="0" err="1"/>
              <a:t>Oriented</a:t>
            </a:r>
            <a:r>
              <a:rPr lang="es-SV" dirty="0"/>
              <a:t> </a:t>
            </a:r>
            <a:r>
              <a:rPr lang="es-SV" dirty="0" err="1"/>
              <a:t>Architecture</a:t>
            </a:r>
            <a:r>
              <a:rPr lang="es-SV" dirty="0"/>
              <a:t>)</a:t>
            </a:r>
          </a:p>
          <a:p>
            <a:pPr>
              <a:lnSpc>
                <a:spcPct val="150000"/>
              </a:lnSpc>
            </a:pPr>
            <a:r>
              <a:rPr lang="es-SV" dirty="0" err="1"/>
              <a:t>Event-driven</a:t>
            </a:r>
            <a:r>
              <a:rPr lang="es-SV" dirty="0"/>
              <a:t> (Manejada por eventos)</a:t>
            </a:r>
          </a:p>
          <a:p>
            <a:pPr>
              <a:lnSpc>
                <a:spcPct val="150000"/>
              </a:lnSpc>
            </a:pPr>
            <a:r>
              <a:rPr lang="es-SV" dirty="0"/>
              <a:t>Arquitectura Cliente-Servidor</a:t>
            </a:r>
          </a:p>
        </p:txBody>
      </p:sp>
    </p:spTree>
    <p:extLst>
      <p:ext uri="{BB962C8B-B14F-4D97-AF65-F5344CB8AC3E}">
        <p14:creationId xmlns:p14="http://schemas.microsoft.com/office/powerpoint/2010/main" val="260170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Existen diferentes arquitecturas para el desarrollo de aplicaciones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SV" dirty="0"/>
              <a:t>Arquitectura MVC (Modelo-Vista-Controlador)</a:t>
            </a:r>
          </a:p>
          <a:p>
            <a:pPr>
              <a:lnSpc>
                <a:spcPct val="150000"/>
              </a:lnSpc>
            </a:pPr>
            <a:r>
              <a:rPr lang="es-SV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Arquitectura SOA (</a:t>
            </a:r>
            <a:r>
              <a:rPr lang="es-SV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Service</a:t>
            </a:r>
            <a:r>
              <a:rPr lang="es-SV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s-SV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Oriented</a:t>
            </a:r>
            <a:r>
              <a:rPr lang="es-SV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s-SV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Architecture</a:t>
            </a:r>
            <a:r>
              <a:rPr lang="es-SV" dirty="0">
                <a:solidFill>
                  <a:schemeClr val="bg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s-SV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Event-driven</a:t>
            </a:r>
            <a:r>
              <a:rPr lang="es-SV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(Manejada por eventos)</a:t>
            </a:r>
          </a:p>
          <a:p>
            <a:pPr>
              <a:lnSpc>
                <a:spcPct val="150000"/>
              </a:lnSpc>
            </a:pPr>
            <a:r>
              <a:rPr lang="es-SV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Arquitectura Cliente-Servidor</a:t>
            </a:r>
          </a:p>
        </p:txBody>
      </p:sp>
      <p:sp>
        <p:nvSpPr>
          <p:cNvPr id="4" name="Rectangle 3"/>
          <p:cNvSpPr/>
          <p:nvPr/>
        </p:nvSpPr>
        <p:spPr>
          <a:xfrm>
            <a:off x="940904" y="1825625"/>
            <a:ext cx="7765774" cy="785053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8461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Inicialmente sin MVC…</a:t>
            </a:r>
            <a:endParaRPr lang="es-SV" dirty="0"/>
          </a:p>
        </p:txBody>
      </p:sp>
      <p:sp>
        <p:nvSpPr>
          <p:cNvPr id="3" name="CuadroTexto 2"/>
          <p:cNvSpPr txBox="1"/>
          <p:nvPr/>
        </p:nvSpPr>
        <p:spPr>
          <a:xfrm>
            <a:off x="984738" y="1608992"/>
            <a:ext cx="3578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Las </a:t>
            </a:r>
            <a:r>
              <a:rPr lang="en-US" dirty="0" err="1" smtClean="0"/>
              <a:t>páginas</a:t>
            </a:r>
            <a:r>
              <a:rPr lang="en-US" dirty="0" smtClean="0"/>
              <a:t> web </a:t>
            </a:r>
            <a:r>
              <a:rPr lang="en-US" dirty="0" err="1" smtClean="0"/>
              <a:t>estaban</a:t>
            </a:r>
            <a:r>
              <a:rPr lang="en-US" dirty="0" smtClean="0"/>
              <a:t> </a:t>
            </a:r>
            <a:r>
              <a:rPr lang="en-US" dirty="0" err="1" smtClean="0"/>
              <a:t>hechas</a:t>
            </a:r>
            <a:r>
              <a:rPr lang="en-US" dirty="0" smtClean="0"/>
              <a:t> </a:t>
            </a:r>
            <a:r>
              <a:rPr lang="en-US" dirty="0" err="1" smtClean="0"/>
              <a:t>completamente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El </a:t>
            </a:r>
            <a:r>
              <a:rPr lang="en-US" dirty="0" err="1" smtClean="0"/>
              <a:t>contenido</a:t>
            </a:r>
            <a:r>
              <a:rPr lang="en-US" dirty="0" smtClean="0"/>
              <a:t> y el </a:t>
            </a:r>
            <a:r>
              <a:rPr lang="en-US" dirty="0" err="1" smtClean="0"/>
              <a:t>diseño</a:t>
            </a:r>
            <a:r>
              <a:rPr lang="en-US" dirty="0" smtClean="0"/>
              <a:t> </a:t>
            </a:r>
            <a:r>
              <a:rPr lang="en-US" dirty="0" err="1" smtClean="0"/>
              <a:t>estaba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un solo </a:t>
            </a:r>
            <a:r>
              <a:rPr lang="en-US" dirty="0" err="1" smtClean="0"/>
              <a:t>archivo</a:t>
            </a:r>
            <a:r>
              <a:rPr lang="en-US" dirty="0" smtClean="0"/>
              <a:t> HTML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8" y="2934555"/>
            <a:ext cx="3680679" cy="3310037"/>
          </a:xfrm>
          <a:prstGeom prst="rect">
            <a:avLst/>
          </a:prstGeom>
        </p:spPr>
      </p:pic>
      <p:cxnSp>
        <p:nvCxnSpPr>
          <p:cNvPr id="13" name="Conector recto 12"/>
          <p:cNvCxnSpPr/>
          <p:nvPr/>
        </p:nvCxnSpPr>
        <p:spPr>
          <a:xfrm>
            <a:off x="5354515" y="1820008"/>
            <a:ext cx="0" cy="45368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5858606" y="1690688"/>
            <a:ext cx="44811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 PHP y JSP, se </a:t>
            </a:r>
            <a:r>
              <a:rPr lang="en-US" dirty="0" err="1" smtClean="0"/>
              <a:t>dinamizaron</a:t>
            </a:r>
            <a:r>
              <a:rPr lang="en-US" dirty="0" smtClean="0"/>
              <a:t> las </a:t>
            </a:r>
            <a:r>
              <a:rPr lang="en-US" dirty="0" err="1" smtClean="0"/>
              <a:t>páginas</a:t>
            </a:r>
            <a:r>
              <a:rPr lang="en-US" dirty="0" smtClean="0"/>
              <a:t>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, </a:t>
            </a:r>
            <a:r>
              <a:rPr lang="en-US" dirty="0" err="1" smtClean="0"/>
              <a:t>ya</a:t>
            </a:r>
            <a:r>
              <a:rPr lang="en-US" dirty="0" smtClean="0"/>
              <a:t> no </a:t>
            </a:r>
            <a:r>
              <a:rPr lang="en-US" dirty="0" err="1" smtClean="0"/>
              <a:t>eran</a:t>
            </a:r>
            <a:r>
              <a:rPr lang="en-US" dirty="0" smtClean="0"/>
              <a:t> </a:t>
            </a:r>
            <a:r>
              <a:rPr lang="en-US" dirty="0" err="1" smtClean="0"/>
              <a:t>solamente</a:t>
            </a:r>
            <a:r>
              <a:rPr lang="en-US" dirty="0" smtClean="0"/>
              <a:t> </a:t>
            </a:r>
            <a:r>
              <a:rPr lang="en-US" dirty="0" err="1" smtClean="0"/>
              <a:t>páginas</a:t>
            </a:r>
            <a:r>
              <a:rPr lang="en-US" dirty="0" smtClean="0"/>
              <a:t> </a:t>
            </a:r>
            <a:r>
              <a:rPr lang="en-US" dirty="0" err="1" smtClean="0"/>
              <a:t>estáticas</a:t>
            </a:r>
            <a:r>
              <a:rPr lang="en-US" dirty="0" smtClean="0"/>
              <a:t>, </a:t>
            </a:r>
            <a:r>
              <a:rPr lang="en-US" dirty="0" err="1" smtClean="0"/>
              <a:t>sino</a:t>
            </a:r>
            <a:r>
              <a:rPr lang="en-US" dirty="0" smtClean="0"/>
              <a:t> que </a:t>
            </a:r>
            <a:r>
              <a:rPr lang="en-US" dirty="0" err="1" smtClean="0"/>
              <a:t>eran</a:t>
            </a:r>
            <a:r>
              <a:rPr lang="en-US" dirty="0" smtClean="0"/>
              <a:t> </a:t>
            </a:r>
            <a:r>
              <a:rPr lang="en-US" dirty="0" err="1" smtClean="0"/>
              <a:t>generadas</a:t>
            </a:r>
            <a:r>
              <a:rPr lang="en-US" dirty="0" smtClean="0"/>
              <a:t> </a:t>
            </a:r>
            <a:r>
              <a:rPr lang="en-US" dirty="0" err="1" smtClean="0"/>
              <a:t>según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inputs que 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realizaba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285" y="3589267"/>
            <a:ext cx="6177886" cy="200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4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Arquitectura Modelo-Vista-Controlador (MVC)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555625"/>
          </a:xfrm>
        </p:spPr>
        <p:txBody>
          <a:bodyPr/>
          <a:lstStyle/>
          <a:p>
            <a:pPr marL="0" indent="0">
              <a:buNone/>
            </a:pPr>
            <a:r>
              <a:rPr lang="es-SV" dirty="0"/>
              <a:t>Separa la aplicación web en tres componentes principales:</a:t>
            </a:r>
          </a:p>
          <a:p>
            <a:pPr marL="0" indent="0">
              <a:buNone/>
            </a:pPr>
            <a:endParaRPr lang="es-SV" dirty="0"/>
          </a:p>
        </p:txBody>
      </p:sp>
      <p:sp>
        <p:nvSpPr>
          <p:cNvPr id="4" name="TextBox 3"/>
          <p:cNvSpPr txBox="1"/>
          <p:nvPr/>
        </p:nvSpPr>
        <p:spPr>
          <a:xfrm>
            <a:off x="1533525" y="2886075"/>
            <a:ext cx="2667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SV" sz="2800" dirty="0"/>
              <a:t>Modelo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2886075"/>
            <a:ext cx="2667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SV" sz="2800" dirty="0"/>
              <a:t>Vista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05675" y="2886075"/>
            <a:ext cx="2667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SV" sz="2800" dirty="0"/>
              <a:t>Controlador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33525" y="3533775"/>
            <a:ext cx="2667000" cy="22467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SV" sz="2000" dirty="0"/>
              <a:t>Son nuestros objetos, y son los que encapsulan los datos de una base de datos. Estos son accedidos a través del Controlador.</a:t>
            </a:r>
          </a:p>
          <a:p>
            <a:pPr algn="just"/>
            <a:endParaRPr lang="es-SV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419600" y="3533775"/>
            <a:ext cx="2667000" cy="22467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SV" sz="2000" dirty="0"/>
              <a:t>Es la página web con la que el usuario interactúa. La JSP, el CSS, el </a:t>
            </a:r>
            <a:r>
              <a:rPr lang="es-SV" sz="2000" dirty="0" err="1"/>
              <a:t>javascript</a:t>
            </a:r>
            <a:r>
              <a:rPr lang="es-SV" sz="2000" dirty="0"/>
              <a:t>, </a:t>
            </a:r>
            <a:r>
              <a:rPr lang="es-SV" sz="2000" dirty="0" err="1"/>
              <a:t>Jquery</a:t>
            </a:r>
            <a:r>
              <a:rPr lang="es-SV" sz="2000" dirty="0"/>
              <a:t>, etc. Son los que conforman la capa de la vista.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100" y="3533775"/>
            <a:ext cx="2667000" cy="22467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SV" sz="2000" dirty="0"/>
              <a:t>Procesa y responde a eventos como acciones del usuario y realiza cambios entre la vista y el modelo según se necesite.</a:t>
            </a:r>
          </a:p>
          <a:p>
            <a:pPr algn="just"/>
            <a:endParaRPr lang="es-SV" sz="2000" dirty="0"/>
          </a:p>
        </p:txBody>
      </p:sp>
    </p:spTree>
    <p:extLst>
      <p:ext uri="{BB962C8B-B14F-4D97-AF65-F5344CB8AC3E}">
        <p14:creationId xmlns:p14="http://schemas.microsoft.com/office/powerpoint/2010/main" val="335609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2403476"/>
          </a:xfrm>
        </p:spPr>
        <p:txBody>
          <a:bodyPr/>
          <a:lstStyle/>
          <a:p>
            <a:r>
              <a:rPr lang="en-US" dirty="0" err="1" smtClean="0"/>
              <a:t>Capa</a:t>
            </a:r>
            <a:r>
              <a:rPr lang="en-US" dirty="0" smtClean="0"/>
              <a:t> </a:t>
            </a:r>
            <a:r>
              <a:rPr lang="en-US" dirty="0" err="1" smtClean="0"/>
              <a:t>encarga</a:t>
            </a:r>
            <a:r>
              <a:rPr lang="en-US" dirty="0" smtClean="0"/>
              <a:t> de </a:t>
            </a:r>
            <a:r>
              <a:rPr lang="en-US" dirty="0" err="1" smtClean="0"/>
              <a:t>trabajar</a:t>
            </a:r>
            <a:r>
              <a:rPr lang="en-US" dirty="0" smtClean="0"/>
              <a:t> con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nuestro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,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serán</a:t>
            </a:r>
            <a:r>
              <a:rPr lang="en-US" dirty="0" smtClean="0"/>
              <a:t> </a:t>
            </a:r>
            <a:r>
              <a:rPr lang="en-US" dirty="0" err="1" smtClean="0"/>
              <a:t>representados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de Java</a:t>
            </a:r>
          </a:p>
          <a:p>
            <a:r>
              <a:rPr lang="en-US" dirty="0" err="1" smtClean="0"/>
              <a:t>Estos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serán</a:t>
            </a:r>
            <a:r>
              <a:rPr lang="en-US" dirty="0" smtClean="0"/>
              <a:t> </a:t>
            </a:r>
            <a:r>
              <a:rPr lang="en-US" dirty="0" err="1" smtClean="0"/>
              <a:t>instancias</a:t>
            </a:r>
            <a:r>
              <a:rPr lang="en-US" dirty="0" smtClean="0"/>
              <a:t> de </a:t>
            </a:r>
            <a:r>
              <a:rPr lang="en-US" dirty="0" err="1" smtClean="0"/>
              <a:t>clases</a:t>
            </a:r>
            <a:r>
              <a:rPr lang="en-US" dirty="0" smtClean="0"/>
              <a:t> (POJO) que </a:t>
            </a:r>
            <a:r>
              <a:rPr lang="en-US" dirty="0" err="1" smtClean="0"/>
              <a:t>representarán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nuestra</a:t>
            </a:r>
            <a:r>
              <a:rPr lang="en-US" dirty="0" smtClean="0"/>
              <a:t> base de </a:t>
            </a:r>
            <a:r>
              <a:rPr lang="en-US" dirty="0" err="1" smtClean="0"/>
              <a:t>datos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778909"/>
              </p:ext>
            </p:extLst>
          </p:nvPr>
        </p:nvGraphicFramePr>
        <p:xfrm>
          <a:off x="3207847" y="4364038"/>
          <a:ext cx="4309575" cy="1772995"/>
        </p:xfrm>
        <a:graphic>
          <a:graphicData uri="http://schemas.openxmlformats.org/drawingml/2006/table">
            <a:tbl>
              <a:tblPr/>
              <a:tblGrid>
                <a:gridCol w="2184924">
                  <a:extLst>
                    <a:ext uri="{9D8B030D-6E8A-4147-A177-3AD203B41FA5}">
                      <a16:colId xmlns:a16="http://schemas.microsoft.com/office/drawing/2014/main" val="1258344508"/>
                    </a:ext>
                  </a:extLst>
                </a:gridCol>
                <a:gridCol w="2124651">
                  <a:extLst>
                    <a:ext uri="{9D8B030D-6E8A-4147-A177-3AD203B41FA5}">
                      <a16:colId xmlns:a16="http://schemas.microsoft.com/office/drawing/2014/main" val="3030496726"/>
                    </a:ext>
                  </a:extLst>
                </a:gridCol>
              </a:tblGrid>
              <a:tr h="253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Tabla Alumno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Clase Alumno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88457"/>
                  </a:ext>
                </a:extLst>
              </a:tr>
              <a:tr h="253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sk_alumno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sk_alumno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852804"/>
                  </a:ext>
                </a:extLst>
              </a:tr>
              <a:tr h="253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s_nombres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varchar(30)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snombres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13227"/>
                  </a:ext>
                </a:extLst>
              </a:tr>
              <a:tr h="253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s_apellidos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varchar(30)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sapellidos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614225"/>
                  </a:ext>
                </a:extLst>
              </a:tr>
              <a:tr h="253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f_fecha_nacimiento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Calendar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fechaNacimiento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297931"/>
                  </a:ext>
                </a:extLst>
              </a:tr>
              <a:tr h="253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x_imagen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byte[]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xImagen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939677"/>
                  </a:ext>
                </a:extLst>
              </a:tr>
              <a:tr h="253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b_estado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Boolean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bEstado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41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93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Vista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Contienen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y el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encargado</a:t>
            </a:r>
            <a:r>
              <a:rPr lang="en-US" dirty="0" smtClean="0"/>
              <a:t> de </a:t>
            </a:r>
            <a:r>
              <a:rPr lang="en-US" dirty="0" err="1" smtClean="0"/>
              <a:t>generar</a:t>
            </a:r>
            <a:r>
              <a:rPr lang="en-US" dirty="0" smtClean="0"/>
              <a:t> la </a:t>
            </a:r>
            <a:r>
              <a:rPr lang="en-US" dirty="0" err="1" smtClean="0"/>
              <a:t>visualización</a:t>
            </a:r>
            <a:r>
              <a:rPr lang="en-US" dirty="0" smtClean="0"/>
              <a:t> de la </a:t>
            </a:r>
            <a:r>
              <a:rPr lang="en-US" dirty="0" err="1" smtClean="0"/>
              <a:t>información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endParaRPr lang="en-US" dirty="0" smtClean="0"/>
          </a:p>
          <a:p>
            <a:r>
              <a:rPr lang="en-US" dirty="0" err="1" smtClean="0"/>
              <a:t>Dicho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crea</a:t>
            </a:r>
            <a:r>
              <a:rPr lang="en-US" dirty="0" smtClean="0"/>
              <a:t> </a:t>
            </a:r>
            <a:r>
              <a:rPr lang="en-US" dirty="0" err="1" smtClean="0"/>
              <a:t>páginas</a:t>
            </a:r>
            <a:r>
              <a:rPr lang="en-US" dirty="0" smtClean="0"/>
              <a:t> </a:t>
            </a:r>
            <a:r>
              <a:rPr lang="en-US" dirty="0" err="1" smtClean="0"/>
              <a:t>dinámicas</a:t>
            </a:r>
            <a:r>
              <a:rPr lang="en-US" dirty="0" smtClean="0"/>
              <a:t> </a:t>
            </a:r>
            <a:r>
              <a:rPr lang="en-US" dirty="0" err="1" smtClean="0"/>
              <a:t>según</a:t>
            </a:r>
            <a:r>
              <a:rPr lang="en-US" dirty="0" smtClean="0"/>
              <a:t> la </a:t>
            </a:r>
            <a:r>
              <a:rPr lang="en-US" dirty="0" err="1" smtClean="0"/>
              <a:t>interacciones</a:t>
            </a:r>
            <a:r>
              <a:rPr lang="en-US" dirty="0" smtClean="0"/>
              <a:t> del </a:t>
            </a:r>
            <a:r>
              <a:rPr lang="en-US" dirty="0" err="1" smtClean="0"/>
              <a:t>usuario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PHP y JSP son </a:t>
            </a:r>
            <a:r>
              <a:rPr lang="en-US" dirty="0" err="1" smtClean="0"/>
              <a:t>lenguajes</a:t>
            </a:r>
            <a:r>
              <a:rPr lang="en-US" dirty="0" smtClean="0"/>
              <a:t> que </a:t>
            </a:r>
            <a:r>
              <a:rPr lang="en-US" dirty="0" err="1" smtClean="0"/>
              <a:t>permiten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páginas</a:t>
            </a:r>
            <a:r>
              <a:rPr lang="en-US" dirty="0" smtClean="0"/>
              <a:t> </a:t>
            </a:r>
            <a:r>
              <a:rPr lang="en-US" dirty="0" err="1" smtClean="0"/>
              <a:t>dinámicas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1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Controlador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Contienen</a:t>
            </a:r>
            <a:r>
              <a:rPr lang="en-US" dirty="0" smtClean="0"/>
              <a:t> la </a:t>
            </a:r>
            <a:r>
              <a:rPr lang="en-US" dirty="0" err="1" smtClean="0"/>
              <a:t>lógica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r>
              <a:rPr lang="en-US" dirty="0" smtClean="0"/>
              <a:t> </a:t>
            </a:r>
            <a:r>
              <a:rPr lang="en-US" dirty="0" err="1" smtClean="0"/>
              <a:t>encargada</a:t>
            </a:r>
            <a:r>
              <a:rPr lang="en-US" dirty="0" smtClean="0"/>
              <a:t> de </a:t>
            </a:r>
            <a:r>
              <a:rPr lang="en-US" dirty="0" err="1" smtClean="0"/>
              <a:t>procesar</a:t>
            </a:r>
            <a:r>
              <a:rPr lang="en-US" dirty="0" smtClean="0"/>
              <a:t> las </a:t>
            </a:r>
            <a:r>
              <a:rPr lang="en-US" dirty="0" err="1" smtClean="0"/>
              <a:t>peticiones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usuarios</a:t>
            </a:r>
            <a:endParaRPr lang="en-US" dirty="0" smtClean="0"/>
          </a:p>
          <a:p>
            <a:r>
              <a:rPr lang="en-US" dirty="0" smtClean="0"/>
              <a:t>Los </a:t>
            </a:r>
            <a:r>
              <a:rPr lang="en-US" dirty="0" err="1" smtClean="0"/>
              <a:t>controladores</a:t>
            </a:r>
            <a:r>
              <a:rPr lang="en-US" dirty="0" smtClean="0"/>
              <a:t> son </a:t>
            </a:r>
            <a:r>
              <a:rPr lang="en-US" dirty="0" err="1" smtClean="0"/>
              <a:t>asociados</a:t>
            </a:r>
            <a:r>
              <a:rPr lang="en-US" dirty="0" smtClean="0"/>
              <a:t> a URL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nuestro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, </a:t>
            </a:r>
            <a:r>
              <a:rPr lang="en-US" dirty="0" err="1" smtClean="0"/>
              <a:t>dichas</a:t>
            </a:r>
            <a:r>
              <a:rPr lang="en-US" dirty="0" smtClean="0"/>
              <a:t> URL </a:t>
            </a:r>
            <a:r>
              <a:rPr lang="en-US" dirty="0" err="1" smtClean="0"/>
              <a:t>estarán</a:t>
            </a:r>
            <a:r>
              <a:rPr lang="en-US" dirty="0" smtClean="0"/>
              <a:t> </a:t>
            </a:r>
            <a:r>
              <a:rPr lang="en-US" dirty="0" err="1" smtClean="0"/>
              <a:t>asociadas</a:t>
            </a:r>
            <a:r>
              <a:rPr lang="en-US" dirty="0" smtClean="0"/>
              <a:t> a </a:t>
            </a:r>
            <a:r>
              <a:rPr lang="en-US" dirty="0" err="1" smtClean="0"/>
              <a:t>métodos</a:t>
            </a:r>
            <a:r>
              <a:rPr lang="en-US" dirty="0" smtClean="0"/>
              <a:t> Java, que </a:t>
            </a:r>
            <a:r>
              <a:rPr lang="en-US" dirty="0" err="1" smtClean="0"/>
              <a:t>recibirán</a:t>
            </a:r>
            <a:r>
              <a:rPr lang="en-US" dirty="0" smtClean="0"/>
              <a:t> de </a:t>
            </a:r>
            <a:r>
              <a:rPr lang="en-US" dirty="0" err="1" smtClean="0"/>
              <a:t>parámetro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parámetros</a:t>
            </a:r>
            <a:r>
              <a:rPr lang="en-US" dirty="0" smtClean="0"/>
              <a:t> </a:t>
            </a:r>
            <a:r>
              <a:rPr lang="en-US" dirty="0" err="1" smtClean="0"/>
              <a:t>respectivos</a:t>
            </a:r>
            <a:r>
              <a:rPr lang="en-US" dirty="0" smtClean="0"/>
              <a:t> </a:t>
            </a:r>
            <a:r>
              <a:rPr lang="en-US" dirty="0" err="1" smtClean="0"/>
              <a:t>adjuntos</a:t>
            </a:r>
            <a:r>
              <a:rPr lang="en-US" dirty="0" smtClean="0"/>
              <a:t> a la URL</a:t>
            </a:r>
          </a:p>
          <a:p>
            <a:r>
              <a:rPr lang="en-US" dirty="0" err="1" smtClean="0"/>
              <a:t>Sirve</a:t>
            </a:r>
            <a:r>
              <a:rPr lang="en-US" dirty="0" smtClean="0"/>
              <a:t> de </a:t>
            </a:r>
            <a:r>
              <a:rPr lang="en-US" dirty="0" err="1" smtClean="0"/>
              <a:t>mediador</a:t>
            </a:r>
            <a:r>
              <a:rPr lang="en-US" dirty="0" smtClean="0"/>
              <a:t> entre la vista y las </a:t>
            </a:r>
            <a:r>
              <a:rPr lang="en-US" dirty="0" err="1" smtClean="0"/>
              <a:t>demás</a:t>
            </a:r>
            <a:r>
              <a:rPr lang="en-US" dirty="0" smtClean="0"/>
              <a:t> </a:t>
            </a:r>
            <a:r>
              <a:rPr lang="en-US" dirty="0" err="1" smtClean="0"/>
              <a:t>capas</a:t>
            </a:r>
            <a:r>
              <a:rPr lang="en-US" dirty="0" smtClean="0"/>
              <a:t> (</a:t>
            </a:r>
            <a:r>
              <a:rPr lang="en-US" dirty="0" err="1" smtClean="0"/>
              <a:t>Servicio</a:t>
            </a:r>
            <a:r>
              <a:rPr lang="en-US" dirty="0" smtClean="0"/>
              <a:t>, DAO,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13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70CB9-BEB9-4A0B-A031-C036E8F3E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263804"/>
          </a:xfrm>
        </p:spPr>
        <p:txBody>
          <a:bodyPr/>
          <a:lstStyle/>
          <a:p>
            <a:r>
              <a:rPr lang="en-US" dirty="0"/>
              <a:t>Las vistas y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controladores</a:t>
            </a:r>
            <a:r>
              <a:rPr lang="en-US" dirty="0"/>
              <a:t> </a:t>
            </a:r>
            <a:r>
              <a:rPr lang="en-US" dirty="0" err="1"/>
              <a:t>suelen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relacionados</a:t>
            </a:r>
            <a:r>
              <a:rPr lang="en-US" dirty="0"/>
              <a:t>, </a:t>
            </a:r>
            <a:r>
              <a:rPr lang="en-US" dirty="0" err="1"/>
              <a:t>debido</a:t>
            </a:r>
            <a:r>
              <a:rPr lang="en-US" dirty="0"/>
              <a:t> al </a:t>
            </a:r>
            <a:r>
              <a:rPr lang="en-US" dirty="0" err="1"/>
              <a:t>aspecto</a:t>
            </a:r>
            <a:r>
              <a:rPr lang="en-US" dirty="0"/>
              <a:t>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ultimos</a:t>
            </a:r>
            <a:r>
              <a:rPr lang="en-US" dirty="0"/>
              <a:t> </a:t>
            </a:r>
            <a:r>
              <a:rPr lang="en-US" dirty="0" err="1"/>
              <a:t>procesan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generados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vista</a:t>
            </a:r>
            <a:endParaRPr lang="es-SV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199C59-150B-46DD-97D3-1AE94BB43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SV" dirty="0" smtClean="0"/>
              <a:t>Relación entre vistas y controladores</a:t>
            </a:r>
            <a:endParaRPr lang="es-SV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E3CF4D-AE0A-4F23-8C5C-B2A51328E5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00" y="3298798"/>
            <a:ext cx="4824201" cy="22110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465B97-A98B-44F9-B6A1-76F970340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371" y="2815308"/>
            <a:ext cx="4456275" cy="336660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A820AE-03CF-4F8A-B700-3F797DCDA841}"/>
              </a:ext>
            </a:extLst>
          </p:cNvPr>
          <p:cNvCxnSpPr/>
          <p:nvPr/>
        </p:nvCxnSpPr>
        <p:spPr>
          <a:xfrm>
            <a:off x="6560598" y="2769833"/>
            <a:ext cx="0" cy="366647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0880E7-746A-4DE9-A079-9D9BF621EF0E}"/>
              </a:ext>
            </a:extLst>
          </p:cNvPr>
          <p:cNvCxnSpPr>
            <a:cxnSpLocks/>
          </p:cNvCxnSpPr>
          <p:nvPr/>
        </p:nvCxnSpPr>
        <p:spPr>
          <a:xfrm>
            <a:off x="5672831" y="5184559"/>
            <a:ext cx="15624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3893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2383</TotalTime>
  <Words>617</Words>
  <Application>Microsoft Office PowerPoint</Application>
  <PresentationFormat>Panorámica</PresentationFormat>
  <Paragraphs>76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Depth</vt:lpstr>
      <vt:lpstr>Presentación de PowerPoint</vt:lpstr>
      <vt:lpstr>Existen diferentes arquitecturas para el desarrollo de aplicaciones Web</vt:lpstr>
      <vt:lpstr>Existen diferentes arquitecturas para el desarrollo de aplicaciones Web</vt:lpstr>
      <vt:lpstr>Inicialmente sin MVC…</vt:lpstr>
      <vt:lpstr>Arquitectura Modelo-Vista-Controlador (MVC)</vt:lpstr>
      <vt:lpstr>Modelos</vt:lpstr>
      <vt:lpstr>Vista</vt:lpstr>
      <vt:lpstr>Controlador</vt:lpstr>
      <vt:lpstr>Relación entre vistas y controladores</vt:lpstr>
      <vt:lpstr>Flujo de funcionamiento</vt:lpstr>
      <vt:lpstr>INTRODUCCION A ECLIPSE Y TOMCAT</vt:lpstr>
      <vt:lpstr>Eclipse IDE</vt:lpstr>
      <vt:lpstr>Apache Tomcat</vt:lpstr>
      <vt:lpstr>DEMOSTRACION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Lozano</dc:creator>
  <cp:lastModifiedBy>Juan Lozano</cp:lastModifiedBy>
  <cp:revision>116</cp:revision>
  <dcterms:created xsi:type="dcterms:W3CDTF">2016-03-08T02:32:38Z</dcterms:created>
  <dcterms:modified xsi:type="dcterms:W3CDTF">2019-03-18T23:27:51Z</dcterms:modified>
</cp:coreProperties>
</file>