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>
        <p:scale>
          <a:sx n="80" d="100"/>
          <a:sy n="80" d="100"/>
        </p:scale>
        <p:origin x="-528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47" y="0"/>
            <a:ext cx="4983106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8" t="34487" r="41995" b="35000"/>
          <a:stretch/>
        </p:blipFill>
        <p:spPr>
          <a:xfrm>
            <a:off x="3284807" y="2365128"/>
            <a:ext cx="2117188" cy="2092569"/>
          </a:xfrm>
          <a:prstGeom prst="ellipse">
            <a:avLst/>
          </a:prstGeom>
        </p:spPr>
      </p:pic>
      <p:sp>
        <p:nvSpPr>
          <p:cNvPr id="6" name="Oval 5"/>
          <p:cNvSpPr/>
          <p:nvPr/>
        </p:nvSpPr>
        <p:spPr>
          <a:xfrm>
            <a:off x="3962400" y="2819399"/>
            <a:ext cx="1219200" cy="1368083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5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accel="40000" decel="6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250" fill="hold"/>
                                        <p:tgtEl>
                                          <p:spTgt spid="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accel="40000" decel="6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250" fill="hold"/>
                                        <p:tgtEl>
                                          <p:spTgt spid="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Soruj Mahmud</dc:creator>
  <cp:lastModifiedBy>Soruj Mahmud</cp:lastModifiedBy>
  <cp:revision>4</cp:revision>
  <dcterms:created xsi:type="dcterms:W3CDTF">2006-08-16T00:00:00Z</dcterms:created>
  <dcterms:modified xsi:type="dcterms:W3CDTF">2022-11-05T15:13:17Z</dcterms:modified>
</cp:coreProperties>
</file>