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242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v thakur" userId="5856fb88bf946ebd" providerId="LiveId" clId="{B6A1D766-64B4-42EC-ABF5-E846A0FDD9E2}"/>
    <pc:docChg chg="delSld">
      <pc:chgData name="Sourav thakur" userId="5856fb88bf946ebd" providerId="LiveId" clId="{B6A1D766-64B4-42EC-ABF5-E846A0FDD9E2}" dt="2024-09-26T09:00:33.766" v="0" actId="47"/>
      <pc:docMkLst>
        <pc:docMk/>
      </pc:docMkLst>
      <pc:sldChg chg="del">
        <pc:chgData name="Sourav thakur" userId="5856fb88bf946ebd" providerId="LiveId" clId="{B6A1D766-64B4-42EC-ABF5-E846A0FDD9E2}" dt="2024-09-26T09:00:33.766" v="0" actId="47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F2F1030-5AAB-4FCC-9B50-0454D61D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Sourav thakur</cp:lastModifiedBy>
  <cp:revision>1</cp:revision>
  <dcterms:created xsi:type="dcterms:W3CDTF">2024-09-26T08:58:51Z</dcterms:created>
  <dcterms:modified xsi:type="dcterms:W3CDTF">2024-09-26T09:02:53Z</dcterms:modified>
</cp:coreProperties>
</file>