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7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1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87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16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89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2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90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5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6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0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5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7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19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6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A96A-CB36-4CCC-A7B3-B180E7E974D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CE20-E5E9-43EE-9230-604E0F531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9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F93DE4-6A07-9478-A2F2-C8AA5574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328207"/>
            <a:ext cx="9001462" cy="1669209"/>
          </a:xfrm>
        </p:spPr>
        <p:txBody>
          <a:bodyPr>
            <a:normAutofit/>
          </a:bodyPr>
          <a:lstStyle/>
          <a:p>
            <a:r>
              <a:rPr lang="ru-RU" dirty="0"/>
              <a:t>По дисциплине: «Базы данных»</a:t>
            </a:r>
          </a:p>
          <a:p>
            <a:r>
              <a:rPr lang="ru-RU" dirty="0"/>
              <a:t>На тему: «Создание парсеров для загрузки первичных документов на информационный портал факультета»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B9C1-50CF-C921-953A-4AE754EA8ECD}"/>
              </a:ext>
            </a:extLst>
          </p:cNvPr>
          <p:cNvSpPr txBox="1"/>
          <p:nvPr/>
        </p:nvSpPr>
        <p:spPr>
          <a:xfrm>
            <a:off x="8619565" y="4790802"/>
            <a:ext cx="300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Выполнил:</a:t>
            </a:r>
          </a:p>
          <a:p>
            <a:r>
              <a:rPr lang="ru-RU" sz="1600" dirty="0"/>
              <a:t>	студент группы ПМ-20 </a:t>
            </a:r>
          </a:p>
          <a:p>
            <a:r>
              <a:rPr lang="ru-RU" sz="1600" dirty="0"/>
              <a:t>	</a:t>
            </a:r>
            <a:r>
              <a:rPr lang="ru-RU" sz="1600" dirty="0" err="1"/>
              <a:t>Гутнов</a:t>
            </a:r>
            <a:r>
              <a:rPr lang="ru-RU" sz="1600" dirty="0"/>
              <a:t> С.Т.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B582-2B4D-AB7C-B6C9-4410AC4C3A85}"/>
              </a:ext>
            </a:extLst>
          </p:cNvPr>
          <p:cNvSpPr txBox="1"/>
          <p:nvPr/>
        </p:nvSpPr>
        <p:spPr>
          <a:xfrm>
            <a:off x="2001371" y="913035"/>
            <a:ext cx="818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курсовой</a:t>
            </a: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0732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7348BC-663F-77D0-89E6-115792349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681" y="597245"/>
            <a:ext cx="7405284" cy="56635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EDA3F-A3D6-FB3B-6E74-A8D4DBFB6A19}"/>
              </a:ext>
            </a:extLst>
          </p:cNvPr>
          <p:cNvSpPr txBox="1"/>
          <p:nvPr/>
        </p:nvSpPr>
        <p:spPr>
          <a:xfrm>
            <a:off x="564777" y="779929"/>
            <a:ext cx="3321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Обработка данных и заполнение таблицы </a:t>
            </a:r>
            <a:r>
              <a:rPr lang="en-US" sz="2400" dirty="0"/>
              <a:t>employees</a:t>
            </a:r>
            <a:r>
              <a:rPr lang="ru-RU" sz="2400" dirty="0"/>
              <a:t> 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Для работы с БД использовал библиотеку </a:t>
            </a:r>
            <a:r>
              <a:rPr lang="en-US" sz="2400" dirty="0" err="1"/>
              <a:t>MySql.Data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3AEDB-8588-BCB6-95B6-447C0FAE1762}"/>
              </a:ext>
            </a:extLst>
          </p:cNvPr>
          <p:cNvSpPr txBox="1"/>
          <p:nvPr/>
        </p:nvSpPr>
        <p:spPr>
          <a:xfrm>
            <a:off x="425606" y="5891422"/>
            <a:ext cx="372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PS: </a:t>
            </a:r>
            <a:r>
              <a:rPr lang="ru-RU" dirty="0"/>
              <a:t>это самая простая обработка)</a:t>
            </a:r>
          </a:p>
        </p:txBody>
      </p:sp>
    </p:spTree>
    <p:extLst>
      <p:ext uri="{BB962C8B-B14F-4D97-AF65-F5344CB8AC3E}">
        <p14:creationId xmlns:p14="http://schemas.microsoft.com/office/powerpoint/2010/main" val="345322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CC3FF4-E2B0-51ED-5667-B6A172BCC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00" y="746806"/>
            <a:ext cx="4466185" cy="13263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5C1F9-0D88-9AA7-B69A-0DCD76E4A9A5}"/>
              </a:ext>
            </a:extLst>
          </p:cNvPr>
          <p:cNvSpPr txBox="1"/>
          <p:nvPr/>
        </p:nvSpPr>
        <p:spPr>
          <a:xfrm>
            <a:off x="6096000" y="809801"/>
            <a:ext cx="4566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Программа выдает мини отчет о том какие таблицы она заполнила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EBE29-C863-F9D5-916E-8188FCCAEA5D}"/>
              </a:ext>
            </a:extLst>
          </p:cNvPr>
          <p:cNvSpPr txBox="1"/>
          <p:nvPr/>
        </p:nvSpPr>
        <p:spPr>
          <a:xfrm>
            <a:off x="455691" y="3244334"/>
            <a:ext cx="347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Общая структура или алгоритм: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34129B-2B41-62B0-3F05-B9CF4B2B4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875" y="3058744"/>
            <a:ext cx="6915085" cy="313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76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FB16737-FA79-81AC-8D1A-CFE0D4AA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272149"/>
            <a:ext cx="10353762" cy="5276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Надо доделать много всего:</a:t>
            </a:r>
          </a:p>
          <a:p>
            <a:pPr lvl="1"/>
            <a:r>
              <a:rPr lang="ru-RU" sz="2000" dirty="0"/>
              <a:t>Спарсить «Нагрузки преподавателей»</a:t>
            </a:r>
          </a:p>
          <a:p>
            <a:pPr lvl="1"/>
            <a:r>
              <a:rPr lang="ru-RU" sz="2000" dirty="0"/>
              <a:t>Спарсить «Что-нибудь еще»</a:t>
            </a:r>
          </a:p>
          <a:p>
            <a:pPr lvl="1"/>
            <a:r>
              <a:rPr lang="ru-RU" sz="2000" dirty="0"/>
              <a:t>Улучшить визуальную часть(а то больно смотреть)</a:t>
            </a:r>
          </a:p>
          <a:p>
            <a:pPr lvl="1"/>
            <a:r>
              <a:rPr lang="ru-RU" sz="2000" dirty="0"/>
              <a:t>Спарсить «Что-нибудь еще»</a:t>
            </a:r>
          </a:p>
          <a:p>
            <a:pPr lvl="1"/>
            <a:r>
              <a:rPr lang="ru-RU" sz="2000" dirty="0"/>
              <a:t>Сделать пристыковку к ВиЭ (чтобы получилось ВиЭиС)</a:t>
            </a:r>
          </a:p>
          <a:p>
            <a:pPr lvl="1"/>
            <a:r>
              <a:rPr lang="ru-RU" sz="2000" dirty="0"/>
              <a:t>Спарсить «Что-нибудь еще»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1A0BF-A0FC-28D4-0787-A98953DB669F}"/>
              </a:ext>
            </a:extLst>
          </p:cNvPr>
          <p:cNvSpPr txBox="1"/>
          <p:nvPr/>
        </p:nvSpPr>
        <p:spPr>
          <a:xfrm>
            <a:off x="4693024" y="403412"/>
            <a:ext cx="2481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7334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58C02F-0388-B17A-EAB1-DBAA4BE4D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593106">
            <a:off x="-15540" y="-10882"/>
            <a:ext cx="2344537" cy="2203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A39345-8AC9-AED0-BB1B-F926B014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35668">
            <a:off x="2035499" y="-343986"/>
            <a:ext cx="3721768" cy="31507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29351C-6F73-912D-734D-51F24748A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37994">
            <a:off x="7391114" y="2725052"/>
            <a:ext cx="5384659" cy="31218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129CF7-DAA2-7A99-E5E2-BDB86666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5712">
            <a:off x="-630942" y="4680665"/>
            <a:ext cx="5347417" cy="21045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8B3767-7CAF-53B8-DF91-D9BB66028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28422">
            <a:off x="8226273" y="-66237"/>
            <a:ext cx="4011454" cy="26724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F31704C-B9C4-DA4F-0C4A-BC87E6AA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915216">
            <a:off x="7759062" y="2794876"/>
            <a:ext cx="4945877" cy="33207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04765A1-1DFD-B14E-AB1A-956B12D84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318949">
            <a:off x="4358958" y="4085778"/>
            <a:ext cx="2940915" cy="309776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16E4480-7D4A-003B-EEB1-4DD10C7596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7824738">
            <a:off x="1162283" y="3383662"/>
            <a:ext cx="3519979" cy="257210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23945C8-A147-3F8B-16FA-D76A4798A1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870073">
            <a:off x="5400408" y="-78186"/>
            <a:ext cx="3281614" cy="300584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B03B870-2437-1DB9-A8D2-830279D9F6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378866">
            <a:off x="7580844" y="4713904"/>
            <a:ext cx="2888922" cy="21427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CDC9A-1ADD-9C1A-BD60-935B131D22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3964234">
            <a:off x="-28634" y="1922619"/>
            <a:ext cx="2712069" cy="219291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3F1CFE2-656D-D48B-5C03-5CBFDFCE75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054023">
            <a:off x="5569881" y="2569352"/>
            <a:ext cx="3037208" cy="210818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0D341A8-4B88-0AA5-48F9-4964EC57BC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0031" y="2500908"/>
            <a:ext cx="4089483" cy="20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39EDB0-8E6F-227B-1826-C59E9759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701182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cs typeface="Times New Roman" panose="02020603050405020304" pitchFamily="18" charset="0"/>
              </a:rPr>
              <a:t>Разработать </a:t>
            </a:r>
            <a:r>
              <a:rPr lang="en-US" sz="1800" dirty="0">
                <a:cs typeface="Times New Roman" panose="02020603050405020304" pitchFamily="18" charset="0"/>
              </a:rPr>
              <a:t>Windows</a:t>
            </a:r>
            <a:r>
              <a:rPr lang="ru-RU" sz="1800" dirty="0">
                <a:cs typeface="Times New Roman" panose="02020603050405020304" pitchFamily="18" charset="0"/>
              </a:rPr>
              <a:t> приложение на языке </a:t>
            </a:r>
            <a:r>
              <a:rPr lang="en-US" sz="1800" dirty="0">
                <a:cs typeface="Times New Roman" panose="02020603050405020304" pitchFamily="18" charset="0"/>
              </a:rPr>
              <a:t>C#,  </a:t>
            </a:r>
            <a:r>
              <a:rPr lang="ru-RU" sz="1800" dirty="0">
                <a:cs typeface="Times New Roman" panose="02020603050405020304" pitchFamily="18" charset="0"/>
              </a:rPr>
              <a:t>выполняющее следующие действия: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Чтение данных из </a:t>
            </a:r>
            <a:r>
              <a:rPr lang="en-US" sz="1800" dirty="0">
                <a:cs typeface="Times New Roman" panose="02020603050405020304" pitchFamily="18" charset="0"/>
              </a:rPr>
              <a:t>Excel-</a:t>
            </a:r>
            <a:r>
              <a:rPr lang="ru-RU" sz="1800" dirty="0">
                <a:cs typeface="Times New Roman" panose="02020603050405020304" pitchFamily="18" charset="0"/>
              </a:rPr>
              <a:t>файлов «Кадровая справка» и «Нагрузки преподавателей»</a:t>
            </a:r>
            <a:r>
              <a:rPr lang="en-US" sz="1800" dirty="0">
                <a:cs typeface="Times New Roman" panose="02020603050405020304" pitchFamily="18" charset="0"/>
              </a:rPr>
              <a:t>;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Вывод исходных данных в виде таблиц;</a:t>
            </a:r>
          </a:p>
          <a:p>
            <a:r>
              <a:rPr lang="ru-RU" sz="3600" dirty="0">
                <a:cs typeface="Times New Roman" panose="02020603050405020304" pitchFamily="18" charset="0"/>
              </a:rPr>
              <a:t>Обработка</a:t>
            </a:r>
            <a:r>
              <a:rPr lang="ru-RU" sz="1800" dirty="0">
                <a:cs typeface="Times New Roman" panose="02020603050405020304" pitchFamily="18" charset="0"/>
              </a:rPr>
              <a:t> исходных данных</a:t>
            </a:r>
            <a:r>
              <a:rPr lang="en-US" sz="1800" dirty="0">
                <a:cs typeface="Times New Roman" panose="02020603050405020304" pitchFamily="18" charset="0"/>
              </a:rPr>
              <a:t>;</a:t>
            </a:r>
            <a:endParaRPr lang="ru-RU" sz="1800" dirty="0">
              <a:cs typeface="Times New Roman" panose="02020603050405020304" pitchFamily="18" charset="0"/>
            </a:endParaRPr>
          </a:p>
          <a:p>
            <a:r>
              <a:rPr lang="ru-RU" sz="1800" dirty="0">
                <a:cs typeface="Times New Roman" panose="02020603050405020304" pitchFamily="18" charset="0"/>
              </a:rPr>
              <a:t>Заполнение базы данных обработанными данными;</a:t>
            </a:r>
            <a:endParaRPr lang="en-US" sz="1800" dirty="0"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8BB57-BA4A-9AE4-CBA8-D1EEBBD93DB2}"/>
              </a:ext>
            </a:extLst>
          </p:cNvPr>
          <p:cNvSpPr txBox="1"/>
          <p:nvPr/>
        </p:nvSpPr>
        <p:spPr>
          <a:xfrm>
            <a:off x="779324" y="833717"/>
            <a:ext cx="749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Цель курсовой работы:</a:t>
            </a:r>
          </a:p>
        </p:txBody>
      </p:sp>
    </p:spTree>
    <p:extLst>
      <p:ext uri="{BB962C8B-B14F-4D97-AF65-F5344CB8AC3E}">
        <p14:creationId xmlns:p14="http://schemas.microsoft.com/office/powerpoint/2010/main" val="26526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8FEA27-C4EC-FCE3-73AF-6F059AB9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-apple-system"/>
              </a:rPr>
              <a:t>	</a:t>
            </a:r>
            <a:r>
              <a:rPr lang="ru-RU" sz="2400" b="0" i="0" dirty="0">
                <a:effectLst/>
                <a:latin typeface="-apple-system"/>
              </a:rPr>
              <a:t>Парсинг - это процесс анализа структурированных данных, например, текста, для извлечения нужной информации. В общем случае, парсер принимает на вход некоторый входной поток данных и разбирает его на составляющие элементы с целью дальнейшей обработки или использования.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B2A7D-860E-F9A4-BB98-A260CA746BF3}"/>
              </a:ext>
            </a:extLst>
          </p:cNvPr>
          <p:cNvSpPr txBox="1"/>
          <p:nvPr/>
        </p:nvSpPr>
        <p:spPr>
          <a:xfrm>
            <a:off x="913795" y="882134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парсинг?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7759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BFE467-1C1F-523E-B4F4-AF43ED8C1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50" y="1740878"/>
            <a:ext cx="3896527" cy="40409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effectLst/>
              </a:rPr>
              <a:t>Для считывания файла необходимо нажать «Выбрать файл»</a:t>
            </a: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r>
              <a:rPr lang="ru-RU" dirty="0">
                <a:effectLst/>
              </a:rPr>
              <a:t>На данный момент реализовано считывание только файла «Кадровая справка»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ACC6B-B180-CE09-FCCD-C590B2E81438}"/>
              </a:ext>
            </a:extLst>
          </p:cNvPr>
          <p:cNvSpPr txBox="1"/>
          <p:nvPr/>
        </p:nvSpPr>
        <p:spPr>
          <a:xfrm>
            <a:off x="913795" y="697468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Описание разработанной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44BD49-7229-2F4E-102D-2F9A63B1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092" y="1767772"/>
            <a:ext cx="7088958" cy="40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2C66F0-0627-A767-3C34-F82280FA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77" y="1066800"/>
            <a:ext cx="3954040" cy="36951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Появляется диалоговое окно где мы можем отыскать и выбрать свой файл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B893F0-C9B6-0C26-E297-4AFAF0BC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679" y="1066800"/>
            <a:ext cx="6602268" cy="49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8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7F591A-6619-01D8-EE69-22E892AC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91" y="1160912"/>
            <a:ext cx="7568469" cy="426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6298D-C22D-1253-EFC1-2D0266E69B78}"/>
              </a:ext>
            </a:extLst>
          </p:cNvPr>
          <p:cNvSpPr txBox="1"/>
          <p:nvPr/>
        </p:nvSpPr>
        <p:spPr>
          <a:xfrm>
            <a:off x="632011" y="1206694"/>
            <a:ext cx="336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того как мы выбрали файл мы можем просмотреть результат считывания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3AEE8-0BB4-D56D-B1DA-01D53EBC34FA}"/>
              </a:ext>
            </a:extLst>
          </p:cNvPr>
          <p:cNvSpPr txBox="1"/>
          <p:nvPr/>
        </p:nvSpPr>
        <p:spPr>
          <a:xfrm>
            <a:off x="632011" y="4505382"/>
            <a:ext cx="321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закинуть данные в базу необходимо нажать кнопку «Закинуть в базу»</a:t>
            </a:r>
          </a:p>
        </p:txBody>
      </p:sp>
    </p:spTree>
    <p:extLst>
      <p:ext uri="{BB962C8B-B14F-4D97-AF65-F5344CB8AC3E}">
        <p14:creationId xmlns:p14="http://schemas.microsoft.com/office/powerpoint/2010/main" val="192887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FC3951-CC6F-E912-1AEC-E1AA2B9C4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64" y="1937468"/>
            <a:ext cx="5827059" cy="41196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C2F69-A559-8BF9-4AB1-9C2637D8FA93}"/>
              </a:ext>
            </a:extLst>
          </p:cNvPr>
          <p:cNvSpPr txBox="1"/>
          <p:nvPr/>
        </p:nvSpPr>
        <p:spPr>
          <a:xfrm>
            <a:off x="7368990" y="1828800"/>
            <a:ext cx="400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 выглядит реализация выбора файла в диалоговом окне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2BE6-BFCB-BFF0-84B0-6F786CC01B1E}"/>
              </a:ext>
            </a:extLst>
          </p:cNvPr>
          <p:cNvSpPr txBox="1"/>
          <p:nvPr/>
        </p:nvSpPr>
        <p:spPr>
          <a:xfrm>
            <a:off x="7247967" y="5595501"/>
            <a:ext cx="3846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Сохраняем путь до файла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4D63B-F3A6-DD5F-1F21-CEBCE4392720}"/>
              </a:ext>
            </a:extLst>
          </p:cNvPr>
          <p:cNvSpPr txBox="1"/>
          <p:nvPr/>
        </p:nvSpPr>
        <p:spPr>
          <a:xfrm>
            <a:off x="3160058" y="431502"/>
            <a:ext cx="669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 теперь немножко кода(много)</a:t>
            </a:r>
          </a:p>
        </p:txBody>
      </p:sp>
    </p:spTree>
    <p:extLst>
      <p:ext uri="{BB962C8B-B14F-4D97-AF65-F5344CB8AC3E}">
        <p14:creationId xmlns:p14="http://schemas.microsoft.com/office/powerpoint/2010/main" val="145771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467776-154E-B891-45C8-37C5C86D7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6602" y="586142"/>
            <a:ext cx="7570597" cy="56857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E87E1-3831-A57C-A0A1-6F60C267DF2F}"/>
              </a:ext>
            </a:extLst>
          </p:cNvPr>
          <p:cNvSpPr txBox="1"/>
          <p:nvPr/>
        </p:nvSpPr>
        <p:spPr>
          <a:xfrm>
            <a:off x="712694" y="586142"/>
            <a:ext cx="27163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Заполнение таблицы</a:t>
            </a:r>
          </a:p>
          <a:p>
            <a:endParaRPr lang="ru-RU" sz="2400" dirty="0"/>
          </a:p>
          <a:p>
            <a:r>
              <a:rPr lang="ru-RU" sz="2400" dirty="0"/>
              <a:t>Считывание данных с документа.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Заполнение листов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0A0EB-C1D6-9564-2C46-ADDE56B1323C}"/>
              </a:ext>
            </a:extLst>
          </p:cNvPr>
          <p:cNvSpPr txBox="1"/>
          <p:nvPr/>
        </p:nvSpPr>
        <p:spPr>
          <a:xfrm>
            <a:off x="712693" y="4787153"/>
            <a:ext cx="271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Пользуемся библиотекой </a:t>
            </a:r>
            <a:r>
              <a:rPr lang="en-US" sz="2400" dirty="0"/>
              <a:t>ClosedXML.Excel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6726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16B865-8A36-1C8A-E6C2-F0EA1C7E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41" y="906330"/>
            <a:ext cx="5540188" cy="101390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9B242F-34AE-A84D-6785-097353F6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364" y="3197312"/>
            <a:ext cx="6253213" cy="2874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344D76-DB7C-B07D-08A1-D87AB7060C52}"/>
              </a:ext>
            </a:extLst>
          </p:cNvPr>
          <p:cNvSpPr txBox="1"/>
          <p:nvPr/>
        </p:nvSpPr>
        <p:spPr>
          <a:xfrm>
            <a:off x="7557247" y="813121"/>
            <a:ext cx="303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Тут хранятся считанные данные со всех листов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5F19B-EA5F-D635-41FE-A95D0A6D68F2}"/>
              </a:ext>
            </a:extLst>
          </p:cNvPr>
          <p:cNvSpPr txBox="1"/>
          <p:nvPr/>
        </p:nvSpPr>
        <p:spPr>
          <a:xfrm>
            <a:off x="968190" y="2904682"/>
            <a:ext cx="3617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Открываем соединение с БД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Вызываем функции для заполнения таблиц</a:t>
            </a:r>
          </a:p>
          <a:p>
            <a:br>
              <a:rPr lang="ru-RU" sz="2400" dirty="0"/>
            </a:br>
            <a:r>
              <a:rPr lang="ru-RU" sz="2400" dirty="0"/>
              <a:t>Передаем данные в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498599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97</TotalTime>
  <Words>329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Bookman Old Style</vt:lpstr>
      <vt:lpstr>Rockwell</vt:lpstr>
      <vt:lpstr>Times New Roman</vt:lpstr>
      <vt:lpstr>Damask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Сосик Машина</dc:creator>
  <cp:lastModifiedBy>Сосик Машина</cp:lastModifiedBy>
  <cp:revision>1</cp:revision>
  <dcterms:created xsi:type="dcterms:W3CDTF">2023-06-14T19:18:16Z</dcterms:created>
  <dcterms:modified xsi:type="dcterms:W3CDTF">2023-06-14T20:56:04Z</dcterms:modified>
</cp:coreProperties>
</file>