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5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7DA2-16C2-4417-ABCA-9F1E999C19B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7831-8183-4549-97E4-C05260AE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7DA2-16C2-4417-ABCA-9F1E999C19B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7831-8183-4549-97E4-C05260AE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7DA2-16C2-4417-ABCA-9F1E999C19B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7831-8183-4549-97E4-C05260AE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7DA2-16C2-4417-ABCA-9F1E999C19B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7831-8183-4549-97E4-C05260AE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4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7DA2-16C2-4417-ABCA-9F1E999C19B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7831-8183-4549-97E4-C05260AE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7DA2-16C2-4417-ABCA-9F1E999C19B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7831-8183-4549-97E4-C05260AE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8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7DA2-16C2-4417-ABCA-9F1E999C19B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7831-8183-4549-97E4-C05260AE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5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7DA2-16C2-4417-ABCA-9F1E999C19B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7831-8183-4549-97E4-C05260AE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7DA2-16C2-4417-ABCA-9F1E999C19B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7831-8183-4549-97E4-C05260AE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7DA2-16C2-4417-ABCA-9F1E999C19B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7831-8183-4549-97E4-C05260AE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7DA2-16C2-4417-ABCA-9F1E999C19B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7831-8183-4549-97E4-C05260AE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67DA2-16C2-4417-ABCA-9F1E999C19B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7831-8183-4549-97E4-C05260AE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Audit Tab Overhaul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TFS Story: </a:t>
            </a:r>
            <a:r>
              <a:rPr lang="en-US" dirty="0" smtClean="0"/>
              <a:t>1237 – Inventory: Audit </a:t>
            </a:r>
            <a:r>
              <a:rPr lang="en-US" smtClean="0"/>
              <a:t>Tab Overhaul</a:t>
            </a:r>
            <a:endParaRPr lang="en-US" dirty="0" smtClean="0"/>
          </a:p>
          <a:p>
            <a:r>
              <a:rPr lang="en-US" dirty="0" smtClean="0"/>
              <a:t>Last Update: </a:t>
            </a:r>
            <a:r>
              <a:rPr lang="en-US" dirty="0" err="1" smtClean="0"/>
              <a:t>pfry</a:t>
            </a:r>
            <a:r>
              <a:rPr lang="en-US" dirty="0" smtClean="0"/>
              <a:t> 5/5 @ </a:t>
            </a:r>
            <a:r>
              <a:rPr lang="en-US" dirty="0" smtClean="0"/>
              <a:t>1530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8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Layout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246588"/>
            <a:ext cx="7426292" cy="43648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Standing issues with the Audit Screen:</a:t>
            </a:r>
          </a:p>
          <a:p>
            <a:pPr marL="342900" indent="-342900">
              <a:buAutoNum type="arabicPeriod"/>
            </a:pPr>
            <a:r>
              <a:rPr lang="en-US" dirty="0" smtClean="0"/>
              <a:t>Scanning barcodes does not update that barcodes tracking history</a:t>
            </a:r>
          </a:p>
          <a:p>
            <a:pPr marL="342900" indent="-342900">
              <a:buAutoNum type="arabicPeriod"/>
            </a:pPr>
            <a:r>
              <a:rPr lang="en-US" dirty="0" smtClean="0"/>
              <a:t>Scanning a barcode a 2</a:t>
            </a:r>
            <a:r>
              <a:rPr lang="en-US" baseline="30000" dirty="0" smtClean="0"/>
              <a:t>nd</a:t>
            </a:r>
            <a:r>
              <a:rPr lang="en-US" dirty="0" smtClean="0"/>
              <a:t> (or more) times puts it in the table on the right</a:t>
            </a:r>
          </a:p>
          <a:p>
            <a:endParaRPr lang="en-US" dirty="0"/>
          </a:p>
          <a:p>
            <a:r>
              <a:rPr lang="en-US" dirty="0" smtClean="0"/>
              <a:t>Left Table is a list of equipment that has been assigned to the person (and has not been scanned)</a:t>
            </a:r>
          </a:p>
          <a:p>
            <a:endParaRPr lang="en-US" dirty="0"/>
          </a:p>
          <a:p>
            <a:r>
              <a:rPr lang="en-US" dirty="0" smtClean="0"/>
              <a:t>Right Table is a list of equipment that has been scanned and is not currently assigned to that technician</a:t>
            </a:r>
          </a:p>
        </p:txBody>
      </p:sp>
    </p:spTree>
    <p:extLst>
      <p:ext uri="{BB962C8B-B14F-4D97-AF65-F5344CB8AC3E}">
        <p14:creationId xmlns:p14="http://schemas.microsoft.com/office/powerpoint/2010/main" val="261012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Adjustments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246588"/>
            <a:ext cx="7426292" cy="43648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 the right of the drop downs include a table that shows an audit history with the following information:</a:t>
            </a:r>
          </a:p>
          <a:p>
            <a:r>
              <a:rPr lang="en-US" dirty="0" smtClean="0"/>
              <a:t>Audit ID</a:t>
            </a:r>
          </a:p>
          <a:p>
            <a:r>
              <a:rPr lang="en-US" dirty="0" smtClean="0"/>
              <a:t>Auditor</a:t>
            </a:r>
          </a:p>
          <a:p>
            <a:r>
              <a:rPr lang="en-US" dirty="0" smtClean="0"/>
              <a:t>Audit Date</a:t>
            </a:r>
          </a:p>
          <a:p>
            <a:r>
              <a:rPr lang="en-US" dirty="0" err="1" smtClean="0"/>
              <a:t>IsClosed</a:t>
            </a:r>
            <a:r>
              <a:rPr lang="en-US" dirty="0" smtClean="0"/>
              <a:t> (bit)</a:t>
            </a:r>
          </a:p>
          <a:p>
            <a:endParaRPr lang="en-US" dirty="0"/>
          </a:p>
          <a:p>
            <a:r>
              <a:rPr lang="en-US" dirty="0" smtClean="0"/>
              <a:t>Add a New Audit and a Load Audit button</a:t>
            </a:r>
          </a:p>
          <a:p>
            <a:r>
              <a:rPr lang="en-US" b="1" dirty="0" smtClean="0"/>
              <a:t>New </a:t>
            </a:r>
            <a:r>
              <a:rPr lang="en-US" dirty="0" smtClean="0"/>
              <a:t>will just load what it does now, </a:t>
            </a:r>
            <a:r>
              <a:rPr lang="en-US" b="1" dirty="0" smtClean="0"/>
              <a:t>Load Audit</a:t>
            </a:r>
            <a:r>
              <a:rPr lang="en-US" dirty="0" smtClean="0"/>
              <a:t> will display the table results when they submitted it (see slide 6-7).</a:t>
            </a:r>
          </a:p>
        </p:txBody>
      </p:sp>
    </p:spTree>
    <p:extLst>
      <p:ext uri="{BB962C8B-B14F-4D97-AF65-F5344CB8AC3E}">
        <p14:creationId xmlns:p14="http://schemas.microsoft.com/office/powerpoint/2010/main" val="93713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246588"/>
            <a:ext cx="7426292" cy="43648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As we scan barcodes we should remove that item from the table on the left and update the barcode tracking that the part was part of the audit (Tracking Type: AUD).</a:t>
            </a:r>
          </a:p>
          <a:p>
            <a:endParaRPr lang="en-US" dirty="0"/>
          </a:p>
          <a:p>
            <a:r>
              <a:rPr lang="en-US" dirty="0" smtClean="0"/>
              <a:t>Upon finishing the initial scan any equipment that was not scanned will remain in the left table.</a:t>
            </a:r>
          </a:p>
          <a:p>
            <a:endParaRPr lang="en-US" dirty="0"/>
          </a:p>
          <a:p>
            <a:r>
              <a:rPr lang="en-US" dirty="0" smtClean="0"/>
              <a:t>And any equipment that was scanned but is not part of my stock will be in the right table.</a:t>
            </a:r>
          </a:p>
        </p:txBody>
      </p:sp>
    </p:spTree>
    <p:extLst>
      <p:ext uri="{BB962C8B-B14F-4D97-AF65-F5344CB8AC3E}">
        <p14:creationId xmlns:p14="http://schemas.microsoft.com/office/powerpoint/2010/main" val="323870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Audit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246588"/>
            <a:ext cx="7426292" cy="43648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Add a Submit button that will log every piece in the left table as not accounted for in the audit and update the tracking to show as: “AUD-MISS”</a:t>
            </a:r>
          </a:p>
          <a:p>
            <a:endParaRPr lang="en-US" dirty="0"/>
          </a:p>
          <a:p>
            <a:r>
              <a:rPr lang="en-US" dirty="0" smtClean="0"/>
              <a:t>Any equipment in the left table will be assigned to the technician and barcode tracking will be updated accordingly.</a:t>
            </a:r>
          </a:p>
          <a:p>
            <a:endParaRPr lang="en-US" dirty="0"/>
          </a:p>
          <a:p>
            <a:r>
              <a:rPr lang="en-US" dirty="0" smtClean="0"/>
              <a:t>Tracking of Audits will need to be created.</a:t>
            </a:r>
          </a:p>
        </p:txBody>
      </p:sp>
    </p:spTree>
    <p:extLst>
      <p:ext uri="{BB962C8B-B14F-4D97-AF65-F5344CB8AC3E}">
        <p14:creationId xmlns:p14="http://schemas.microsoft.com/office/powerpoint/2010/main" val="331542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 updates after an audit has been completed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246588"/>
            <a:ext cx="7426292" cy="43648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Once an audit has been submitted a technician will have a limited amount of time (24hrs?) to add equipment to that audit, updating it’s </a:t>
            </a:r>
            <a:r>
              <a:rPr lang="en-US" dirty="0" err="1" smtClean="0"/>
              <a:t>ModifiedOn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 that if I find a piece of equipment in my car or tool kit I don’t have to do another audit just to mark that piece accounted for.</a:t>
            </a:r>
          </a:p>
          <a:p>
            <a:endParaRPr lang="en-US" dirty="0" smtClean="0"/>
          </a:p>
          <a:p>
            <a:r>
              <a:rPr lang="en-US" dirty="0" smtClean="0"/>
              <a:t>After the time window expires the audit will be closed and a new audit will need to be performed.</a:t>
            </a:r>
          </a:p>
        </p:txBody>
      </p:sp>
    </p:spTree>
    <p:extLst>
      <p:ext uri="{BB962C8B-B14F-4D97-AF65-F5344CB8AC3E}">
        <p14:creationId xmlns:p14="http://schemas.microsoft.com/office/powerpoint/2010/main" val="294289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past audits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246588"/>
            <a:ext cx="7426292" cy="43648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Loading an audit will need to have an additional column in the left window to show that that part was accounted for in the audit.</a:t>
            </a:r>
          </a:p>
          <a:p>
            <a:r>
              <a:rPr lang="en-US" dirty="0" smtClean="0"/>
              <a:t>And sorted by whether or not it was audited.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97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Reconcile Equipment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246588"/>
            <a:ext cx="7426292" cy="43648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my understanding Platinum’s system would look at all the accounts I’d installed and look for equipment that was added by part # and did not have a barcode and assign those barcodes to those parts cleaning out my “this is yours but you didn’t scan it” list.</a:t>
            </a:r>
          </a:p>
          <a:p>
            <a:r>
              <a:rPr lang="en-US" dirty="0" smtClean="0"/>
              <a:t>We would have to match based off of the </a:t>
            </a:r>
            <a:r>
              <a:rPr lang="en-US" dirty="0" err="1" smtClean="0"/>
              <a:t>ModelNumber</a:t>
            </a:r>
            <a:r>
              <a:rPr lang="en-US" dirty="0" smtClean="0"/>
              <a:t> in the </a:t>
            </a:r>
            <a:r>
              <a:rPr lang="en-US" dirty="0" err="1" smtClean="0"/>
              <a:t>AE_Items</a:t>
            </a:r>
            <a:r>
              <a:rPr lang="en-US" dirty="0" smtClean="0"/>
              <a:t> table.</a:t>
            </a:r>
          </a:p>
          <a:p>
            <a:r>
              <a:rPr lang="en-US" dirty="0" smtClean="0"/>
              <a:t>This button should only be clickable AFTER the Submit Audit button has been pressed.</a:t>
            </a:r>
          </a:p>
          <a:p>
            <a:r>
              <a:rPr lang="en-US" dirty="0" smtClean="0"/>
              <a:t>Tracking for that part would show as AUD-MISS and then CUST as our indicator that it was reconciled. Or we could create a tracking type of reconciled.</a:t>
            </a:r>
          </a:p>
        </p:txBody>
      </p:sp>
    </p:spTree>
    <p:extLst>
      <p:ext uri="{BB962C8B-B14F-4D97-AF65-F5344CB8AC3E}">
        <p14:creationId xmlns:p14="http://schemas.microsoft.com/office/powerpoint/2010/main" val="42029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Layout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246588"/>
            <a:ext cx="7426292" cy="43648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Updated </a:t>
            </a:r>
            <a:r>
              <a:rPr lang="en-US" smtClean="0"/>
              <a:t>layout design.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Audits should be possible to be done on both Technicians and Warehouses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29168" y="5411788"/>
            <a:ext cx="1875094" cy="2805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Audit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29168" y="1858369"/>
            <a:ext cx="1875094" cy="2805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Laod</a:t>
            </a:r>
            <a:r>
              <a:rPr lang="en-US" dirty="0" smtClean="0"/>
              <a:t> Audit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29168" y="1482339"/>
            <a:ext cx="1875094" cy="2805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Audit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88627" y="1482339"/>
            <a:ext cx="31962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Audit History Table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886311" y="5411788"/>
            <a:ext cx="1875094" cy="2805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Reconcile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562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Audit Tab Overhaul</vt:lpstr>
      <vt:lpstr>Current Layout</vt:lpstr>
      <vt:lpstr>Layout Adjustments</vt:lpstr>
      <vt:lpstr>Improvements</vt:lpstr>
      <vt:lpstr>Submitting Audit</vt:lpstr>
      <vt:lpstr>Allow updates after an audit has been completed</vt:lpstr>
      <vt:lpstr>Loading past audits</vt:lpstr>
      <vt:lpstr>Reconcile Equipment</vt:lpstr>
      <vt:lpstr>Final Layout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Tab Overhaul</dc:title>
  <dc:creator>Peter Fry</dc:creator>
  <cp:lastModifiedBy>Peter Fry</cp:lastModifiedBy>
  <cp:revision>6</cp:revision>
  <dcterms:created xsi:type="dcterms:W3CDTF">2015-05-05T20:16:20Z</dcterms:created>
  <dcterms:modified xsi:type="dcterms:W3CDTF">2015-05-05T21:30:01Z</dcterms:modified>
</cp:coreProperties>
</file>