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69" r:id="rId7"/>
    <p:sldId id="259" r:id="rId8"/>
    <p:sldId id="260" r:id="rId9"/>
    <p:sldId id="261" r:id="rId10"/>
    <p:sldId id="263" r:id="rId11"/>
    <p:sldId id="270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2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1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E30E-1759-43AB-BC44-B42C5B4A7D23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err="1" smtClean="0"/>
              <a:t>Báo</a:t>
            </a:r>
            <a:r>
              <a:rPr lang="en-US" sz="6600" dirty="0" smtClean="0"/>
              <a:t> </a:t>
            </a:r>
            <a:r>
              <a:rPr lang="en-US" sz="6600" dirty="0" err="1" smtClean="0"/>
              <a:t>cáo</a:t>
            </a:r>
            <a:r>
              <a:rPr lang="en-US" sz="6600" dirty="0" smtClean="0"/>
              <a:t> </a:t>
            </a:r>
            <a:r>
              <a:rPr lang="en-US" sz="6600" dirty="0" err="1" smtClean="0"/>
              <a:t>tiến</a:t>
            </a:r>
            <a:r>
              <a:rPr lang="en-US" sz="6600" dirty="0" smtClean="0"/>
              <a:t> </a:t>
            </a:r>
            <a:r>
              <a:rPr lang="en-US" sz="6600" dirty="0" err="1" smtClean="0"/>
              <a:t>độ</a:t>
            </a:r>
            <a:r>
              <a:rPr lang="en-US" sz="6600" dirty="0" smtClean="0"/>
              <a:t> </a:t>
            </a:r>
            <a:r>
              <a:rPr lang="en-US" sz="6600" dirty="0" err="1" smtClean="0"/>
              <a:t>dự</a:t>
            </a:r>
            <a:r>
              <a:rPr lang="en-US" sz="6600" dirty="0" smtClean="0"/>
              <a:t> </a:t>
            </a:r>
            <a:r>
              <a:rPr lang="en-US" sz="6600" dirty="0" err="1" smtClean="0"/>
              <a:t>án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algn="r"/>
            <a:r>
              <a:rPr lang="en-US" dirty="0" err="1" smtClean="0"/>
              <a:t>Ngày</a:t>
            </a:r>
            <a:r>
              <a:rPr lang="en-US" dirty="0" smtClean="0"/>
              <a:t>: 13/11/2015</a:t>
            </a:r>
          </a:p>
          <a:p>
            <a:pPr algn="r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: Hồ Thị Thanh Thảo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7184" y="368440"/>
            <a:ext cx="7037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Dự</a:t>
            </a:r>
            <a:r>
              <a:rPr lang="en-US" sz="4000" dirty="0" smtClean="0"/>
              <a:t> </a:t>
            </a:r>
            <a:r>
              <a:rPr lang="en-US" sz="4000" dirty="0" err="1" smtClean="0"/>
              <a:t>án</a:t>
            </a:r>
            <a:r>
              <a:rPr lang="en-US" sz="4000" dirty="0" smtClean="0"/>
              <a:t> </a:t>
            </a:r>
            <a:r>
              <a:rPr lang="en-US" sz="4000" dirty="0" err="1" smtClean="0"/>
              <a:t>quản</a:t>
            </a:r>
            <a:r>
              <a:rPr lang="en-US" sz="4000" dirty="0" smtClean="0"/>
              <a:t> </a:t>
            </a:r>
            <a:r>
              <a:rPr lang="en-US" sz="4000" dirty="0" err="1" smtClean="0"/>
              <a:t>lý</a:t>
            </a:r>
            <a:r>
              <a:rPr lang="en-US" sz="4000" dirty="0" smtClean="0"/>
              <a:t> </a:t>
            </a:r>
            <a:r>
              <a:rPr lang="en-US" sz="4000" dirty="0" err="1" smtClean="0"/>
              <a:t>cửa</a:t>
            </a:r>
            <a:r>
              <a:rPr lang="en-US" sz="4000" dirty="0" smtClean="0"/>
              <a:t> </a:t>
            </a:r>
            <a:r>
              <a:rPr lang="en-US" sz="4000" dirty="0" err="1" smtClean="0"/>
              <a:t>hàng</a:t>
            </a:r>
            <a:r>
              <a:rPr lang="en-US" sz="4000" dirty="0" smtClean="0"/>
              <a:t> </a:t>
            </a:r>
            <a:r>
              <a:rPr lang="en-US" sz="4000" dirty="0" err="1" smtClean="0"/>
              <a:t>máy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036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Thiết kế </a:t>
            </a:r>
          </a:p>
          <a:p>
            <a:pPr lvl="1"/>
            <a:r>
              <a:rPr lang="vi-VN" dirty="0" smtClean="0"/>
              <a:t>Thiết kế giao diện</a:t>
            </a:r>
          </a:p>
          <a:p>
            <a:pPr lvl="2"/>
            <a:r>
              <a:rPr lang="vi-VN" dirty="0" smtClean="0"/>
              <a:t>Vẽ sơ đồ các màn hình</a:t>
            </a:r>
          </a:p>
          <a:p>
            <a:pPr lvl="2"/>
            <a:r>
              <a:rPr lang="vi-VN" dirty="0" smtClean="0"/>
              <a:t>Thiết kế từng màn hình</a:t>
            </a:r>
          </a:p>
          <a:p>
            <a:pPr lvl="1"/>
            <a:r>
              <a:rPr lang="vi-VN" dirty="0" smtClean="0"/>
              <a:t>Thiết kế dữ liệu</a:t>
            </a:r>
          </a:p>
          <a:p>
            <a:pPr lvl="2"/>
            <a:r>
              <a:rPr lang="vi-VN" dirty="0" smtClean="0"/>
              <a:t>Xác định các loại thực thể và thuộc tính</a:t>
            </a:r>
          </a:p>
          <a:p>
            <a:pPr lvl="2"/>
            <a:r>
              <a:rPr lang="vi-VN" dirty="0" smtClean="0"/>
              <a:t>Vẽ ERD</a:t>
            </a:r>
          </a:p>
          <a:p>
            <a:r>
              <a:rPr lang="vi-VN" dirty="0" smtClean="0"/>
              <a:t>Coding</a:t>
            </a:r>
          </a:p>
          <a:p>
            <a:pPr lvl="1"/>
            <a:r>
              <a:rPr lang="vi-VN" dirty="0" smtClean="0"/>
              <a:t>Cài đặt từng chức năng</a:t>
            </a:r>
          </a:p>
          <a:p>
            <a:pPr lvl="1"/>
            <a:r>
              <a:rPr lang="vi-VN" dirty="0" smtClean="0"/>
              <a:t>Viết Unit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soát dự 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5095"/>
          </a:xfrm>
        </p:spPr>
        <p:txBody>
          <a:bodyPr>
            <a:normAutofit/>
          </a:bodyPr>
          <a:lstStyle/>
          <a:p>
            <a:r>
              <a:rPr lang="en-US" smtClean="0"/>
              <a:t>Phân tích và đưa ra những chiến lược ngăn chặn vượt phạm vi.</a:t>
            </a:r>
          </a:p>
          <a:p>
            <a:r>
              <a:rPr lang="en-US" smtClean="0"/>
              <a:t>Xác định chính xác ngân sách gia tăng bảo đảm lợi nhuận thu được từ dự án.</a:t>
            </a:r>
            <a:endParaRPr lang="en-US" dirty="0"/>
          </a:p>
          <a:p>
            <a:r>
              <a:rPr lang="en-US" smtClean="0"/>
              <a:t>Kiểm soát nhân sự để đảm bảo yêu cầu công việc.</a:t>
            </a:r>
          </a:p>
          <a:p>
            <a:r>
              <a:rPr lang="en-US" smtClean="0"/>
              <a:t>Chú trọng khảo sát trực tiếp.</a:t>
            </a:r>
          </a:p>
          <a:p>
            <a:r>
              <a:rPr lang="en-US" smtClean="0"/>
              <a:t>Báo cáo họp nhóm định kì.</a:t>
            </a:r>
          </a:p>
          <a:p>
            <a:r>
              <a:rPr lang="en-US" smtClean="0"/>
              <a:t>Khảo sát tính toán nghiệp vụ khi gia tăng ngân sách đầu tư.</a:t>
            </a:r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811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 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2055"/>
          </a:xfrm>
        </p:spPr>
        <p:txBody>
          <a:bodyPr/>
          <a:lstStyle/>
          <a:p>
            <a:r>
              <a:rPr lang="en-US" smtClean="0"/>
              <a:t>Đảm bảo tiến độ đề ra dự án.</a:t>
            </a:r>
            <a:endParaRPr lang="en-US" smtClean="0"/>
          </a:p>
          <a:p>
            <a:r>
              <a:rPr lang="en-US" smtClean="0"/>
              <a:t>Hệ thống phần mềm đảm bảo đạt yêu cầu tuy còn hạn chế một số chức năng sẽ triển khai thêm ở phiên bản sau</a:t>
            </a:r>
            <a:endParaRPr lang="en-US" dirty="0"/>
          </a:p>
          <a:p>
            <a:r>
              <a:rPr lang="en-US" smtClean="0"/>
              <a:t>Có những đáng giá tốt từ khách hàng, nhà nghiên cứu khảo sát.</a:t>
            </a:r>
          </a:p>
        </p:txBody>
      </p:sp>
    </p:spTree>
    <p:extLst>
      <p:ext uri="{BB962C8B-B14F-4D97-AF65-F5344CB8AC3E}">
        <p14:creationId xmlns:p14="http://schemas.microsoft.com/office/powerpoint/2010/main" val="104725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tỏ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831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Khởi động dự 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7775"/>
          </a:xfrm>
        </p:spPr>
        <p:txBody>
          <a:bodyPr>
            <a:normAutofit/>
          </a:bodyPr>
          <a:lstStyle/>
          <a:p>
            <a:pPr lvl="1"/>
            <a:r>
              <a:rPr lang="en-US" smtClean="0"/>
              <a:t>Dự toán chi phí và lợi nhuận:</a:t>
            </a:r>
          </a:p>
          <a:p>
            <a:pPr marL="914400" lvl="2" indent="0">
              <a:buNone/>
            </a:pPr>
            <a:r>
              <a:rPr lang="en-US" smtClean="0"/>
              <a:t>+ Trình bày bảng phân tích nghiệp vụ NPV, ROI, Payback.</a:t>
            </a:r>
          </a:p>
          <a:p>
            <a:pPr marL="914400" lvl="2" indent="0">
              <a:buNone/>
            </a:pPr>
            <a:r>
              <a:rPr lang="en-US" smtClean="0"/>
              <a:t>+ Chi phí gờ công và chi phí lương cho nhân sự.</a:t>
            </a:r>
            <a:endParaRPr lang="en-US" dirty="0" smtClean="0"/>
          </a:p>
          <a:p>
            <a:pPr lvl="1"/>
            <a:r>
              <a:rPr lang="en-US" smtClean="0"/>
              <a:t>Nghiên cứu khảo sát các dự án tương tự về chức năng và các thành phần của hệ thống</a:t>
            </a:r>
            <a:endParaRPr lang="en-US" dirty="0" smtClean="0"/>
          </a:p>
          <a:p>
            <a:pPr lvl="1"/>
            <a:r>
              <a:rPr lang="en-US" smtClean="0"/>
              <a:t>Tính toán và đưa ra mô hình trọng số các chức năng để triển khai.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24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3474" y="2186055"/>
            <a:ext cx="24834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Vương</a:t>
            </a:r>
            <a:endParaRPr lang="en-US" dirty="0" smtClean="0"/>
          </a:p>
          <a:p>
            <a:pPr algn="ctr"/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97293" y="3203207"/>
            <a:ext cx="19957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6795" y="3231573"/>
            <a:ext cx="18748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algn="ctr"/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47009" y="4964509"/>
            <a:ext cx="20989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Hồ Thị Thanh Thảo (Developer, Tester, PM)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8620" y="5241508"/>
            <a:ext cx="1979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Phan Y </a:t>
            </a:r>
            <a:r>
              <a:rPr lang="en-US" dirty="0" err="1" smtClean="0"/>
              <a:t>Biển</a:t>
            </a:r>
            <a:endParaRPr lang="en-US" dirty="0" smtClean="0"/>
          </a:p>
          <a:p>
            <a:pPr algn="ctr"/>
            <a:r>
              <a:rPr lang="en-US" dirty="0" smtClean="0"/>
              <a:t>(Developer, Tester)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6342" y="5241508"/>
            <a:ext cx="18807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algn="ctr"/>
            <a:r>
              <a:rPr lang="en-US" dirty="0" smtClean="0"/>
              <a:t>(Developer, BA)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14982" y="5241507"/>
            <a:ext cx="19957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(Developer, QA)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05945" y="2832386"/>
            <a:ext cx="20782" cy="37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31673" y="3522518"/>
            <a:ext cx="965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</p:cNvCxnSpPr>
          <p:nvPr/>
        </p:nvCxnSpPr>
        <p:spPr>
          <a:xfrm>
            <a:off x="5995187" y="3849538"/>
            <a:ext cx="10758" cy="46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17273" y="4312227"/>
            <a:ext cx="289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0"/>
          </p:cNvCxnSpPr>
          <p:nvPr/>
        </p:nvCxnSpPr>
        <p:spPr>
          <a:xfrm flipH="1">
            <a:off x="3096492" y="4312227"/>
            <a:ext cx="10390" cy="65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0"/>
          </p:cNvCxnSpPr>
          <p:nvPr/>
        </p:nvCxnSpPr>
        <p:spPr>
          <a:xfrm>
            <a:off x="5348538" y="4312227"/>
            <a:ext cx="0" cy="92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16336" y="4312227"/>
            <a:ext cx="3496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5" idx="0"/>
          </p:cNvCxnSpPr>
          <p:nvPr/>
        </p:nvCxnSpPr>
        <p:spPr>
          <a:xfrm>
            <a:off x="9512876" y="4323061"/>
            <a:ext cx="0" cy="91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0"/>
          </p:cNvCxnSpPr>
          <p:nvPr/>
        </p:nvCxnSpPr>
        <p:spPr>
          <a:xfrm>
            <a:off x="7426719" y="4312227"/>
            <a:ext cx="0" cy="92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91045" y="1849582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lực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499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,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2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(use case, activity diagram, sequence diagram, Q&amp;A): </a:t>
            </a:r>
          </a:p>
          <a:p>
            <a:pPr lvl="2"/>
            <a:r>
              <a:rPr lang="en-US" dirty="0" err="1" smtClean="0"/>
              <a:t>Tăng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 </a:t>
            </a:r>
          </a:p>
          <a:p>
            <a:pPr lvl="2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chặc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vi.</a:t>
            </a:r>
          </a:p>
          <a:p>
            <a:pPr lvl="2"/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/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pPr lvl="2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9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hiện dự 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Tăng cường làm việc ngoài giờ.</a:t>
            </a:r>
          </a:p>
          <a:p>
            <a:r>
              <a:rPr lang="en-US" smtClean="0"/>
              <a:t>Tổ chức họp nhóm thường xuyên và theo dõi tiến độ công việc thành viên nhóm.</a:t>
            </a:r>
            <a:endParaRPr lang="en-US" dirty="0"/>
          </a:p>
          <a:p>
            <a:r>
              <a:rPr lang="en-US" smtClean="0"/>
              <a:t>Nội bộ chưa có sự thống nhất.</a:t>
            </a:r>
          </a:p>
          <a:p>
            <a:r>
              <a:rPr lang="en-US" smtClean="0"/>
              <a:t>Chi phí phát sinh.</a:t>
            </a:r>
          </a:p>
        </p:txBody>
      </p:sp>
    </p:spTree>
    <p:extLst>
      <p:ext uri="{BB962C8B-B14F-4D97-AF65-F5344CB8AC3E}">
        <p14:creationId xmlns:p14="http://schemas.microsoft.com/office/powerpoint/2010/main" val="392941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tuyên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use case.</a:t>
            </a:r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56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lược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phạm</a:t>
            </a:r>
            <a:r>
              <a:rPr lang="en-US" b="1" dirty="0" smtClean="0"/>
              <a:t> vi </a:t>
            </a:r>
            <a:r>
              <a:rPr lang="en-US" b="1" dirty="0" err="1" smtClean="0"/>
              <a:t>dự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r>
              <a:rPr lang="en-US" b="1" dirty="0" smtClean="0"/>
              <a:t>:</a:t>
            </a:r>
          </a:p>
          <a:p>
            <a:r>
              <a:rPr lang="vi-VN" dirty="0" smtClean="0"/>
              <a:t>Phát biểu bài toán</a:t>
            </a:r>
          </a:p>
          <a:p>
            <a:pPr lvl="1"/>
            <a:r>
              <a:rPr lang="vi-VN" dirty="0" smtClean="0"/>
              <a:t>Xác định phạm vi nghiệp vụ</a:t>
            </a:r>
          </a:p>
          <a:p>
            <a:pPr lvl="1"/>
            <a:r>
              <a:rPr lang="vi-VN" dirty="0" smtClean="0"/>
              <a:t>Viết mô tả- user story</a:t>
            </a:r>
          </a:p>
          <a:p>
            <a:r>
              <a:rPr lang="vi-VN" dirty="0" smtClean="0"/>
              <a:t>Lên kế hoạch dự án</a:t>
            </a:r>
          </a:p>
          <a:p>
            <a:pPr lvl="1"/>
            <a:r>
              <a:rPr lang="vi-VN" dirty="0" smtClean="0"/>
              <a:t>Thống nhất công cụ, công nghệ</a:t>
            </a:r>
          </a:p>
          <a:p>
            <a:pPr lvl="1"/>
            <a:r>
              <a:rPr lang="vi-VN" dirty="0" smtClean="0"/>
              <a:t>Convention</a:t>
            </a:r>
          </a:p>
          <a:p>
            <a:r>
              <a:rPr lang="vi-VN" dirty="0" smtClean="0"/>
              <a:t>Học định kỳ hàng tuần</a:t>
            </a:r>
          </a:p>
          <a:p>
            <a:r>
              <a:rPr lang="vi-VN" dirty="0" smtClean="0"/>
              <a:t>Viết tài liệu Q&amp;A</a:t>
            </a:r>
          </a:p>
        </p:txBody>
      </p:sp>
    </p:spTree>
    <p:extLst>
      <p:ext uri="{BB962C8B-B14F-4D97-AF65-F5344CB8AC3E}">
        <p14:creationId xmlns:p14="http://schemas.microsoft.com/office/powerpoint/2010/main" val="423364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Xác định phân tích yêu cầu</a:t>
            </a:r>
          </a:p>
          <a:p>
            <a:pPr lvl="1"/>
            <a:r>
              <a:rPr lang="vi-VN" dirty="0" smtClean="0"/>
              <a:t>Xác  định yêu cầu chức năng, phi chức năng</a:t>
            </a:r>
            <a:endParaRPr lang="en-US" dirty="0" smtClean="0"/>
          </a:p>
          <a:p>
            <a:pPr lvl="1"/>
            <a:r>
              <a:rPr lang="vi-VN" dirty="0" smtClean="0"/>
              <a:t>Tạo tài liệu usecase</a:t>
            </a:r>
          </a:p>
          <a:p>
            <a:pPr lvl="2"/>
            <a:r>
              <a:rPr lang="vi-VN" dirty="0" smtClean="0"/>
              <a:t>Vẽ sơ đồ usecase</a:t>
            </a:r>
          </a:p>
          <a:p>
            <a:pPr lvl="2"/>
            <a:r>
              <a:rPr lang="vi-VN" dirty="0" smtClean="0"/>
              <a:t>Đặc tả usecase</a:t>
            </a:r>
          </a:p>
          <a:p>
            <a:pPr lvl="2"/>
            <a:r>
              <a:rPr lang="vi-VN" dirty="0" smtClean="0"/>
              <a:t>Phát thảo giao diện</a:t>
            </a:r>
          </a:p>
          <a:p>
            <a:pPr lvl="1"/>
            <a:r>
              <a:rPr lang="vi-VN" dirty="0" smtClean="0"/>
              <a:t>Tạo tài liệu SRS- Software Requirement Specification</a:t>
            </a:r>
          </a:p>
          <a:p>
            <a:pPr lvl="2"/>
            <a:r>
              <a:rPr lang="vi-VN" dirty="0" smtClean="0"/>
              <a:t>Vẽ sơ đồ trạng thái- Activity Diagram</a:t>
            </a:r>
          </a:p>
          <a:p>
            <a:pPr lvl="2"/>
            <a:r>
              <a:rPr lang="vi-VN" dirty="0" smtClean="0"/>
              <a:t>Đặc tả chức năng</a:t>
            </a:r>
          </a:p>
          <a:p>
            <a:pPr lvl="1"/>
            <a:r>
              <a:rPr lang="vi-VN" dirty="0" smtClean="0"/>
              <a:t>Tạo tài liệu mô tả hệ thống</a:t>
            </a:r>
          </a:p>
          <a:p>
            <a:pPr lvl="2"/>
            <a:r>
              <a:rPr lang="vi-VN" dirty="0" smtClean="0"/>
              <a:t>Vẽ Sequence diagram</a:t>
            </a:r>
          </a:p>
          <a:p>
            <a:pPr lvl="2"/>
            <a:r>
              <a:rPr lang="vi-VN" dirty="0" smtClean="0"/>
              <a:t>Vẽ Class Diagram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1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898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Báo cáo tiến độ dự án</vt:lpstr>
      <vt:lpstr>Dự án quản lý cửa hàng máy tính</vt:lpstr>
      <vt:lpstr>Khởi động dự án</vt:lpstr>
      <vt:lpstr>Dự án quản lý cửa hàng máy tính</vt:lpstr>
      <vt:lpstr>Hoạch định dự án</vt:lpstr>
      <vt:lpstr>Thực hiện dự án</vt:lpstr>
      <vt:lpstr>[Dự án quản lý cửa hàng máy tính]</vt:lpstr>
      <vt:lpstr>[Dự án quản lý cửa hàng máy tính]</vt:lpstr>
      <vt:lpstr>[Dự án quản lý cửa hàng máy tính]</vt:lpstr>
      <vt:lpstr>[Dự án quản lý cửa hàng máy tính]</vt:lpstr>
      <vt:lpstr>Kiểm soát dự án</vt:lpstr>
      <vt:lpstr>Kết quả tổng kết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 dự án</dc:title>
  <dc:creator>Hồ Thị Thanh Thảo</dc:creator>
  <cp:lastModifiedBy>Bien Phan</cp:lastModifiedBy>
  <cp:revision>11</cp:revision>
  <dcterms:created xsi:type="dcterms:W3CDTF">2015-11-13T14:43:07Z</dcterms:created>
  <dcterms:modified xsi:type="dcterms:W3CDTF">2016-01-09T07:22:55Z</dcterms:modified>
</cp:coreProperties>
</file>