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4"/>
  </p:sldMasterIdLst>
  <p:notesMasterIdLst>
    <p:notesMasterId r:id="rId6"/>
  </p:notesMasterIdLst>
  <p:sldIdLst>
    <p:sldId id="260" r:id="rId5"/>
  </p:sldIdLst>
  <p:sldSz cx="30275213" cy="42803763"/>
  <p:notesSz cx="6797675" cy="9928225"/>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21" userDrawn="1">
          <p15:clr>
            <a:srgbClr val="A4A3A4"/>
          </p15:clr>
        </p15:guide>
        <p15:guide id="2" pos="577" userDrawn="1">
          <p15:clr>
            <a:srgbClr val="A4A3A4"/>
          </p15:clr>
        </p15:guide>
        <p15:guide id="3" pos="18440" userDrawn="1">
          <p15:clr>
            <a:srgbClr val="A4A3A4"/>
          </p15:clr>
        </p15:guide>
        <p15:guide id="6" pos="9694" userDrawn="1">
          <p15:clr>
            <a:srgbClr val="A4A3A4"/>
          </p15:clr>
        </p15:guide>
        <p15:guide id="7" pos="928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De Graaf" initials="CDG" lastIdx="0" clrIdx="0">
    <p:extLst>
      <p:ext uri="{19B8F6BF-5375-455C-9EA6-DF929625EA0E}">
        <p15:presenceInfo xmlns:p15="http://schemas.microsoft.com/office/powerpoint/2012/main" userId="S::Chris.DeGraaf@SoseiHeptares.com::602491e3-4a7c-43b3-9b57-035ea9f30e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4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EC5079-F81E-42B4-8A05-D232013A4293}" v="1" dt="2022-07-05T08:46:4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 d="100"/>
          <a:sy n="12" d="100"/>
        </p:scale>
        <p:origin x="2640" y="110"/>
      </p:cViewPr>
      <p:guideLst>
        <p:guide orient="horz" pos="5521"/>
        <p:guide pos="577"/>
        <p:guide pos="18440"/>
        <p:guide pos="9694"/>
        <p:guide pos="928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Deflorian" userId="a4bd44e0-f39a-4bce-9241-440ee3b357f1" providerId="ADAL" clId="{150A7CFF-CF4B-466E-AF2D-55F51AE3BBEB}"/>
    <pc:docChg chg="custSel modSld">
      <pc:chgData name="Francesca Deflorian" userId="a4bd44e0-f39a-4bce-9241-440ee3b357f1" providerId="ADAL" clId="{150A7CFF-CF4B-466E-AF2D-55F51AE3BBEB}" dt="2022-04-19T15:57:42.636" v="653" actId="20577"/>
      <pc:docMkLst>
        <pc:docMk/>
      </pc:docMkLst>
      <pc:sldChg chg="addSp delSp modSp mod delAnim modAnim">
        <pc:chgData name="Francesca Deflorian" userId="a4bd44e0-f39a-4bce-9241-440ee3b357f1" providerId="ADAL" clId="{150A7CFF-CF4B-466E-AF2D-55F51AE3BBEB}" dt="2022-04-19T15:57:42.636" v="653" actId="20577"/>
        <pc:sldMkLst>
          <pc:docMk/>
          <pc:sldMk cId="2591902719" sldId="260"/>
        </pc:sldMkLst>
        <pc:spChg chg="add mod ord">
          <ac:chgData name="Francesca Deflorian" userId="a4bd44e0-f39a-4bce-9241-440ee3b357f1" providerId="ADAL" clId="{150A7CFF-CF4B-466E-AF2D-55F51AE3BBEB}" dt="2022-04-19T14:26:19.907" v="516" actId="14100"/>
          <ac:spMkLst>
            <pc:docMk/>
            <pc:sldMk cId="2591902719" sldId="260"/>
            <ac:spMk id="2" creationId="{37FF79F7-6D3A-443D-95C7-61EBB18E7247}"/>
          </ac:spMkLst>
        </pc:spChg>
        <pc:spChg chg="mod">
          <ac:chgData name="Francesca Deflorian" userId="a4bd44e0-f39a-4bce-9241-440ee3b357f1" providerId="ADAL" clId="{150A7CFF-CF4B-466E-AF2D-55F51AE3BBEB}" dt="2022-04-19T13:58:33.845" v="4" actId="20577"/>
          <ac:spMkLst>
            <pc:docMk/>
            <pc:sldMk cId="2591902719" sldId="260"/>
            <ac:spMk id="4" creationId="{4C2D8A95-22E4-4FB2-9634-98C8B141A732}"/>
          </ac:spMkLst>
        </pc:spChg>
        <pc:spChg chg="mod">
          <ac:chgData name="Francesca Deflorian" userId="a4bd44e0-f39a-4bce-9241-440ee3b357f1" providerId="ADAL" clId="{150A7CFF-CF4B-466E-AF2D-55F51AE3BBEB}" dt="2022-04-19T15:56:49.112" v="604" actId="20577"/>
          <ac:spMkLst>
            <pc:docMk/>
            <pc:sldMk cId="2591902719" sldId="260"/>
            <ac:spMk id="8" creationId="{42C1A04D-EB2E-475C-99ED-2FC00EC0B530}"/>
          </ac:spMkLst>
        </pc:spChg>
        <pc:spChg chg="del">
          <ac:chgData name="Francesca Deflorian" userId="a4bd44e0-f39a-4bce-9241-440ee3b357f1" providerId="ADAL" clId="{150A7CFF-CF4B-466E-AF2D-55F51AE3BBEB}" dt="2022-04-19T14:02:39.262" v="175" actId="478"/>
          <ac:spMkLst>
            <pc:docMk/>
            <pc:sldMk cId="2591902719" sldId="260"/>
            <ac:spMk id="26" creationId="{F70354E7-C8FB-4606-845F-507256925755}"/>
          </ac:spMkLst>
        </pc:spChg>
        <pc:spChg chg="del">
          <ac:chgData name="Francesca Deflorian" userId="a4bd44e0-f39a-4bce-9241-440ee3b357f1" providerId="ADAL" clId="{150A7CFF-CF4B-466E-AF2D-55F51AE3BBEB}" dt="2022-04-19T14:11:46.531" v="481" actId="478"/>
          <ac:spMkLst>
            <pc:docMk/>
            <pc:sldMk cId="2591902719" sldId="260"/>
            <ac:spMk id="116" creationId="{54B7EC2E-503A-4201-982B-BC66F25E6FC8}"/>
          </ac:spMkLst>
        </pc:spChg>
        <pc:spChg chg="mod">
          <ac:chgData name="Francesca Deflorian" userId="a4bd44e0-f39a-4bce-9241-440ee3b357f1" providerId="ADAL" clId="{150A7CFF-CF4B-466E-AF2D-55F51AE3BBEB}" dt="2022-04-19T15:57:19.856" v="643" actId="20577"/>
          <ac:spMkLst>
            <pc:docMk/>
            <pc:sldMk cId="2591902719" sldId="260"/>
            <ac:spMk id="119" creationId="{A63BF7B7-955B-4484-8225-3352C4C98E58}"/>
          </ac:spMkLst>
        </pc:spChg>
        <pc:spChg chg="mod">
          <ac:chgData name="Francesca Deflorian" userId="a4bd44e0-f39a-4bce-9241-440ee3b357f1" providerId="ADAL" clId="{150A7CFF-CF4B-466E-AF2D-55F51AE3BBEB}" dt="2022-04-19T14:32:28.188" v="566" actId="255"/>
          <ac:spMkLst>
            <pc:docMk/>
            <pc:sldMk cId="2591902719" sldId="260"/>
            <ac:spMk id="134" creationId="{BA4662FE-C5F9-441A-9D8D-2A8F3EC79A1C}"/>
          </ac:spMkLst>
        </pc:spChg>
        <pc:spChg chg="mod">
          <ac:chgData name="Francesca Deflorian" userId="a4bd44e0-f39a-4bce-9241-440ee3b357f1" providerId="ADAL" clId="{150A7CFF-CF4B-466E-AF2D-55F51AE3BBEB}" dt="2022-04-19T14:02:07.954" v="172" actId="20577"/>
          <ac:spMkLst>
            <pc:docMk/>
            <pc:sldMk cId="2591902719" sldId="260"/>
            <ac:spMk id="217" creationId="{96D5FE95-A607-4815-99F9-524FB4B4454C}"/>
          </ac:spMkLst>
        </pc:spChg>
        <pc:spChg chg="del">
          <ac:chgData name="Francesca Deflorian" userId="a4bd44e0-f39a-4bce-9241-440ee3b357f1" providerId="ADAL" clId="{150A7CFF-CF4B-466E-AF2D-55F51AE3BBEB}" dt="2022-04-19T14:02:20.305" v="173" actId="478"/>
          <ac:spMkLst>
            <pc:docMk/>
            <pc:sldMk cId="2591902719" sldId="260"/>
            <ac:spMk id="218" creationId="{452E1972-0685-4CCE-9D5A-93BCA63ACB63}"/>
          </ac:spMkLst>
        </pc:spChg>
        <pc:spChg chg="del">
          <ac:chgData name="Francesca Deflorian" userId="a4bd44e0-f39a-4bce-9241-440ee3b357f1" providerId="ADAL" clId="{150A7CFF-CF4B-466E-AF2D-55F51AE3BBEB}" dt="2022-04-19T14:05:16.107" v="248" actId="478"/>
          <ac:spMkLst>
            <pc:docMk/>
            <pc:sldMk cId="2591902719" sldId="260"/>
            <ac:spMk id="219" creationId="{3C893721-E157-4989-BBEB-D14D752BE3D7}"/>
          </ac:spMkLst>
        </pc:spChg>
        <pc:spChg chg="del">
          <ac:chgData name="Francesca Deflorian" userId="a4bd44e0-f39a-4bce-9241-440ee3b357f1" providerId="ADAL" clId="{150A7CFF-CF4B-466E-AF2D-55F51AE3BBEB}" dt="2022-04-19T14:05:11.858" v="246" actId="478"/>
          <ac:spMkLst>
            <pc:docMk/>
            <pc:sldMk cId="2591902719" sldId="260"/>
            <ac:spMk id="225" creationId="{68D83B04-3AD4-42E8-A225-5B109A3ED14B}"/>
          </ac:spMkLst>
        </pc:spChg>
        <pc:spChg chg="del">
          <ac:chgData name="Francesca Deflorian" userId="a4bd44e0-f39a-4bce-9241-440ee3b357f1" providerId="ADAL" clId="{150A7CFF-CF4B-466E-AF2D-55F51AE3BBEB}" dt="2022-04-19T14:05:22.650" v="250" actId="478"/>
          <ac:spMkLst>
            <pc:docMk/>
            <pc:sldMk cId="2591902719" sldId="260"/>
            <ac:spMk id="235" creationId="{C5F65529-56CF-4A01-B88E-2E28ABCD590D}"/>
          </ac:spMkLst>
        </pc:spChg>
        <pc:spChg chg="del">
          <ac:chgData name="Francesca Deflorian" userId="a4bd44e0-f39a-4bce-9241-440ee3b357f1" providerId="ADAL" clId="{150A7CFF-CF4B-466E-AF2D-55F51AE3BBEB}" dt="2022-04-19T14:05:22.650" v="250" actId="478"/>
          <ac:spMkLst>
            <pc:docMk/>
            <pc:sldMk cId="2591902719" sldId="260"/>
            <ac:spMk id="238" creationId="{9928AD66-9E40-4995-9233-A131CC99124B}"/>
          </ac:spMkLst>
        </pc:spChg>
        <pc:spChg chg="del">
          <ac:chgData name="Francesca Deflorian" userId="a4bd44e0-f39a-4bce-9241-440ee3b357f1" providerId="ADAL" clId="{150A7CFF-CF4B-466E-AF2D-55F51AE3BBEB}" dt="2022-04-19T14:05:22.650" v="250" actId="478"/>
          <ac:spMkLst>
            <pc:docMk/>
            <pc:sldMk cId="2591902719" sldId="260"/>
            <ac:spMk id="239" creationId="{41222E88-2FCC-46E3-BA04-5F94C6811B7E}"/>
          </ac:spMkLst>
        </pc:spChg>
        <pc:spChg chg="del">
          <ac:chgData name="Francesca Deflorian" userId="a4bd44e0-f39a-4bce-9241-440ee3b357f1" providerId="ADAL" clId="{150A7CFF-CF4B-466E-AF2D-55F51AE3BBEB}" dt="2022-04-19T14:05:22.650" v="250" actId="478"/>
          <ac:spMkLst>
            <pc:docMk/>
            <pc:sldMk cId="2591902719" sldId="260"/>
            <ac:spMk id="240" creationId="{0EA40A13-FA99-4E93-8590-15515BACB3F6}"/>
          </ac:spMkLst>
        </pc:spChg>
        <pc:spChg chg="del">
          <ac:chgData name="Francesca Deflorian" userId="a4bd44e0-f39a-4bce-9241-440ee3b357f1" providerId="ADAL" clId="{150A7CFF-CF4B-466E-AF2D-55F51AE3BBEB}" dt="2022-04-19T14:05:22.650" v="250" actId="478"/>
          <ac:spMkLst>
            <pc:docMk/>
            <pc:sldMk cId="2591902719" sldId="260"/>
            <ac:spMk id="241" creationId="{776C3F3C-B298-4ABD-9719-34598F9D32C7}"/>
          </ac:spMkLst>
        </pc:spChg>
        <pc:spChg chg="del">
          <ac:chgData name="Francesca Deflorian" userId="a4bd44e0-f39a-4bce-9241-440ee3b357f1" providerId="ADAL" clId="{150A7CFF-CF4B-466E-AF2D-55F51AE3BBEB}" dt="2022-04-19T14:05:22.650" v="250" actId="478"/>
          <ac:spMkLst>
            <pc:docMk/>
            <pc:sldMk cId="2591902719" sldId="260"/>
            <ac:spMk id="242" creationId="{B1DC4766-0B55-4A16-A9EB-47924A3709C8}"/>
          </ac:spMkLst>
        </pc:spChg>
        <pc:spChg chg="del">
          <ac:chgData name="Francesca Deflorian" userId="a4bd44e0-f39a-4bce-9241-440ee3b357f1" providerId="ADAL" clId="{150A7CFF-CF4B-466E-AF2D-55F51AE3BBEB}" dt="2022-04-19T14:05:22.650" v="250" actId="478"/>
          <ac:spMkLst>
            <pc:docMk/>
            <pc:sldMk cId="2591902719" sldId="260"/>
            <ac:spMk id="243" creationId="{6B63A2C2-C21C-40AF-9A5F-4D5BE2776B09}"/>
          </ac:spMkLst>
        </pc:spChg>
        <pc:spChg chg="del">
          <ac:chgData name="Francesca Deflorian" userId="a4bd44e0-f39a-4bce-9241-440ee3b357f1" providerId="ADAL" clId="{150A7CFF-CF4B-466E-AF2D-55F51AE3BBEB}" dt="2022-04-19T14:05:22.650" v="250" actId="478"/>
          <ac:spMkLst>
            <pc:docMk/>
            <pc:sldMk cId="2591902719" sldId="260"/>
            <ac:spMk id="255" creationId="{95637D12-F8B9-42F8-8206-F48263FB67AA}"/>
          </ac:spMkLst>
        </pc:spChg>
        <pc:spChg chg="del">
          <ac:chgData name="Francesca Deflorian" userId="a4bd44e0-f39a-4bce-9241-440ee3b357f1" providerId="ADAL" clId="{150A7CFF-CF4B-466E-AF2D-55F51AE3BBEB}" dt="2022-04-19T14:05:22.650" v="250" actId="478"/>
          <ac:spMkLst>
            <pc:docMk/>
            <pc:sldMk cId="2591902719" sldId="260"/>
            <ac:spMk id="360" creationId="{76BCAEA2-3570-4AF7-A48F-8F140F1EAD8C}"/>
          </ac:spMkLst>
        </pc:spChg>
        <pc:spChg chg="del">
          <ac:chgData name="Francesca Deflorian" userId="a4bd44e0-f39a-4bce-9241-440ee3b357f1" providerId="ADAL" clId="{150A7CFF-CF4B-466E-AF2D-55F51AE3BBEB}" dt="2022-04-19T14:09:44.084" v="410" actId="478"/>
          <ac:spMkLst>
            <pc:docMk/>
            <pc:sldMk cId="2591902719" sldId="260"/>
            <ac:spMk id="433" creationId="{00B185E4-FCE9-47B6-B663-5FFFD54E30F9}"/>
          </ac:spMkLst>
        </pc:spChg>
        <pc:spChg chg="del">
          <ac:chgData name="Francesca Deflorian" userId="a4bd44e0-f39a-4bce-9241-440ee3b357f1" providerId="ADAL" clId="{150A7CFF-CF4B-466E-AF2D-55F51AE3BBEB}" dt="2022-04-19T14:05:22.650" v="250" actId="478"/>
          <ac:spMkLst>
            <pc:docMk/>
            <pc:sldMk cId="2591902719" sldId="260"/>
            <ac:spMk id="438" creationId="{BC00A823-5F58-4FBA-98B7-AE6BDF53A29C}"/>
          </ac:spMkLst>
        </pc:spChg>
        <pc:spChg chg="del">
          <ac:chgData name="Francesca Deflorian" userId="a4bd44e0-f39a-4bce-9241-440ee3b357f1" providerId="ADAL" clId="{150A7CFF-CF4B-466E-AF2D-55F51AE3BBEB}" dt="2022-04-19T14:05:22.650" v="250" actId="478"/>
          <ac:spMkLst>
            <pc:docMk/>
            <pc:sldMk cId="2591902719" sldId="260"/>
            <ac:spMk id="441" creationId="{6C7626BA-EC30-42BF-A221-2827B84FA82E}"/>
          </ac:spMkLst>
        </pc:spChg>
        <pc:spChg chg="mod">
          <ac:chgData name="Francesca Deflorian" userId="a4bd44e0-f39a-4bce-9241-440ee3b357f1" providerId="ADAL" clId="{150A7CFF-CF4B-466E-AF2D-55F51AE3BBEB}" dt="2022-04-19T14:32:28.188" v="566" actId="255"/>
          <ac:spMkLst>
            <pc:docMk/>
            <pc:sldMk cId="2591902719" sldId="260"/>
            <ac:spMk id="456" creationId="{B184F016-E9EC-4ED6-8EAF-CAA3CDCC02EE}"/>
          </ac:spMkLst>
        </pc:spChg>
        <pc:spChg chg="del">
          <ac:chgData name="Francesca Deflorian" userId="a4bd44e0-f39a-4bce-9241-440ee3b357f1" providerId="ADAL" clId="{150A7CFF-CF4B-466E-AF2D-55F51AE3BBEB}" dt="2022-04-19T14:02:47.492" v="179" actId="478"/>
          <ac:spMkLst>
            <pc:docMk/>
            <pc:sldMk cId="2591902719" sldId="260"/>
            <ac:spMk id="462" creationId="{7C62DCB3-183E-48CE-A203-382C9729D66F}"/>
          </ac:spMkLst>
        </pc:spChg>
        <pc:spChg chg="del">
          <ac:chgData name="Francesca Deflorian" userId="a4bd44e0-f39a-4bce-9241-440ee3b357f1" providerId="ADAL" clId="{150A7CFF-CF4B-466E-AF2D-55F51AE3BBEB}" dt="2022-04-19T14:02:47.492" v="179" actId="478"/>
          <ac:spMkLst>
            <pc:docMk/>
            <pc:sldMk cId="2591902719" sldId="260"/>
            <ac:spMk id="463" creationId="{E20D2A1E-7447-4DFA-B117-9A9F3956C6DD}"/>
          </ac:spMkLst>
        </pc:spChg>
        <pc:spChg chg="del">
          <ac:chgData name="Francesca Deflorian" userId="a4bd44e0-f39a-4bce-9241-440ee3b357f1" providerId="ADAL" clId="{150A7CFF-CF4B-466E-AF2D-55F51AE3BBEB}" dt="2022-04-19T14:02:47.492" v="179" actId="478"/>
          <ac:spMkLst>
            <pc:docMk/>
            <pc:sldMk cId="2591902719" sldId="260"/>
            <ac:spMk id="464" creationId="{59D7963D-0717-42C0-BB99-485049F64815}"/>
          </ac:spMkLst>
        </pc:spChg>
        <pc:spChg chg="del">
          <ac:chgData name="Francesca Deflorian" userId="a4bd44e0-f39a-4bce-9241-440ee3b357f1" providerId="ADAL" clId="{150A7CFF-CF4B-466E-AF2D-55F51AE3BBEB}" dt="2022-04-19T14:02:49.546" v="180" actId="478"/>
          <ac:spMkLst>
            <pc:docMk/>
            <pc:sldMk cId="2591902719" sldId="260"/>
            <ac:spMk id="468" creationId="{300FE024-F51A-49F5-941F-758F4127A6DA}"/>
          </ac:spMkLst>
        </pc:spChg>
        <pc:spChg chg="del">
          <ac:chgData name="Francesca Deflorian" userId="a4bd44e0-f39a-4bce-9241-440ee3b357f1" providerId="ADAL" clId="{150A7CFF-CF4B-466E-AF2D-55F51AE3BBEB}" dt="2022-04-19T14:05:17.980" v="249" actId="478"/>
          <ac:spMkLst>
            <pc:docMk/>
            <pc:sldMk cId="2591902719" sldId="260"/>
            <ac:spMk id="469" creationId="{C7D59DFF-B57F-48C7-A197-3C4EE5797ED3}"/>
          </ac:spMkLst>
        </pc:spChg>
        <pc:spChg chg="mod">
          <ac:chgData name="Francesca Deflorian" userId="a4bd44e0-f39a-4bce-9241-440ee3b357f1" providerId="ADAL" clId="{150A7CFF-CF4B-466E-AF2D-55F51AE3BBEB}" dt="2022-04-19T15:57:42.636" v="653" actId="20577"/>
          <ac:spMkLst>
            <pc:docMk/>
            <pc:sldMk cId="2591902719" sldId="260"/>
            <ac:spMk id="470" creationId="{F24991FB-780C-410B-A994-FCCA7CA73B07}"/>
          </ac:spMkLst>
        </pc:spChg>
        <pc:spChg chg="mod">
          <ac:chgData name="Francesca Deflorian" userId="a4bd44e0-f39a-4bce-9241-440ee3b357f1" providerId="ADAL" clId="{150A7CFF-CF4B-466E-AF2D-55F51AE3BBEB}" dt="2022-04-19T14:33:54.430" v="575" actId="20577"/>
          <ac:spMkLst>
            <pc:docMk/>
            <pc:sldMk cId="2591902719" sldId="260"/>
            <ac:spMk id="471" creationId="{93AA608B-466A-49E9-9AC0-07527112B02C}"/>
          </ac:spMkLst>
        </pc:spChg>
        <pc:spChg chg="del">
          <ac:chgData name="Francesca Deflorian" userId="a4bd44e0-f39a-4bce-9241-440ee3b357f1" providerId="ADAL" clId="{150A7CFF-CF4B-466E-AF2D-55F51AE3BBEB}" dt="2022-04-19T14:11:46.531" v="481" actId="478"/>
          <ac:spMkLst>
            <pc:docMk/>
            <pc:sldMk cId="2591902719" sldId="260"/>
            <ac:spMk id="472" creationId="{5C4DDECB-6189-4CEF-B857-C1B5F05044CB}"/>
          </ac:spMkLst>
        </pc:spChg>
        <pc:spChg chg="del">
          <ac:chgData name="Francesca Deflorian" userId="a4bd44e0-f39a-4bce-9241-440ee3b357f1" providerId="ADAL" clId="{150A7CFF-CF4B-466E-AF2D-55F51AE3BBEB}" dt="2022-04-19T14:11:46.531" v="481" actId="478"/>
          <ac:spMkLst>
            <pc:docMk/>
            <pc:sldMk cId="2591902719" sldId="260"/>
            <ac:spMk id="481" creationId="{9CEC9FB2-82FA-4C17-BDA4-E7DC8D67AE8A}"/>
          </ac:spMkLst>
        </pc:spChg>
        <pc:spChg chg="del">
          <ac:chgData name="Francesca Deflorian" userId="a4bd44e0-f39a-4bce-9241-440ee3b357f1" providerId="ADAL" clId="{150A7CFF-CF4B-466E-AF2D-55F51AE3BBEB}" dt="2022-04-19T14:11:46.531" v="481" actId="478"/>
          <ac:spMkLst>
            <pc:docMk/>
            <pc:sldMk cId="2591902719" sldId="260"/>
            <ac:spMk id="483" creationId="{D271D2BB-76C5-44DB-A948-FDCC4DAF8609}"/>
          </ac:spMkLst>
        </pc:spChg>
        <pc:spChg chg="del">
          <ac:chgData name="Francesca Deflorian" userId="a4bd44e0-f39a-4bce-9241-440ee3b357f1" providerId="ADAL" clId="{150A7CFF-CF4B-466E-AF2D-55F51AE3BBEB}" dt="2022-04-19T14:11:46.531" v="481" actId="478"/>
          <ac:spMkLst>
            <pc:docMk/>
            <pc:sldMk cId="2591902719" sldId="260"/>
            <ac:spMk id="485" creationId="{049CDF38-6BD2-4D35-B23C-740B22D2E2FF}"/>
          </ac:spMkLst>
        </pc:spChg>
        <pc:spChg chg="del">
          <ac:chgData name="Francesca Deflorian" userId="a4bd44e0-f39a-4bce-9241-440ee3b357f1" providerId="ADAL" clId="{150A7CFF-CF4B-466E-AF2D-55F51AE3BBEB}" dt="2022-04-19T14:11:46.531" v="481" actId="478"/>
          <ac:spMkLst>
            <pc:docMk/>
            <pc:sldMk cId="2591902719" sldId="260"/>
            <ac:spMk id="486" creationId="{C4BF736A-0AFB-41B4-88C2-877AE0F0E8FD}"/>
          </ac:spMkLst>
        </pc:spChg>
        <pc:spChg chg="del">
          <ac:chgData name="Francesca Deflorian" userId="a4bd44e0-f39a-4bce-9241-440ee3b357f1" providerId="ADAL" clId="{150A7CFF-CF4B-466E-AF2D-55F51AE3BBEB}" dt="2022-04-19T14:11:46.531" v="481" actId="478"/>
          <ac:spMkLst>
            <pc:docMk/>
            <pc:sldMk cId="2591902719" sldId="260"/>
            <ac:spMk id="487" creationId="{97AB2AAC-DBA0-4234-B914-ECCE358D56E9}"/>
          </ac:spMkLst>
        </pc:spChg>
        <pc:spChg chg="del">
          <ac:chgData name="Francesca Deflorian" userId="a4bd44e0-f39a-4bce-9241-440ee3b357f1" providerId="ADAL" clId="{150A7CFF-CF4B-466E-AF2D-55F51AE3BBEB}" dt="2022-04-19T14:11:46.531" v="481" actId="478"/>
          <ac:spMkLst>
            <pc:docMk/>
            <pc:sldMk cId="2591902719" sldId="260"/>
            <ac:spMk id="488" creationId="{9A2F843D-3288-49B7-B615-CBE323A85438}"/>
          </ac:spMkLst>
        </pc:spChg>
        <pc:spChg chg="del">
          <ac:chgData name="Francesca Deflorian" userId="a4bd44e0-f39a-4bce-9241-440ee3b357f1" providerId="ADAL" clId="{150A7CFF-CF4B-466E-AF2D-55F51AE3BBEB}" dt="2022-04-19T14:11:46.531" v="481" actId="478"/>
          <ac:spMkLst>
            <pc:docMk/>
            <pc:sldMk cId="2591902719" sldId="260"/>
            <ac:spMk id="490" creationId="{2007A205-A035-4F86-A08A-64D460ACDFC0}"/>
          </ac:spMkLst>
        </pc:spChg>
        <pc:spChg chg="del">
          <ac:chgData name="Francesca Deflorian" userId="a4bd44e0-f39a-4bce-9241-440ee3b357f1" providerId="ADAL" clId="{150A7CFF-CF4B-466E-AF2D-55F51AE3BBEB}" dt="2022-04-19T14:11:50.677" v="482" actId="478"/>
          <ac:spMkLst>
            <pc:docMk/>
            <pc:sldMk cId="2591902719" sldId="260"/>
            <ac:spMk id="491" creationId="{12457112-78A2-48F4-ABB5-FE538EF2BFD6}"/>
          </ac:spMkLst>
        </pc:spChg>
        <pc:spChg chg="del">
          <ac:chgData name="Francesca Deflorian" userId="a4bd44e0-f39a-4bce-9241-440ee3b357f1" providerId="ADAL" clId="{150A7CFF-CF4B-466E-AF2D-55F51AE3BBEB}" dt="2022-04-19T14:11:46.531" v="481" actId="478"/>
          <ac:spMkLst>
            <pc:docMk/>
            <pc:sldMk cId="2591902719" sldId="260"/>
            <ac:spMk id="493" creationId="{C4729C13-EE5E-4BB8-8379-34D51B114447}"/>
          </ac:spMkLst>
        </pc:spChg>
        <pc:spChg chg="del">
          <ac:chgData name="Francesca Deflorian" userId="a4bd44e0-f39a-4bce-9241-440ee3b357f1" providerId="ADAL" clId="{150A7CFF-CF4B-466E-AF2D-55F51AE3BBEB}" dt="2022-04-19T14:11:46.531" v="481" actId="478"/>
          <ac:spMkLst>
            <pc:docMk/>
            <pc:sldMk cId="2591902719" sldId="260"/>
            <ac:spMk id="494" creationId="{3C5612C7-6133-4D9B-96F9-FF06C408F224}"/>
          </ac:spMkLst>
        </pc:spChg>
        <pc:spChg chg="del">
          <ac:chgData name="Francesca Deflorian" userId="a4bd44e0-f39a-4bce-9241-440ee3b357f1" providerId="ADAL" clId="{150A7CFF-CF4B-466E-AF2D-55F51AE3BBEB}" dt="2022-04-19T14:03:31.469" v="235" actId="478"/>
          <ac:spMkLst>
            <pc:docMk/>
            <pc:sldMk cId="2591902719" sldId="260"/>
            <ac:spMk id="495" creationId="{1D7D39E8-5D2C-440E-B1B2-6873426A6681}"/>
          </ac:spMkLst>
        </pc:spChg>
        <pc:spChg chg="del">
          <ac:chgData name="Francesca Deflorian" userId="a4bd44e0-f39a-4bce-9241-440ee3b357f1" providerId="ADAL" clId="{150A7CFF-CF4B-466E-AF2D-55F51AE3BBEB}" dt="2022-04-19T14:03:31.469" v="235" actId="478"/>
          <ac:spMkLst>
            <pc:docMk/>
            <pc:sldMk cId="2591902719" sldId="260"/>
            <ac:spMk id="499" creationId="{3D10E31C-6CB4-46A9-A309-635BAE0254E2}"/>
          </ac:spMkLst>
        </pc:spChg>
        <pc:spChg chg="del">
          <ac:chgData name="Francesca Deflorian" userId="a4bd44e0-f39a-4bce-9241-440ee3b357f1" providerId="ADAL" clId="{150A7CFF-CF4B-466E-AF2D-55F51AE3BBEB}" dt="2022-04-19T14:03:31.469" v="235" actId="478"/>
          <ac:spMkLst>
            <pc:docMk/>
            <pc:sldMk cId="2591902719" sldId="260"/>
            <ac:spMk id="502" creationId="{E6C038E4-CFAC-4394-942D-BC8A5B6843B6}"/>
          </ac:spMkLst>
        </pc:spChg>
        <pc:spChg chg="del">
          <ac:chgData name="Francesca Deflorian" userId="a4bd44e0-f39a-4bce-9241-440ee3b357f1" providerId="ADAL" clId="{150A7CFF-CF4B-466E-AF2D-55F51AE3BBEB}" dt="2022-04-19T14:03:31.469" v="235" actId="478"/>
          <ac:spMkLst>
            <pc:docMk/>
            <pc:sldMk cId="2591902719" sldId="260"/>
            <ac:spMk id="503" creationId="{2A41A697-E9E9-4BAD-8EFE-7CA614F76CE0}"/>
          </ac:spMkLst>
        </pc:spChg>
        <pc:spChg chg="del">
          <ac:chgData name="Francesca Deflorian" userId="a4bd44e0-f39a-4bce-9241-440ee3b357f1" providerId="ADAL" clId="{150A7CFF-CF4B-466E-AF2D-55F51AE3BBEB}" dt="2022-04-19T14:03:31.469" v="235" actId="478"/>
          <ac:spMkLst>
            <pc:docMk/>
            <pc:sldMk cId="2591902719" sldId="260"/>
            <ac:spMk id="504" creationId="{C2E14B01-5EF1-412D-B949-D8FAAB256D12}"/>
          </ac:spMkLst>
        </pc:spChg>
        <pc:spChg chg="del">
          <ac:chgData name="Francesca Deflorian" userId="a4bd44e0-f39a-4bce-9241-440ee3b357f1" providerId="ADAL" clId="{150A7CFF-CF4B-466E-AF2D-55F51AE3BBEB}" dt="2022-04-19T14:03:31.469" v="235" actId="478"/>
          <ac:spMkLst>
            <pc:docMk/>
            <pc:sldMk cId="2591902719" sldId="260"/>
            <ac:spMk id="505" creationId="{16FBEF9C-D331-4009-8B89-C84B0FDAB4D6}"/>
          </ac:spMkLst>
        </pc:spChg>
        <pc:spChg chg="del">
          <ac:chgData name="Francesca Deflorian" userId="a4bd44e0-f39a-4bce-9241-440ee3b357f1" providerId="ADAL" clId="{150A7CFF-CF4B-466E-AF2D-55F51AE3BBEB}" dt="2022-04-19T14:03:31.469" v="235" actId="478"/>
          <ac:spMkLst>
            <pc:docMk/>
            <pc:sldMk cId="2591902719" sldId="260"/>
            <ac:spMk id="506" creationId="{2AF4A812-B0DD-4810-A524-533D8ECBAD3A}"/>
          </ac:spMkLst>
        </pc:spChg>
        <pc:spChg chg="del">
          <ac:chgData name="Francesca Deflorian" userId="a4bd44e0-f39a-4bce-9241-440ee3b357f1" providerId="ADAL" clId="{150A7CFF-CF4B-466E-AF2D-55F51AE3BBEB}" dt="2022-04-19T14:03:31.469" v="235" actId="478"/>
          <ac:spMkLst>
            <pc:docMk/>
            <pc:sldMk cId="2591902719" sldId="260"/>
            <ac:spMk id="507" creationId="{193F08B9-3DB2-4B65-B19A-54F0DE4A9C0D}"/>
          </ac:spMkLst>
        </pc:spChg>
        <pc:spChg chg="del">
          <ac:chgData name="Francesca Deflorian" userId="a4bd44e0-f39a-4bce-9241-440ee3b357f1" providerId="ADAL" clId="{150A7CFF-CF4B-466E-AF2D-55F51AE3BBEB}" dt="2022-04-19T14:03:31.469" v="235" actId="478"/>
          <ac:spMkLst>
            <pc:docMk/>
            <pc:sldMk cId="2591902719" sldId="260"/>
            <ac:spMk id="508" creationId="{D7EB46BA-0077-4C5A-810F-1620AF0E87C0}"/>
          </ac:spMkLst>
        </pc:spChg>
        <pc:spChg chg="del">
          <ac:chgData name="Francesca Deflorian" userId="a4bd44e0-f39a-4bce-9241-440ee3b357f1" providerId="ADAL" clId="{150A7CFF-CF4B-466E-AF2D-55F51AE3BBEB}" dt="2022-04-19T14:03:31.469" v="235" actId="478"/>
          <ac:spMkLst>
            <pc:docMk/>
            <pc:sldMk cId="2591902719" sldId="260"/>
            <ac:spMk id="579" creationId="{3523C47F-BBFC-43E3-8347-ABF1C9417FF6}"/>
          </ac:spMkLst>
        </pc:spChg>
        <pc:spChg chg="del">
          <ac:chgData name="Francesca Deflorian" userId="a4bd44e0-f39a-4bce-9241-440ee3b357f1" providerId="ADAL" clId="{150A7CFF-CF4B-466E-AF2D-55F51AE3BBEB}" dt="2022-04-19T14:03:31.469" v="235" actId="478"/>
          <ac:spMkLst>
            <pc:docMk/>
            <pc:sldMk cId="2591902719" sldId="260"/>
            <ac:spMk id="580" creationId="{73A134DA-CBB0-42C0-AE70-A6CCBE798F4E}"/>
          </ac:spMkLst>
        </pc:spChg>
        <pc:spChg chg="del">
          <ac:chgData name="Francesca Deflorian" userId="a4bd44e0-f39a-4bce-9241-440ee3b357f1" providerId="ADAL" clId="{150A7CFF-CF4B-466E-AF2D-55F51AE3BBEB}" dt="2022-04-19T14:03:31.469" v="235" actId="478"/>
          <ac:spMkLst>
            <pc:docMk/>
            <pc:sldMk cId="2591902719" sldId="260"/>
            <ac:spMk id="581" creationId="{5FE669CC-4B39-4185-B64A-4D17AF5F0073}"/>
          </ac:spMkLst>
        </pc:spChg>
        <pc:spChg chg="del">
          <ac:chgData name="Francesca Deflorian" userId="a4bd44e0-f39a-4bce-9241-440ee3b357f1" providerId="ADAL" clId="{150A7CFF-CF4B-466E-AF2D-55F51AE3BBEB}" dt="2022-04-19T14:03:31.469" v="235" actId="478"/>
          <ac:spMkLst>
            <pc:docMk/>
            <pc:sldMk cId="2591902719" sldId="260"/>
            <ac:spMk id="582" creationId="{1618A15C-E206-491F-9869-3913246FDE74}"/>
          </ac:spMkLst>
        </pc:spChg>
        <pc:spChg chg="del">
          <ac:chgData name="Francesca Deflorian" userId="a4bd44e0-f39a-4bce-9241-440ee3b357f1" providerId="ADAL" clId="{150A7CFF-CF4B-466E-AF2D-55F51AE3BBEB}" dt="2022-04-19T14:03:31.469" v="235" actId="478"/>
          <ac:spMkLst>
            <pc:docMk/>
            <pc:sldMk cId="2591902719" sldId="260"/>
            <ac:spMk id="583" creationId="{297871B2-17AF-44DD-BB34-4A9B18567FCF}"/>
          </ac:spMkLst>
        </pc:spChg>
        <pc:spChg chg="del">
          <ac:chgData name="Francesca Deflorian" userId="a4bd44e0-f39a-4bce-9241-440ee3b357f1" providerId="ADAL" clId="{150A7CFF-CF4B-466E-AF2D-55F51AE3BBEB}" dt="2022-04-19T14:03:31.469" v="235" actId="478"/>
          <ac:spMkLst>
            <pc:docMk/>
            <pc:sldMk cId="2591902719" sldId="260"/>
            <ac:spMk id="584" creationId="{594DA384-1B05-405D-BD52-437899901760}"/>
          </ac:spMkLst>
        </pc:spChg>
        <pc:spChg chg="del">
          <ac:chgData name="Francesca Deflorian" userId="a4bd44e0-f39a-4bce-9241-440ee3b357f1" providerId="ADAL" clId="{150A7CFF-CF4B-466E-AF2D-55F51AE3BBEB}" dt="2022-04-19T14:03:31.469" v="235" actId="478"/>
          <ac:spMkLst>
            <pc:docMk/>
            <pc:sldMk cId="2591902719" sldId="260"/>
            <ac:spMk id="591" creationId="{1AADDF20-8321-4AFF-9333-EF3364D2BD98}"/>
          </ac:spMkLst>
        </pc:spChg>
        <pc:spChg chg="del">
          <ac:chgData name="Francesca Deflorian" userId="a4bd44e0-f39a-4bce-9241-440ee3b357f1" providerId="ADAL" clId="{150A7CFF-CF4B-466E-AF2D-55F51AE3BBEB}" dt="2022-04-19T14:03:31.469" v="235" actId="478"/>
          <ac:spMkLst>
            <pc:docMk/>
            <pc:sldMk cId="2591902719" sldId="260"/>
            <ac:spMk id="592" creationId="{DA44247B-6E47-4C4C-9CCE-D1B2F021012C}"/>
          </ac:spMkLst>
        </pc:spChg>
        <pc:spChg chg="del">
          <ac:chgData name="Francesca Deflorian" userId="a4bd44e0-f39a-4bce-9241-440ee3b357f1" providerId="ADAL" clId="{150A7CFF-CF4B-466E-AF2D-55F51AE3BBEB}" dt="2022-04-19T14:03:31.469" v="235" actId="478"/>
          <ac:spMkLst>
            <pc:docMk/>
            <pc:sldMk cId="2591902719" sldId="260"/>
            <ac:spMk id="593" creationId="{54545201-56E4-4B96-B35C-D0D6BF38FFE3}"/>
          </ac:spMkLst>
        </pc:spChg>
        <pc:spChg chg="del">
          <ac:chgData name="Francesca Deflorian" userId="a4bd44e0-f39a-4bce-9241-440ee3b357f1" providerId="ADAL" clId="{150A7CFF-CF4B-466E-AF2D-55F51AE3BBEB}" dt="2022-04-19T14:03:31.469" v="235" actId="478"/>
          <ac:spMkLst>
            <pc:docMk/>
            <pc:sldMk cId="2591902719" sldId="260"/>
            <ac:spMk id="594" creationId="{9F05A198-8117-46DB-BE1F-CE23DC8C3059}"/>
          </ac:spMkLst>
        </pc:spChg>
        <pc:spChg chg="del">
          <ac:chgData name="Francesca Deflorian" userId="a4bd44e0-f39a-4bce-9241-440ee3b357f1" providerId="ADAL" clId="{150A7CFF-CF4B-466E-AF2D-55F51AE3BBEB}" dt="2022-04-19T14:03:31.469" v="235" actId="478"/>
          <ac:spMkLst>
            <pc:docMk/>
            <pc:sldMk cId="2591902719" sldId="260"/>
            <ac:spMk id="595" creationId="{8CF85135-8D16-4326-9DAA-13C5E99AB86D}"/>
          </ac:spMkLst>
        </pc:spChg>
        <pc:spChg chg="del">
          <ac:chgData name="Francesca Deflorian" userId="a4bd44e0-f39a-4bce-9241-440ee3b357f1" providerId="ADAL" clId="{150A7CFF-CF4B-466E-AF2D-55F51AE3BBEB}" dt="2022-04-19T14:03:31.469" v="235" actId="478"/>
          <ac:spMkLst>
            <pc:docMk/>
            <pc:sldMk cId="2591902719" sldId="260"/>
            <ac:spMk id="596" creationId="{D341ADD5-30C2-4623-808C-81543FE20DDB}"/>
          </ac:spMkLst>
        </pc:spChg>
        <pc:spChg chg="del">
          <ac:chgData name="Francesca Deflorian" userId="a4bd44e0-f39a-4bce-9241-440ee3b357f1" providerId="ADAL" clId="{150A7CFF-CF4B-466E-AF2D-55F51AE3BBEB}" dt="2022-04-19T14:03:31.469" v="235" actId="478"/>
          <ac:spMkLst>
            <pc:docMk/>
            <pc:sldMk cId="2591902719" sldId="260"/>
            <ac:spMk id="597" creationId="{6D49DDC3-035D-4105-B28E-303BA632A55D}"/>
          </ac:spMkLst>
        </pc:spChg>
        <pc:spChg chg="del">
          <ac:chgData name="Francesca Deflorian" userId="a4bd44e0-f39a-4bce-9241-440ee3b357f1" providerId="ADAL" clId="{150A7CFF-CF4B-466E-AF2D-55F51AE3BBEB}" dt="2022-04-19T14:03:31.469" v="235" actId="478"/>
          <ac:spMkLst>
            <pc:docMk/>
            <pc:sldMk cId="2591902719" sldId="260"/>
            <ac:spMk id="598" creationId="{E82CFA62-70F3-43E2-A3B4-E9F2F1D1C281}"/>
          </ac:spMkLst>
        </pc:spChg>
        <pc:spChg chg="del">
          <ac:chgData name="Francesca Deflorian" userId="a4bd44e0-f39a-4bce-9241-440ee3b357f1" providerId="ADAL" clId="{150A7CFF-CF4B-466E-AF2D-55F51AE3BBEB}" dt="2022-04-19T14:10:51.448" v="451" actId="478"/>
          <ac:spMkLst>
            <pc:docMk/>
            <pc:sldMk cId="2591902719" sldId="260"/>
            <ac:spMk id="599" creationId="{DDE1D9E7-1EC4-4817-8728-42083693EF35}"/>
          </ac:spMkLst>
        </pc:spChg>
        <pc:spChg chg="del">
          <ac:chgData name="Francesca Deflorian" userId="a4bd44e0-f39a-4bce-9241-440ee3b357f1" providerId="ADAL" clId="{150A7CFF-CF4B-466E-AF2D-55F51AE3BBEB}" dt="2022-04-19T14:11:10.580" v="453" actId="478"/>
          <ac:spMkLst>
            <pc:docMk/>
            <pc:sldMk cId="2591902719" sldId="260"/>
            <ac:spMk id="600" creationId="{0584D6FB-D209-498F-8F39-85EADC5FCD05}"/>
          </ac:spMkLst>
        </pc:spChg>
        <pc:spChg chg="add mod ord">
          <ac:chgData name="Francesca Deflorian" userId="a4bd44e0-f39a-4bce-9241-440ee3b357f1" providerId="ADAL" clId="{150A7CFF-CF4B-466E-AF2D-55F51AE3BBEB}" dt="2022-04-19T14:25:32.514" v="513" actId="14100"/>
          <ac:spMkLst>
            <pc:docMk/>
            <pc:sldMk cId="2591902719" sldId="260"/>
            <ac:spMk id="601" creationId="{E3DF62E8-F23D-4429-A113-7E8DF36AB95B}"/>
          </ac:spMkLst>
        </pc:spChg>
        <pc:spChg chg="add mod ord">
          <ac:chgData name="Francesca Deflorian" userId="a4bd44e0-f39a-4bce-9241-440ee3b357f1" providerId="ADAL" clId="{150A7CFF-CF4B-466E-AF2D-55F51AE3BBEB}" dt="2022-04-19T14:33:12.691" v="570" actId="207"/>
          <ac:spMkLst>
            <pc:docMk/>
            <pc:sldMk cId="2591902719" sldId="260"/>
            <ac:spMk id="602" creationId="{C80A0186-12A9-461D-A4BB-5910076B76AB}"/>
          </ac:spMkLst>
        </pc:spChg>
        <pc:spChg chg="add mod ord">
          <ac:chgData name="Francesca Deflorian" userId="a4bd44e0-f39a-4bce-9241-440ee3b357f1" providerId="ADAL" clId="{150A7CFF-CF4B-466E-AF2D-55F51AE3BBEB}" dt="2022-04-19T14:29:01.287" v="521" actId="14100"/>
          <ac:spMkLst>
            <pc:docMk/>
            <pc:sldMk cId="2591902719" sldId="260"/>
            <ac:spMk id="603" creationId="{38C3069C-502A-43A6-BB42-489B1863B63A}"/>
          </ac:spMkLst>
        </pc:spChg>
        <pc:spChg chg="add mod">
          <ac:chgData name="Francesca Deflorian" userId="a4bd44e0-f39a-4bce-9241-440ee3b357f1" providerId="ADAL" clId="{150A7CFF-CF4B-466E-AF2D-55F51AE3BBEB}" dt="2022-04-19T15:57:13.644" v="635" actId="20577"/>
          <ac:spMkLst>
            <pc:docMk/>
            <pc:sldMk cId="2591902719" sldId="260"/>
            <ac:spMk id="604" creationId="{DAF254C8-C719-41CA-9364-2804445EA1DF}"/>
          </ac:spMkLst>
        </pc:spChg>
        <pc:spChg chg="add mod">
          <ac:chgData name="Francesca Deflorian" userId="a4bd44e0-f39a-4bce-9241-440ee3b357f1" providerId="ADAL" clId="{150A7CFF-CF4B-466E-AF2D-55F51AE3BBEB}" dt="2022-04-19T15:56:58.161" v="620" actId="20577"/>
          <ac:spMkLst>
            <pc:docMk/>
            <pc:sldMk cId="2591902719" sldId="260"/>
            <ac:spMk id="605" creationId="{9CA1AC08-D9D5-40AB-B184-E360DCB84A37}"/>
          </ac:spMkLst>
        </pc:spChg>
        <pc:spChg chg="del">
          <ac:chgData name="Francesca Deflorian" userId="a4bd44e0-f39a-4bce-9241-440ee3b357f1" providerId="ADAL" clId="{150A7CFF-CF4B-466E-AF2D-55F51AE3BBEB}" dt="2022-04-19T14:02:41.080" v="176" actId="478"/>
          <ac:spMkLst>
            <pc:docMk/>
            <pc:sldMk cId="2591902719" sldId="260"/>
            <ac:spMk id="715" creationId="{7B7CC2B3-72B4-460D-A832-0D56ED3ECFE5}"/>
          </ac:spMkLst>
        </pc:spChg>
        <pc:spChg chg="del">
          <ac:chgData name="Francesca Deflorian" userId="a4bd44e0-f39a-4bce-9241-440ee3b357f1" providerId="ADAL" clId="{150A7CFF-CF4B-466E-AF2D-55F51AE3BBEB}" dt="2022-04-19T14:07:23.431" v="262" actId="478"/>
          <ac:spMkLst>
            <pc:docMk/>
            <pc:sldMk cId="2591902719" sldId="260"/>
            <ac:spMk id="738" creationId="{890231E9-840D-4489-92C0-C4C0A1CF9C46}"/>
          </ac:spMkLst>
        </pc:spChg>
        <pc:spChg chg="del">
          <ac:chgData name="Francesca Deflorian" userId="a4bd44e0-f39a-4bce-9241-440ee3b357f1" providerId="ADAL" clId="{150A7CFF-CF4B-466E-AF2D-55F51AE3BBEB}" dt="2022-04-19T14:07:23.431" v="262" actId="478"/>
          <ac:spMkLst>
            <pc:docMk/>
            <pc:sldMk cId="2591902719" sldId="260"/>
            <ac:spMk id="739" creationId="{8C541FD9-F627-4771-90DC-29F8C015A5D6}"/>
          </ac:spMkLst>
        </pc:spChg>
        <pc:spChg chg="del">
          <ac:chgData name="Francesca Deflorian" userId="a4bd44e0-f39a-4bce-9241-440ee3b357f1" providerId="ADAL" clId="{150A7CFF-CF4B-466E-AF2D-55F51AE3BBEB}" dt="2022-04-19T14:07:23.431" v="262" actId="478"/>
          <ac:spMkLst>
            <pc:docMk/>
            <pc:sldMk cId="2591902719" sldId="260"/>
            <ac:spMk id="740" creationId="{F42F9300-2D26-487A-80FE-65FC7C74E148}"/>
          </ac:spMkLst>
        </pc:spChg>
        <pc:spChg chg="del">
          <ac:chgData name="Francesca Deflorian" userId="a4bd44e0-f39a-4bce-9241-440ee3b357f1" providerId="ADAL" clId="{150A7CFF-CF4B-466E-AF2D-55F51AE3BBEB}" dt="2022-04-19T14:07:23.431" v="262" actId="478"/>
          <ac:spMkLst>
            <pc:docMk/>
            <pc:sldMk cId="2591902719" sldId="260"/>
            <ac:spMk id="741" creationId="{063ABF45-E539-4433-8724-568DFA2AA4B2}"/>
          </ac:spMkLst>
        </pc:spChg>
        <pc:spChg chg="del">
          <ac:chgData name="Francesca Deflorian" userId="a4bd44e0-f39a-4bce-9241-440ee3b357f1" providerId="ADAL" clId="{150A7CFF-CF4B-466E-AF2D-55F51AE3BBEB}" dt="2022-04-19T14:07:23.431" v="262" actId="478"/>
          <ac:spMkLst>
            <pc:docMk/>
            <pc:sldMk cId="2591902719" sldId="260"/>
            <ac:spMk id="742" creationId="{64891FCE-8799-4D41-88B1-912545430352}"/>
          </ac:spMkLst>
        </pc:spChg>
        <pc:spChg chg="del">
          <ac:chgData name="Francesca Deflorian" userId="a4bd44e0-f39a-4bce-9241-440ee3b357f1" providerId="ADAL" clId="{150A7CFF-CF4B-466E-AF2D-55F51AE3BBEB}" dt="2022-04-19T14:07:23.431" v="262" actId="478"/>
          <ac:spMkLst>
            <pc:docMk/>
            <pc:sldMk cId="2591902719" sldId="260"/>
            <ac:spMk id="743" creationId="{DD68236E-BE7E-4E78-AE9D-57F7515EE2F5}"/>
          </ac:spMkLst>
        </pc:spChg>
        <pc:spChg chg="del">
          <ac:chgData name="Francesca Deflorian" userId="a4bd44e0-f39a-4bce-9241-440ee3b357f1" providerId="ADAL" clId="{150A7CFF-CF4B-466E-AF2D-55F51AE3BBEB}" dt="2022-04-19T14:07:23.431" v="262" actId="478"/>
          <ac:spMkLst>
            <pc:docMk/>
            <pc:sldMk cId="2591902719" sldId="260"/>
            <ac:spMk id="744" creationId="{FE96C7DE-1594-49B8-9409-E272F5BBC180}"/>
          </ac:spMkLst>
        </pc:spChg>
        <pc:spChg chg="del">
          <ac:chgData name="Francesca Deflorian" userId="a4bd44e0-f39a-4bce-9241-440ee3b357f1" providerId="ADAL" clId="{150A7CFF-CF4B-466E-AF2D-55F51AE3BBEB}" dt="2022-04-19T14:07:23.431" v="262" actId="478"/>
          <ac:spMkLst>
            <pc:docMk/>
            <pc:sldMk cId="2591902719" sldId="260"/>
            <ac:spMk id="745" creationId="{0E051170-56C2-4185-91FA-DCD7DC86EE62}"/>
          </ac:spMkLst>
        </pc:spChg>
        <pc:spChg chg="del">
          <ac:chgData name="Francesca Deflorian" userId="a4bd44e0-f39a-4bce-9241-440ee3b357f1" providerId="ADAL" clId="{150A7CFF-CF4B-466E-AF2D-55F51AE3BBEB}" dt="2022-04-19T14:07:23.431" v="262" actId="478"/>
          <ac:spMkLst>
            <pc:docMk/>
            <pc:sldMk cId="2591902719" sldId="260"/>
            <ac:spMk id="746" creationId="{B0E81918-102D-46EF-B6FD-9B42F4559725}"/>
          </ac:spMkLst>
        </pc:spChg>
        <pc:spChg chg="del">
          <ac:chgData name="Francesca Deflorian" userId="a4bd44e0-f39a-4bce-9241-440ee3b357f1" providerId="ADAL" clId="{150A7CFF-CF4B-466E-AF2D-55F51AE3BBEB}" dt="2022-04-19T14:07:23.431" v="262" actId="478"/>
          <ac:spMkLst>
            <pc:docMk/>
            <pc:sldMk cId="2591902719" sldId="260"/>
            <ac:spMk id="747" creationId="{1091B0AF-C746-4C82-A93C-B5AD2AB0E92F}"/>
          </ac:spMkLst>
        </pc:spChg>
        <pc:spChg chg="del">
          <ac:chgData name="Francesca Deflorian" userId="a4bd44e0-f39a-4bce-9241-440ee3b357f1" providerId="ADAL" clId="{150A7CFF-CF4B-466E-AF2D-55F51AE3BBEB}" dt="2022-04-19T14:07:23.431" v="262" actId="478"/>
          <ac:spMkLst>
            <pc:docMk/>
            <pc:sldMk cId="2591902719" sldId="260"/>
            <ac:spMk id="750" creationId="{9FE35268-E0EB-4618-9B4A-2E843F309C35}"/>
          </ac:spMkLst>
        </pc:spChg>
        <pc:spChg chg="del">
          <ac:chgData name="Francesca Deflorian" userId="a4bd44e0-f39a-4bce-9241-440ee3b357f1" providerId="ADAL" clId="{150A7CFF-CF4B-466E-AF2D-55F51AE3BBEB}" dt="2022-04-19T14:07:23.431" v="262" actId="478"/>
          <ac:spMkLst>
            <pc:docMk/>
            <pc:sldMk cId="2591902719" sldId="260"/>
            <ac:spMk id="752" creationId="{A5D0660E-EDAC-4A90-9568-0CD64BF4440C}"/>
          </ac:spMkLst>
        </pc:spChg>
        <pc:spChg chg="del">
          <ac:chgData name="Francesca Deflorian" userId="a4bd44e0-f39a-4bce-9241-440ee3b357f1" providerId="ADAL" clId="{150A7CFF-CF4B-466E-AF2D-55F51AE3BBEB}" dt="2022-04-19T14:07:23.431" v="262" actId="478"/>
          <ac:spMkLst>
            <pc:docMk/>
            <pc:sldMk cId="2591902719" sldId="260"/>
            <ac:spMk id="754" creationId="{743AD579-8710-43CB-BA4E-051CFCAF4941}"/>
          </ac:spMkLst>
        </pc:spChg>
        <pc:spChg chg="del">
          <ac:chgData name="Francesca Deflorian" userId="a4bd44e0-f39a-4bce-9241-440ee3b357f1" providerId="ADAL" clId="{150A7CFF-CF4B-466E-AF2D-55F51AE3BBEB}" dt="2022-04-19T14:07:23.431" v="262" actId="478"/>
          <ac:spMkLst>
            <pc:docMk/>
            <pc:sldMk cId="2591902719" sldId="260"/>
            <ac:spMk id="756" creationId="{835B608D-EF6F-4396-95BF-84CF94F9D791}"/>
          </ac:spMkLst>
        </pc:spChg>
        <pc:spChg chg="del">
          <ac:chgData name="Francesca Deflorian" userId="a4bd44e0-f39a-4bce-9241-440ee3b357f1" providerId="ADAL" clId="{150A7CFF-CF4B-466E-AF2D-55F51AE3BBEB}" dt="2022-04-19T14:07:23.431" v="262" actId="478"/>
          <ac:spMkLst>
            <pc:docMk/>
            <pc:sldMk cId="2591902719" sldId="260"/>
            <ac:spMk id="757" creationId="{EC1C6F55-2491-47C0-A47E-203D5BA9D416}"/>
          </ac:spMkLst>
        </pc:spChg>
        <pc:spChg chg="del">
          <ac:chgData name="Francesca Deflorian" userId="a4bd44e0-f39a-4bce-9241-440ee3b357f1" providerId="ADAL" clId="{150A7CFF-CF4B-466E-AF2D-55F51AE3BBEB}" dt="2022-04-19T14:07:23.431" v="262" actId="478"/>
          <ac:spMkLst>
            <pc:docMk/>
            <pc:sldMk cId="2591902719" sldId="260"/>
            <ac:spMk id="759" creationId="{B87E36FE-CDA4-43FC-B77F-5562DDEEDE68}"/>
          </ac:spMkLst>
        </pc:spChg>
        <pc:spChg chg="del">
          <ac:chgData name="Francesca Deflorian" userId="a4bd44e0-f39a-4bce-9241-440ee3b357f1" providerId="ADAL" clId="{150A7CFF-CF4B-466E-AF2D-55F51AE3BBEB}" dt="2022-04-19T14:07:23.431" v="262" actId="478"/>
          <ac:spMkLst>
            <pc:docMk/>
            <pc:sldMk cId="2591902719" sldId="260"/>
            <ac:spMk id="761" creationId="{1A230620-8F98-4988-B8B9-EE24619BF2A9}"/>
          </ac:spMkLst>
        </pc:spChg>
        <pc:spChg chg="del">
          <ac:chgData name="Francesca Deflorian" userId="a4bd44e0-f39a-4bce-9241-440ee3b357f1" providerId="ADAL" clId="{150A7CFF-CF4B-466E-AF2D-55F51AE3BBEB}" dt="2022-04-19T14:03:31.469" v="235" actId="478"/>
          <ac:spMkLst>
            <pc:docMk/>
            <pc:sldMk cId="2591902719" sldId="260"/>
            <ac:spMk id="801" creationId="{34A612CD-5DD7-4D28-8A1C-E1531B76BE4A}"/>
          </ac:spMkLst>
        </pc:spChg>
        <pc:spChg chg="del">
          <ac:chgData name="Francesca Deflorian" userId="a4bd44e0-f39a-4bce-9241-440ee3b357f1" providerId="ADAL" clId="{150A7CFF-CF4B-466E-AF2D-55F51AE3BBEB}" dt="2022-04-19T14:03:31.469" v="235" actId="478"/>
          <ac:spMkLst>
            <pc:docMk/>
            <pc:sldMk cId="2591902719" sldId="260"/>
            <ac:spMk id="802" creationId="{1E76368A-02B1-4B6E-85C3-B7F6C39E47AD}"/>
          </ac:spMkLst>
        </pc:spChg>
        <pc:spChg chg="del">
          <ac:chgData name="Francesca Deflorian" userId="a4bd44e0-f39a-4bce-9241-440ee3b357f1" providerId="ADAL" clId="{150A7CFF-CF4B-466E-AF2D-55F51AE3BBEB}" dt="2022-04-19T14:03:31.469" v="235" actId="478"/>
          <ac:spMkLst>
            <pc:docMk/>
            <pc:sldMk cId="2591902719" sldId="260"/>
            <ac:spMk id="803" creationId="{E98F7668-58DA-445F-8C0A-B4DC5EC8B6F0}"/>
          </ac:spMkLst>
        </pc:spChg>
        <pc:spChg chg="del">
          <ac:chgData name="Francesca Deflorian" userId="a4bd44e0-f39a-4bce-9241-440ee3b357f1" providerId="ADAL" clId="{150A7CFF-CF4B-466E-AF2D-55F51AE3BBEB}" dt="2022-04-19T14:03:31.469" v="235" actId="478"/>
          <ac:spMkLst>
            <pc:docMk/>
            <pc:sldMk cId="2591902719" sldId="260"/>
            <ac:spMk id="804" creationId="{6D78394D-2169-4DA6-A560-BDFC60183AD9}"/>
          </ac:spMkLst>
        </pc:spChg>
        <pc:spChg chg="del">
          <ac:chgData name="Francesca Deflorian" userId="a4bd44e0-f39a-4bce-9241-440ee3b357f1" providerId="ADAL" clId="{150A7CFF-CF4B-466E-AF2D-55F51AE3BBEB}" dt="2022-04-19T14:03:31.469" v="235" actId="478"/>
          <ac:spMkLst>
            <pc:docMk/>
            <pc:sldMk cId="2591902719" sldId="260"/>
            <ac:spMk id="805" creationId="{12C372FD-3467-41B8-AEF1-F48AB896F7A7}"/>
          </ac:spMkLst>
        </pc:spChg>
        <pc:spChg chg="del">
          <ac:chgData name="Francesca Deflorian" userId="a4bd44e0-f39a-4bce-9241-440ee3b357f1" providerId="ADAL" clId="{150A7CFF-CF4B-466E-AF2D-55F51AE3BBEB}" dt="2022-04-19T14:03:31.469" v="235" actId="478"/>
          <ac:spMkLst>
            <pc:docMk/>
            <pc:sldMk cId="2591902719" sldId="260"/>
            <ac:spMk id="806" creationId="{17F02978-AA19-4BE0-A6F7-A2AB3E4F1CBB}"/>
          </ac:spMkLst>
        </pc:spChg>
        <pc:spChg chg="del">
          <ac:chgData name="Francesca Deflorian" userId="a4bd44e0-f39a-4bce-9241-440ee3b357f1" providerId="ADAL" clId="{150A7CFF-CF4B-466E-AF2D-55F51AE3BBEB}" dt="2022-04-19T14:03:31.469" v="235" actId="478"/>
          <ac:spMkLst>
            <pc:docMk/>
            <pc:sldMk cId="2591902719" sldId="260"/>
            <ac:spMk id="807" creationId="{B6A8A17E-AE00-4EC0-9390-78A6BB64B5AB}"/>
          </ac:spMkLst>
        </pc:spChg>
        <pc:spChg chg="del">
          <ac:chgData name="Francesca Deflorian" userId="a4bd44e0-f39a-4bce-9241-440ee3b357f1" providerId="ADAL" clId="{150A7CFF-CF4B-466E-AF2D-55F51AE3BBEB}" dt="2022-04-19T14:03:31.469" v="235" actId="478"/>
          <ac:spMkLst>
            <pc:docMk/>
            <pc:sldMk cId="2591902719" sldId="260"/>
            <ac:spMk id="809" creationId="{FBCBEFF5-CAC4-44FB-9797-9CDA7C5831C2}"/>
          </ac:spMkLst>
        </pc:spChg>
        <pc:spChg chg="del">
          <ac:chgData name="Francesca Deflorian" userId="a4bd44e0-f39a-4bce-9241-440ee3b357f1" providerId="ADAL" clId="{150A7CFF-CF4B-466E-AF2D-55F51AE3BBEB}" dt="2022-04-19T14:03:31.469" v="235" actId="478"/>
          <ac:spMkLst>
            <pc:docMk/>
            <pc:sldMk cId="2591902719" sldId="260"/>
            <ac:spMk id="810" creationId="{B5EFAE6D-D279-40BC-9F59-2A7EB967C0EF}"/>
          </ac:spMkLst>
        </pc:spChg>
        <pc:spChg chg="del">
          <ac:chgData name="Francesca Deflorian" userId="a4bd44e0-f39a-4bce-9241-440ee3b357f1" providerId="ADAL" clId="{150A7CFF-CF4B-466E-AF2D-55F51AE3BBEB}" dt="2022-04-19T14:03:31.469" v="235" actId="478"/>
          <ac:spMkLst>
            <pc:docMk/>
            <pc:sldMk cId="2591902719" sldId="260"/>
            <ac:spMk id="811" creationId="{1483A691-DEF6-4F3C-9CF6-6F1AFB6C7D85}"/>
          </ac:spMkLst>
        </pc:spChg>
        <pc:spChg chg="del">
          <ac:chgData name="Francesca Deflorian" userId="a4bd44e0-f39a-4bce-9241-440ee3b357f1" providerId="ADAL" clId="{150A7CFF-CF4B-466E-AF2D-55F51AE3BBEB}" dt="2022-04-19T14:03:31.469" v="235" actId="478"/>
          <ac:spMkLst>
            <pc:docMk/>
            <pc:sldMk cId="2591902719" sldId="260"/>
            <ac:spMk id="812" creationId="{D2CCB6DF-732D-4571-AFC3-A54EB91CB163}"/>
          </ac:spMkLst>
        </pc:spChg>
        <pc:spChg chg="del">
          <ac:chgData name="Francesca Deflorian" userId="a4bd44e0-f39a-4bce-9241-440ee3b357f1" providerId="ADAL" clId="{150A7CFF-CF4B-466E-AF2D-55F51AE3BBEB}" dt="2022-04-19T14:03:34.728" v="236" actId="478"/>
          <ac:spMkLst>
            <pc:docMk/>
            <pc:sldMk cId="2591902719" sldId="260"/>
            <ac:spMk id="813" creationId="{20CE298C-BFFF-4ACA-84D8-567770E7E308}"/>
          </ac:spMkLst>
        </pc:spChg>
        <pc:spChg chg="del">
          <ac:chgData name="Francesca Deflorian" userId="a4bd44e0-f39a-4bce-9241-440ee3b357f1" providerId="ADAL" clId="{150A7CFF-CF4B-466E-AF2D-55F51AE3BBEB}" dt="2022-04-19T14:03:31.469" v="235" actId="478"/>
          <ac:spMkLst>
            <pc:docMk/>
            <pc:sldMk cId="2591902719" sldId="260"/>
            <ac:spMk id="814" creationId="{66DBE809-2B4E-4447-AA7A-4F3CDCD4C24E}"/>
          </ac:spMkLst>
        </pc:spChg>
        <pc:spChg chg="del">
          <ac:chgData name="Francesca Deflorian" userId="a4bd44e0-f39a-4bce-9241-440ee3b357f1" providerId="ADAL" clId="{150A7CFF-CF4B-466E-AF2D-55F51AE3BBEB}" dt="2022-04-19T14:03:31.469" v="235" actId="478"/>
          <ac:spMkLst>
            <pc:docMk/>
            <pc:sldMk cId="2591902719" sldId="260"/>
            <ac:spMk id="819" creationId="{C6B440BB-28AA-4225-974E-9AD3DE280674}"/>
          </ac:spMkLst>
        </pc:spChg>
        <pc:spChg chg="del">
          <ac:chgData name="Francesca Deflorian" userId="a4bd44e0-f39a-4bce-9241-440ee3b357f1" providerId="ADAL" clId="{150A7CFF-CF4B-466E-AF2D-55F51AE3BBEB}" dt="2022-04-19T14:03:31.469" v="235" actId="478"/>
          <ac:spMkLst>
            <pc:docMk/>
            <pc:sldMk cId="2591902719" sldId="260"/>
            <ac:spMk id="820" creationId="{3FECE0B0-0766-440E-8085-AA4A7E576134}"/>
          </ac:spMkLst>
        </pc:spChg>
        <pc:spChg chg="del">
          <ac:chgData name="Francesca Deflorian" userId="a4bd44e0-f39a-4bce-9241-440ee3b357f1" providerId="ADAL" clId="{150A7CFF-CF4B-466E-AF2D-55F51AE3BBEB}" dt="2022-04-19T14:03:31.469" v="235" actId="478"/>
          <ac:spMkLst>
            <pc:docMk/>
            <pc:sldMk cId="2591902719" sldId="260"/>
            <ac:spMk id="821" creationId="{FBD649CB-51F0-4BEA-BA93-379A95047DE6}"/>
          </ac:spMkLst>
        </pc:spChg>
        <pc:spChg chg="del">
          <ac:chgData name="Francesca Deflorian" userId="a4bd44e0-f39a-4bce-9241-440ee3b357f1" providerId="ADAL" clId="{150A7CFF-CF4B-466E-AF2D-55F51AE3BBEB}" dt="2022-04-19T14:03:31.469" v="235" actId="478"/>
          <ac:spMkLst>
            <pc:docMk/>
            <pc:sldMk cId="2591902719" sldId="260"/>
            <ac:spMk id="822" creationId="{D635E2A0-5C73-436B-AD1E-4C2EF14299FE}"/>
          </ac:spMkLst>
        </pc:spChg>
        <pc:spChg chg="del">
          <ac:chgData name="Francesca Deflorian" userId="a4bd44e0-f39a-4bce-9241-440ee3b357f1" providerId="ADAL" clId="{150A7CFF-CF4B-466E-AF2D-55F51AE3BBEB}" dt="2022-04-19T14:03:31.469" v="235" actId="478"/>
          <ac:spMkLst>
            <pc:docMk/>
            <pc:sldMk cId="2591902719" sldId="260"/>
            <ac:spMk id="823" creationId="{1C9E9724-6457-46F0-8B62-6AD07545E139}"/>
          </ac:spMkLst>
        </pc:spChg>
        <pc:spChg chg="del">
          <ac:chgData name="Francesca Deflorian" userId="a4bd44e0-f39a-4bce-9241-440ee3b357f1" providerId="ADAL" clId="{150A7CFF-CF4B-466E-AF2D-55F51AE3BBEB}" dt="2022-04-19T14:03:31.469" v="235" actId="478"/>
          <ac:spMkLst>
            <pc:docMk/>
            <pc:sldMk cId="2591902719" sldId="260"/>
            <ac:spMk id="824" creationId="{EF8A9D86-19E0-46F9-A4EF-521F4C1B4551}"/>
          </ac:spMkLst>
        </pc:spChg>
        <pc:spChg chg="del">
          <ac:chgData name="Francesca Deflorian" userId="a4bd44e0-f39a-4bce-9241-440ee3b357f1" providerId="ADAL" clId="{150A7CFF-CF4B-466E-AF2D-55F51AE3BBEB}" dt="2022-04-19T14:03:31.469" v="235" actId="478"/>
          <ac:spMkLst>
            <pc:docMk/>
            <pc:sldMk cId="2591902719" sldId="260"/>
            <ac:spMk id="825" creationId="{D7BA1DAF-A6BC-43EC-85F8-F22BD5255B5F}"/>
          </ac:spMkLst>
        </pc:spChg>
        <pc:spChg chg="del">
          <ac:chgData name="Francesca Deflorian" userId="a4bd44e0-f39a-4bce-9241-440ee3b357f1" providerId="ADAL" clId="{150A7CFF-CF4B-466E-AF2D-55F51AE3BBEB}" dt="2022-04-19T14:03:31.469" v="235" actId="478"/>
          <ac:spMkLst>
            <pc:docMk/>
            <pc:sldMk cId="2591902719" sldId="260"/>
            <ac:spMk id="827" creationId="{07B6836F-B8A2-4493-9E80-7B679933F987}"/>
          </ac:spMkLst>
        </pc:spChg>
        <pc:spChg chg="del">
          <ac:chgData name="Francesca Deflorian" userId="a4bd44e0-f39a-4bce-9241-440ee3b357f1" providerId="ADAL" clId="{150A7CFF-CF4B-466E-AF2D-55F51AE3BBEB}" dt="2022-04-19T14:03:31.469" v="235" actId="478"/>
          <ac:spMkLst>
            <pc:docMk/>
            <pc:sldMk cId="2591902719" sldId="260"/>
            <ac:spMk id="828" creationId="{F7245F0A-7C34-49E1-BF1F-C480E28046D6}"/>
          </ac:spMkLst>
        </pc:spChg>
        <pc:spChg chg="del">
          <ac:chgData name="Francesca Deflorian" userId="a4bd44e0-f39a-4bce-9241-440ee3b357f1" providerId="ADAL" clId="{150A7CFF-CF4B-466E-AF2D-55F51AE3BBEB}" dt="2022-04-19T14:03:31.469" v="235" actId="478"/>
          <ac:spMkLst>
            <pc:docMk/>
            <pc:sldMk cId="2591902719" sldId="260"/>
            <ac:spMk id="829" creationId="{4C010D55-0684-4C48-864A-595B83FEC459}"/>
          </ac:spMkLst>
        </pc:spChg>
        <pc:spChg chg="del">
          <ac:chgData name="Francesca Deflorian" userId="a4bd44e0-f39a-4bce-9241-440ee3b357f1" providerId="ADAL" clId="{150A7CFF-CF4B-466E-AF2D-55F51AE3BBEB}" dt="2022-04-19T14:03:31.469" v="235" actId="478"/>
          <ac:spMkLst>
            <pc:docMk/>
            <pc:sldMk cId="2591902719" sldId="260"/>
            <ac:spMk id="830" creationId="{95BCADE7-C004-44DE-B5B4-D0B8A7C32D44}"/>
          </ac:spMkLst>
        </pc:spChg>
        <pc:spChg chg="del">
          <ac:chgData name="Francesca Deflorian" userId="a4bd44e0-f39a-4bce-9241-440ee3b357f1" providerId="ADAL" clId="{150A7CFF-CF4B-466E-AF2D-55F51AE3BBEB}" dt="2022-04-19T14:03:31.469" v="235" actId="478"/>
          <ac:spMkLst>
            <pc:docMk/>
            <pc:sldMk cId="2591902719" sldId="260"/>
            <ac:spMk id="831" creationId="{4A452F51-12D2-4DD0-BDD7-095977F7992C}"/>
          </ac:spMkLst>
        </pc:spChg>
        <pc:spChg chg="del">
          <ac:chgData name="Francesca Deflorian" userId="a4bd44e0-f39a-4bce-9241-440ee3b357f1" providerId="ADAL" clId="{150A7CFF-CF4B-466E-AF2D-55F51AE3BBEB}" dt="2022-04-19T14:03:31.469" v="235" actId="478"/>
          <ac:spMkLst>
            <pc:docMk/>
            <pc:sldMk cId="2591902719" sldId="260"/>
            <ac:spMk id="836" creationId="{5EE4D97D-BBBA-4AFE-B1A9-167FF50E77EB}"/>
          </ac:spMkLst>
        </pc:spChg>
        <pc:spChg chg="del">
          <ac:chgData name="Francesca Deflorian" userId="a4bd44e0-f39a-4bce-9241-440ee3b357f1" providerId="ADAL" clId="{150A7CFF-CF4B-466E-AF2D-55F51AE3BBEB}" dt="2022-04-19T14:03:31.469" v="235" actId="478"/>
          <ac:spMkLst>
            <pc:docMk/>
            <pc:sldMk cId="2591902719" sldId="260"/>
            <ac:spMk id="839" creationId="{F0E08AFF-07A0-47A2-A0B1-32A19E3C29CB}"/>
          </ac:spMkLst>
        </pc:spChg>
        <pc:spChg chg="del">
          <ac:chgData name="Francesca Deflorian" userId="a4bd44e0-f39a-4bce-9241-440ee3b357f1" providerId="ADAL" clId="{150A7CFF-CF4B-466E-AF2D-55F51AE3BBEB}" dt="2022-04-19T14:03:31.469" v="235" actId="478"/>
          <ac:spMkLst>
            <pc:docMk/>
            <pc:sldMk cId="2591902719" sldId="260"/>
            <ac:spMk id="840" creationId="{4F9C8D27-B873-4C6F-86CA-15E057563B45}"/>
          </ac:spMkLst>
        </pc:spChg>
        <pc:spChg chg="del">
          <ac:chgData name="Francesca Deflorian" userId="a4bd44e0-f39a-4bce-9241-440ee3b357f1" providerId="ADAL" clId="{150A7CFF-CF4B-466E-AF2D-55F51AE3BBEB}" dt="2022-04-19T14:03:31.469" v="235" actId="478"/>
          <ac:spMkLst>
            <pc:docMk/>
            <pc:sldMk cId="2591902719" sldId="260"/>
            <ac:spMk id="841" creationId="{8198A59E-F174-4F8C-B98E-6FA965CCD988}"/>
          </ac:spMkLst>
        </pc:spChg>
        <pc:spChg chg="del">
          <ac:chgData name="Francesca Deflorian" userId="a4bd44e0-f39a-4bce-9241-440ee3b357f1" providerId="ADAL" clId="{150A7CFF-CF4B-466E-AF2D-55F51AE3BBEB}" dt="2022-04-19T14:03:31.469" v="235" actId="478"/>
          <ac:spMkLst>
            <pc:docMk/>
            <pc:sldMk cId="2591902719" sldId="260"/>
            <ac:spMk id="842" creationId="{9517AE00-9E27-474D-9CAD-3CA981DF21FE}"/>
          </ac:spMkLst>
        </pc:spChg>
        <pc:spChg chg="del">
          <ac:chgData name="Francesca Deflorian" userId="a4bd44e0-f39a-4bce-9241-440ee3b357f1" providerId="ADAL" clId="{150A7CFF-CF4B-466E-AF2D-55F51AE3BBEB}" dt="2022-04-19T14:03:31.469" v="235" actId="478"/>
          <ac:spMkLst>
            <pc:docMk/>
            <pc:sldMk cId="2591902719" sldId="260"/>
            <ac:spMk id="843" creationId="{EDC8CE3A-E429-43F8-A466-02A02C5E613E}"/>
          </ac:spMkLst>
        </pc:spChg>
        <pc:spChg chg="del">
          <ac:chgData name="Francesca Deflorian" userId="a4bd44e0-f39a-4bce-9241-440ee3b357f1" providerId="ADAL" clId="{150A7CFF-CF4B-466E-AF2D-55F51AE3BBEB}" dt="2022-04-19T14:03:31.469" v="235" actId="478"/>
          <ac:spMkLst>
            <pc:docMk/>
            <pc:sldMk cId="2591902719" sldId="260"/>
            <ac:spMk id="846" creationId="{F7F77E48-272D-489A-978B-E5EC64C632A8}"/>
          </ac:spMkLst>
        </pc:spChg>
        <pc:spChg chg="del">
          <ac:chgData name="Francesca Deflorian" userId="a4bd44e0-f39a-4bce-9241-440ee3b357f1" providerId="ADAL" clId="{150A7CFF-CF4B-466E-AF2D-55F51AE3BBEB}" dt="2022-04-19T14:03:31.469" v="235" actId="478"/>
          <ac:spMkLst>
            <pc:docMk/>
            <pc:sldMk cId="2591902719" sldId="260"/>
            <ac:spMk id="848" creationId="{525490A8-0B80-479A-993F-677612B9642C}"/>
          </ac:spMkLst>
        </pc:spChg>
        <pc:spChg chg="del">
          <ac:chgData name="Francesca Deflorian" userId="a4bd44e0-f39a-4bce-9241-440ee3b357f1" providerId="ADAL" clId="{150A7CFF-CF4B-466E-AF2D-55F51AE3BBEB}" dt="2022-04-19T14:03:31.469" v="235" actId="478"/>
          <ac:spMkLst>
            <pc:docMk/>
            <pc:sldMk cId="2591902719" sldId="260"/>
            <ac:spMk id="850" creationId="{A9249CCA-FA65-4393-AA56-F378CD858840}"/>
          </ac:spMkLst>
        </pc:spChg>
        <pc:spChg chg="del">
          <ac:chgData name="Francesca Deflorian" userId="a4bd44e0-f39a-4bce-9241-440ee3b357f1" providerId="ADAL" clId="{150A7CFF-CF4B-466E-AF2D-55F51AE3BBEB}" dt="2022-04-19T14:03:31.469" v="235" actId="478"/>
          <ac:spMkLst>
            <pc:docMk/>
            <pc:sldMk cId="2591902719" sldId="260"/>
            <ac:spMk id="851" creationId="{D7BC5AF2-DD48-4B2A-8F09-29A082673043}"/>
          </ac:spMkLst>
        </pc:spChg>
        <pc:spChg chg="del">
          <ac:chgData name="Francesca Deflorian" userId="a4bd44e0-f39a-4bce-9241-440ee3b357f1" providerId="ADAL" clId="{150A7CFF-CF4B-466E-AF2D-55F51AE3BBEB}" dt="2022-04-19T14:07:23.431" v="262" actId="478"/>
          <ac:spMkLst>
            <pc:docMk/>
            <pc:sldMk cId="2591902719" sldId="260"/>
            <ac:spMk id="854" creationId="{6ADC6BBF-AE76-479F-BE3A-ABE472F93233}"/>
          </ac:spMkLst>
        </pc:spChg>
        <pc:spChg chg="del">
          <ac:chgData name="Francesca Deflorian" userId="a4bd44e0-f39a-4bce-9241-440ee3b357f1" providerId="ADAL" clId="{150A7CFF-CF4B-466E-AF2D-55F51AE3BBEB}" dt="2022-04-19T14:07:23.431" v="262" actId="478"/>
          <ac:spMkLst>
            <pc:docMk/>
            <pc:sldMk cId="2591902719" sldId="260"/>
            <ac:spMk id="855" creationId="{DCEECFC4-31F1-47A3-8664-8151DA8EC917}"/>
          </ac:spMkLst>
        </pc:spChg>
        <pc:spChg chg="del">
          <ac:chgData name="Francesca Deflorian" userId="a4bd44e0-f39a-4bce-9241-440ee3b357f1" providerId="ADAL" clId="{150A7CFF-CF4B-466E-AF2D-55F51AE3BBEB}" dt="2022-04-19T14:07:23.431" v="262" actId="478"/>
          <ac:spMkLst>
            <pc:docMk/>
            <pc:sldMk cId="2591902719" sldId="260"/>
            <ac:spMk id="856" creationId="{403B0F70-971A-413B-97DF-E269367D8154}"/>
          </ac:spMkLst>
        </pc:spChg>
        <pc:spChg chg="del">
          <ac:chgData name="Francesca Deflorian" userId="a4bd44e0-f39a-4bce-9241-440ee3b357f1" providerId="ADAL" clId="{150A7CFF-CF4B-466E-AF2D-55F51AE3BBEB}" dt="2022-04-19T14:07:23.431" v="262" actId="478"/>
          <ac:spMkLst>
            <pc:docMk/>
            <pc:sldMk cId="2591902719" sldId="260"/>
            <ac:spMk id="857" creationId="{2B573CE9-80A6-409A-95A9-6CB566223477}"/>
          </ac:spMkLst>
        </pc:spChg>
        <pc:spChg chg="del">
          <ac:chgData name="Francesca Deflorian" userId="a4bd44e0-f39a-4bce-9241-440ee3b357f1" providerId="ADAL" clId="{150A7CFF-CF4B-466E-AF2D-55F51AE3BBEB}" dt="2022-04-19T14:07:23.431" v="262" actId="478"/>
          <ac:spMkLst>
            <pc:docMk/>
            <pc:sldMk cId="2591902719" sldId="260"/>
            <ac:spMk id="872" creationId="{60614523-C29F-439F-8FA1-A9B756DA0CC5}"/>
          </ac:spMkLst>
        </pc:spChg>
        <pc:spChg chg="del">
          <ac:chgData name="Francesca Deflorian" userId="a4bd44e0-f39a-4bce-9241-440ee3b357f1" providerId="ADAL" clId="{150A7CFF-CF4B-466E-AF2D-55F51AE3BBEB}" dt="2022-04-19T14:07:23.431" v="262" actId="478"/>
          <ac:spMkLst>
            <pc:docMk/>
            <pc:sldMk cId="2591902719" sldId="260"/>
            <ac:spMk id="873" creationId="{1D2A2C5C-8310-49AF-A622-FAF059089F93}"/>
          </ac:spMkLst>
        </pc:spChg>
        <pc:spChg chg="del">
          <ac:chgData name="Francesca Deflorian" userId="a4bd44e0-f39a-4bce-9241-440ee3b357f1" providerId="ADAL" clId="{150A7CFF-CF4B-466E-AF2D-55F51AE3BBEB}" dt="2022-04-19T14:07:23.431" v="262" actId="478"/>
          <ac:spMkLst>
            <pc:docMk/>
            <pc:sldMk cId="2591902719" sldId="260"/>
            <ac:spMk id="875" creationId="{DA88D9D0-3BB3-4640-9135-341077135328}"/>
          </ac:spMkLst>
        </pc:spChg>
        <pc:spChg chg="del">
          <ac:chgData name="Francesca Deflorian" userId="a4bd44e0-f39a-4bce-9241-440ee3b357f1" providerId="ADAL" clId="{150A7CFF-CF4B-466E-AF2D-55F51AE3BBEB}" dt="2022-04-19T14:07:23.431" v="262" actId="478"/>
          <ac:spMkLst>
            <pc:docMk/>
            <pc:sldMk cId="2591902719" sldId="260"/>
            <ac:spMk id="876" creationId="{B9A8F90D-DFC4-47EC-8EB9-FABA233A9CD6}"/>
          </ac:spMkLst>
        </pc:spChg>
        <pc:spChg chg="del">
          <ac:chgData name="Francesca Deflorian" userId="a4bd44e0-f39a-4bce-9241-440ee3b357f1" providerId="ADAL" clId="{150A7CFF-CF4B-466E-AF2D-55F51AE3BBEB}" dt="2022-04-19T14:05:22.650" v="250" actId="478"/>
          <ac:spMkLst>
            <pc:docMk/>
            <pc:sldMk cId="2591902719" sldId="260"/>
            <ac:spMk id="882" creationId="{BFDC7C08-0CE4-4DD3-B9A7-4CFB37EFE487}"/>
          </ac:spMkLst>
        </pc:spChg>
        <pc:spChg chg="del">
          <ac:chgData name="Francesca Deflorian" userId="a4bd44e0-f39a-4bce-9241-440ee3b357f1" providerId="ADAL" clId="{150A7CFF-CF4B-466E-AF2D-55F51AE3BBEB}" dt="2022-04-19T14:07:27.730" v="264" actId="478"/>
          <ac:spMkLst>
            <pc:docMk/>
            <pc:sldMk cId="2591902719" sldId="260"/>
            <ac:spMk id="892" creationId="{A082969D-0373-47E1-B523-CA601843B66F}"/>
          </ac:spMkLst>
        </pc:spChg>
        <pc:spChg chg="del">
          <ac:chgData name="Francesca Deflorian" userId="a4bd44e0-f39a-4bce-9241-440ee3b357f1" providerId="ADAL" clId="{150A7CFF-CF4B-466E-AF2D-55F51AE3BBEB}" dt="2022-04-19T14:05:14.534" v="247" actId="478"/>
          <ac:spMkLst>
            <pc:docMk/>
            <pc:sldMk cId="2591902719" sldId="260"/>
            <ac:spMk id="914" creationId="{0458C205-21A2-47E5-9576-FE38FE2CA91A}"/>
          </ac:spMkLst>
        </pc:spChg>
        <pc:spChg chg="del">
          <ac:chgData name="Francesca Deflorian" userId="a4bd44e0-f39a-4bce-9241-440ee3b357f1" providerId="ADAL" clId="{150A7CFF-CF4B-466E-AF2D-55F51AE3BBEB}" dt="2022-04-19T14:05:11.858" v="246" actId="478"/>
          <ac:spMkLst>
            <pc:docMk/>
            <pc:sldMk cId="2591902719" sldId="260"/>
            <ac:spMk id="918" creationId="{7E05A737-66B4-48E2-B661-5EC7E50BD2A5}"/>
          </ac:spMkLst>
        </pc:spChg>
        <pc:spChg chg="del">
          <ac:chgData name="Francesca Deflorian" userId="a4bd44e0-f39a-4bce-9241-440ee3b357f1" providerId="ADAL" clId="{150A7CFF-CF4B-466E-AF2D-55F51AE3BBEB}" dt="2022-04-19T14:05:11.858" v="246" actId="478"/>
          <ac:spMkLst>
            <pc:docMk/>
            <pc:sldMk cId="2591902719" sldId="260"/>
            <ac:spMk id="919" creationId="{7FB56112-C0F6-4D22-ABC2-803F231F33A1}"/>
          </ac:spMkLst>
        </pc:spChg>
        <pc:spChg chg="del">
          <ac:chgData name="Francesca Deflorian" userId="a4bd44e0-f39a-4bce-9241-440ee3b357f1" providerId="ADAL" clId="{150A7CFF-CF4B-466E-AF2D-55F51AE3BBEB}" dt="2022-04-19T14:05:11.858" v="246" actId="478"/>
          <ac:spMkLst>
            <pc:docMk/>
            <pc:sldMk cId="2591902719" sldId="260"/>
            <ac:spMk id="920" creationId="{25EE088A-84E6-44A8-BDC5-54BABC8812A0}"/>
          </ac:spMkLst>
        </pc:spChg>
        <pc:spChg chg="del">
          <ac:chgData name="Francesca Deflorian" userId="a4bd44e0-f39a-4bce-9241-440ee3b357f1" providerId="ADAL" clId="{150A7CFF-CF4B-466E-AF2D-55F51AE3BBEB}" dt="2022-04-19T14:05:11.858" v="246" actId="478"/>
          <ac:spMkLst>
            <pc:docMk/>
            <pc:sldMk cId="2591902719" sldId="260"/>
            <ac:spMk id="921" creationId="{54101BE3-F497-4C27-867D-6135F4BD9B96}"/>
          </ac:spMkLst>
        </pc:spChg>
        <pc:spChg chg="del">
          <ac:chgData name="Francesca Deflorian" userId="a4bd44e0-f39a-4bce-9241-440ee3b357f1" providerId="ADAL" clId="{150A7CFF-CF4B-466E-AF2D-55F51AE3BBEB}" dt="2022-04-19T14:05:11.858" v="246" actId="478"/>
          <ac:spMkLst>
            <pc:docMk/>
            <pc:sldMk cId="2591902719" sldId="260"/>
            <ac:spMk id="922" creationId="{4CE024FA-256C-472F-89AE-C44A60F03C82}"/>
          </ac:spMkLst>
        </pc:spChg>
        <pc:spChg chg="del">
          <ac:chgData name="Francesca Deflorian" userId="a4bd44e0-f39a-4bce-9241-440ee3b357f1" providerId="ADAL" clId="{150A7CFF-CF4B-466E-AF2D-55F51AE3BBEB}" dt="2022-04-19T14:05:11.858" v="246" actId="478"/>
          <ac:spMkLst>
            <pc:docMk/>
            <pc:sldMk cId="2591902719" sldId="260"/>
            <ac:spMk id="935" creationId="{AF5963E5-C7FF-4C21-BB77-60D4AF405895}"/>
          </ac:spMkLst>
        </pc:spChg>
        <pc:spChg chg="del">
          <ac:chgData name="Francesca Deflorian" userId="a4bd44e0-f39a-4bce-9241-440ee3b357f1" providerId="ADAL" clId="{150A7CFF-CF4B-466E-AF2D-55F51AE3BBEB}" dt="2022-04-19T14:09:44.084" v="410" actId="478"/>
          <ac:spMkLst>
            <pc:docMk/>
            <pc:sldMk cId="2591902719" sldId="260"/>
            <ac:spMk id="953" creationId="{19F14FDF-E570-45C9-84FF-90978DA2B0CC}"/>
          </ac:spMkLst>
        </pc:spChg>
        <pc:spChg chg="del">
          <ac:chgData name="Francesca Deflorian" userId="a4bd44e0-f39a-4bce-9241-440ee3b357f1" providerId="ADAL" clId="{150A7CFF-CF4B-466E-AF2D-55F51AE3BBEB}" dt="2022-04-19T14:09:44.084" v="410" actId="478"/>
          <ac:spMkLst>
            <pc:docMk/>
            <pc:sldMk cId="2591902719" sldId="260"/>
            <ac:spMk id="955" creationId="{CAA8A21E-F030-4F6D-B719-0236261CA037}"/>
          </ac:spMkLst>
        </pc:spChg>
        <pc:spChg chg="del">
          <ac:chgData name="Francesca Deflorian" userId="a4bd44e0-f39a-4bce-9241-440ee3b357f1" providerId="ADAL" clId="{150A7CFF-CF4B-466E-AF2D-55F51AE3BBEB}" dt="2022-04-19T14:09:44.084" v="410" actId="478"/>
          <ac:spMkLst>
            <pc:docMk/>
            <pc:sldMk cId="2591902719" sldId="260"/>
            <ac:spMk id="959" creationId="{7D60178D-D70D-49FC-BB0D-3271534ED916}"/>
          </ac:spMkLst>
        </pc:spChg>
        <pc:spChg chg="del">
          <ac:chgData name="Francesca Deflorian" userId="a4bd44e0-f39a-4bce-9241-440ee3b357f1" providerId="ADAL" clId="{150A7CFF-CF4B-466E-AF2D-55F51AE3BBEB}" dt="2022-04-19T14:09:44.084" v="410" actId="478"/>
          <ac:spMkLst>
            <pc:docMk/>
            <pc:sldMk cId="2591902719" sldId="260"/>
            <ac:spMk id="961" creationId="{C6F7EC77-9F57-43BD-A817-173F394AF241}"/>
          </ac:spMkLst>
        </pc:spChg>
        <pc:spChg chg="del">
          <ac:chgData name="Francesca Deflorian" userId="a4bd44e0-f39a-4bce-9241-440ee3b357f1" providerId="ADAL" clId="{150A7CFF-CF4B-466E-AF2D-55F51AE3BBEB}" dt="2022-04-19T14:09:44.084" v="410" actId="478"/>
          <ac:spMkLst>
            <pc:docMk/>
            <pc:sldMk cId="2591902719" sldId="260"/>
            <ac:spMk id="963" creationId="{6A4DF574-0E6F-42D0-A87D-2F3FDFDCB99D}"/>
          </ac:spMkLst>
        </pc:spChg>
        <pc:spChg chg="del">
          <ac:chgData name="Francesca Deflorian" userId="a4bd44e0-f39a-4bce-9241-440ee3b357f1" providerId="ADAL" clId="{150A7CFF-CF4B-466E-AF2D-55F51AE3BBEB}" dt="2022-04-19T14:09:44.084" v="410" actId="478"/>
          <ac:spMkLst>
            <pc:docMk/>
            <pc:sldMk cId="2591902719" sldId="260"/>
            <ac:spMk id="964" creationId="{68075EE2-F20A-4D55-83B3-1C50B97E336E}"/>
          </ac:spMkLst>
        </pc:spChg>
        <pc:spChg chg="del">
          <ac:chgData name="Francesca Deflorian" userId="a4bd44e0-f39a-4bce-9241-440ee3b357f1" providerId="ADAL" clId="{150A7CFF-CF4B-466E-AF2D-55F51AE3BBEB}" dt="2022-04-19T14:09:44.084" v="410" actId="478"/>
          <ac:spMkLst>
            <pc:docMk/>
            <pc:sldMk cId="2591902719" sldId="260"/>
            <ac:spMk id="965" creationId="{A880DC2C-1A15-46EE-B958-B4B9A4D1AC24}"/>
          </ac:spMkLst>
        </pc:spChg>
        <pc:spChg chg="del">
          <ac:chgData name="Francesca Deflorian" userId="a4bd44e0-f39a-4bce-9241-440ee3b357f1" providerId="ADAL" clId="{150A7CFF-CF4B-466E-AF2D-55F51AE3BBEB}" dt="2022-04-19T14:09:44.084" v="410" actId="478"/>
          <ac:spMkLst>
            <pc:docMk/>
            <pc:sldMk cId="2591902719" sldId="260"/>
            <ac:spMk id="966" creationId="{41DC7EE0-6466-490B-8342-25CC8559499F}"/>
          </ac:spMkLst>
        </pc:spChg>
        <pc:spChg chg="del">
          <ac:chgData name="Francesca Deflorian" userId="a4bd44e0-f39a-4bce-9241-440ee3b357f1" providerId="ADAL" clId="{150A7CFF-CF4B-466E-AF2D-55F51AE3BBEB}" dt="2022-04-19T14:09:44.084" v="410" actId="478"/>
          <ac:spMkLst>
            <pc:docMk/>
            <pc:sldMk cId="2591902719" sldId="260"/>
            <ac:spMk id="967" creationId="{FA5B2873-287E-455F-958C-FA282722F4E8}"/>
          </ac:spMkLst>
        </pc:spChg>
        <pc:spChg chg="del">
          <ac:chgData name="Francesca Deflorian" userId="a4bd44e0-f39a-4bce-9241-440ee3b357f1" providerId="ADAL" clId="{150A7CFF-CF4B-466E-AF2D-55F51AE3BBEB}" dt="2022-04-19T14:09:44.084" v="410" actId="478"/>
          <ac:spMkLst>
            <pc:docMk/>
            <pc:sldMk cId="2591902719" sldId="260"/>
            <ac:spMk id="968" creationId="{BBF0F30F-1924-428D-9066-386A06E5BE26}"/>
          </ac:spMkLst>
        </pc:spChg>
        <pc:spChg chg="del">
          <ac:chgData name="Francesca Deflorian" userId="a4bd44e0-f39a-4bce-9241-440ee3b357f1" providerId="ADAL" clId="{150A7CFF-CF4B-466E-AF2D-55F51AE3BBEB}" dt="2022-04-19T14:09:44.084" v="410" actId="478"/>
          <ac:spMkLst>
            <pc:docMk/>
            <pc:sldMk cId="2591902719" sldId="260"/>
            <ac:spMk id="969" creationId="{443D1DF3-F75D-4171-86DE-ADE44DA07CD3}"/>
          </ac:spMkLst>
        </pc:spChg>
        <pc:spChg chg="del">
          <ac:chgData name="Francesca Deflorian" userId="a4bd44e0-f39a-4bce-9241-440ee3b357f1" providerId="ADAL" clId="{150A7CFF-CF4B-466E-AF2D-55F51AE3BBEB}" dt="2022-04-19T14:09:44.084" v="410" actId="478"/>
          <ac:spMkLst>
            <pc:docMk/>
            <pc:sldMk cId="2591902719" sldId="260"/>
            <ac:spMk id="970" creationId="{DFC8E6C3-33E7-40FF-B8EF-D751861CF664}"/>
          </ac:spMkLst>
        </pc:spChg>
        <pc:spChg chg="del">
          <ac:chgData name="Francesca Deflorian" userId="a4bd44e0-f39a-4bce-9241-440ee3b357f1" providerId="ADAL" clId="{150A7CFF-CF4B-466E-AF2D-55F51AE3BBEB}" dt="2022-04-19T14:09:44.084" v="410" actId="478"/>
          <ac:spMkLst>
            <pc:docMk/>
            <pc:sldMk cId="2591902719" sldId="260"/>
            <ac:spMk id="971" creationId="{21A026F1-2033-4188-97D7-3E661B8FD8A1}"/>
          </ac:spMkLst>
        </pc:spChg>
        <pc:spChg chg="del">
          <ac:chgData name="Francesca Deflorian" userId="a4bd44e0-f39a-4bce-9241-440ee3b357f1" providerId="ADAL" clId="{150A7CFF-CF4B-466E-AF2D-55F51AE3BBEB}" dt="2022-04-19T14:09:44.084" v="410" actId="478"/>
          <ac:spMkLst>
            <pc:docMk/>
            <pc:sldMk cId="2591902719" sldId="260"/>
            <ac:spMk id="973" creationId="{CA9AEE1F-AA7C-4258-A3C0-EFFB6B7CA499}"/>
          </ac:spMkLst>
        </pc:spChg>
        <pc:spChg chg="del">
          <ac:chgData name="Francesca Deflorian" userId="a4bd44e0-f39a-4bce-9241-440ee3b357f1" providerId="ADAL" clId="{150A7CFF-CF4B-466E-AF2D-55F51AE3BBEB}" dt="2022-04-19T14:09:44.084" v="410" actId="478"/>
          <ac:spMkLst>
            <pc:docMk/>
            <pc:sldMk cId="2591902719" sldId="260"/>
            <ac:spMk id="979" creationId="{FC1736B9-8519-4A04-A9DB-28DFB8F1F91F}"/>
          </ac:spMkLst>
        </pc:spChg>
        <pc:spChg chg="del">
          <ac:chgData name="Francesca Deflorian" userId="a4bd44e0-f39a-4bce-9241-440ee3b357f1" providerId="ADAL" clId="{150A7CFF-CF4B-466E-AF2D-55F51AE3BBEB}" dt="2022-04-19T14:09:44.084" v="410" actId="478"/>
          <ac:spMkLst>
            <pc:docMk/>
            <pc:sldMk cId="2591902719" sldId="260"/>
            <ac:spMk id="980" creationId="{D42A48CC-C2DB-4AA4-83EB-EB3797E218DD}"/>
          </ac:spMkLst>
        </pc:spChg>
        <pc:spChg chg="del">
          <ac:chgData name="Francesca Deflorian" userId="a4bd44e0-f39a-4bce-9241-440ee3b357f1" providerId="ADAL" clId="{150A7CFF-CF4B-466E-AF2D-55F51AE3BBEB}" dt="2022-04-19T14:09:44.084" v="410" actId="478"/>
          <ac:spMkLst>
            <pc:docMk/>
            <pc:sldMk cId="2591902719" sldId="260"/>
            <ac:spMk id="981" creationId="{5F39E17D-6804-40EB-B70E-1EEE4B8A06BC}"/>
          </ac:spMkLst>
        </pc:spChg>
        <pc:spChg chg="del">
          <ac:chgData name="Francesca Deflorian" userId="a4bd44e0-f39a-4bce-9241-440ee3b357f1" providerId="ADAL" clId="{150A7CFF-CF4B-466E-AF2D-55F51AE3BBEB}" dt="2022-04-19T14:09:44.084" v="410" actId="478"/>
          <ac:spMkLst>
            <pc:docMk/>
            <pc:sldMk cId="2591902719" sldId="260"/>
            <ac:spMk id="982" creationId="{80B0568F-7557-4595-992A-CF6D20171B26}"/>
          </ac:spMkLst>
        </pc:spChg>
        <pc:spChg chg="del">
          <ac:chgData name="Francesca Deflorian" userId="a4bd44e0-f39a-4bce-9241-440ee3b357f1" providerId="ADAL" clId="{150A7CFF-CF4B-466E-AF2D-55F51AE3BBEB}" dt="2022-04-19T14:09:44.084" v="410" actId="478"/>
          <ac:spMkLst>
            <pc:docMk/>
            <pc:sldMk cId="2591902719" sldId="260"/>
            <ac:spMk id="983" creationId="{A5331FCE-9337-487C-BD06-E509EA9E46CF}"/>
          </ac:spMkLst>
        </pc:spChg>
        <pc:spChg chg="del">
          <ac:chgData name="Francesca Deflorian" userId="a4bd44e0-f39a-4bce-9241-440ee3b357f1" providerId="ADAL" clId="{150A7CFF-CF4B-466E-AF2D-55F51AE3BBEB}" dt="2022-04-19T14:05:11.858" v="246" actId="478"/>
          <ac:spMkLst>
            <pc:docMk/>
            <pc:sldMk cId="2591902719" sldId="260"/>
            <ac:spMk id="984" creationId="{09FFB522-D20C-432F-B24E-E3D02F8A5A2A}"/>
          </ac:spMkLst>
        </pc:spChg>
        <pc:spChg chg="del">
          <ac:chgData name="Francesca Deflorian" userId="a4bd44e0-f39a-4bce-9241-440ee3b357f1" providerId="ADAL" clId="{150A7CFF-CF4B-466E-AF2D-55F51AE3BBEB}" dt="2022-04-19T14:05:11.858" v="246" actId="478"/>
          <ac:spMkLst>
            <pc:docMk/>
            <pc:sldMk cId="2591902719" sldId="260"/>
            <ac:spMk id="987" creationId="{FE2C8A12-95C5-435E-9BA4-9FC287CF388A}"/>
          </ac:spMkLst>
        </pc:spChg>
        <pc:spChg chg="del">
          <ac:chgData name="Francesca Deflorian" userId="a4bd44e0-f39a-4bce-9241-440ee3b357f1" providerId="ADAL" clId="{150A7CFF-CF4B-466E-AF2D-55F51AE3BBEB}" dt="2022-04-19T14:03:31.469" v="235" actId="478"/>
          <ac:spMkLst>
            <pc:docMk/>
            <pc:sldMk cId="2591902719" sldId="260"/>
            <ac:spMk id="990" creationId="{C9838261-6F83-4283-BFE6-87885A722646}"/>
          </ac:spMkLst>
        </pc:spChg>
        <pc:spChg chg="del">
          <ac:chgData name="Francesca Deflorian" userId="a4bd44e0-f39a-4bce-9241-440ee3b357f1" providerId="ADAL" clId="{150A7CFF-CF4B-466E-AF2D-55F51AE3BBEB}" dt="2022-04-19T14:10:51.448" v="451" actId="478"/>
          <ac:spMkLst>
            <pc:docMk/>
            <pc:sldMk cId="2591902719" sldId="260"/>
            <ac:spMk id="992" creationId="{030305B7-9364-424D-97B4-DD06E1B2B383}"/>
          </ac:spMkLst>
        </pc:spChg>
        <pc:spChg chg="del">
          <ac:chgData name="Francesca Deflorian" userId="a4bd44e0-f39a-4bce-9241-440ee3b357f1" providerId="ADAL" clId="{150A7CFF-CF4B-466E-AF2D-55F51AE3BBEB}" dt="2022-04-19T14:11:46.531" v="481" actId="478"/>
          <ac:spMkLst>
            <pc:docMk/>
            <pc:sldMk cId="2591902719" sldId="260"/>
            <ac:spMk id="993" creationId="{E164C1BD-D014-463B-9738-B3C4B22D7765}"/>
          </ac:spMkLst>
        </pc:spChg>
        <pc:spChg chg="del">
          <ac:chgData name="Francesca Deflorian" userId="a4bd44e0-f39a-4bce-9241-440ee3b357f1" providerId="ADAL" clId="{150A7CFF-CF4B-466E-AF2D-55F51AE3BBEB}" dt="2022-04-19T14:07:23.431" v="262" actId="478"/>
          <ac:spMkLst>
            <pc:docMk/>
            <pc:sldMk cId="2591902719" sldId="260"/>
            <ac:spMk id="994" creationId="{22D6EFD9-16E4-494A-99E2-CAF3E4F2CB4C}"/>
          </ac:spMkLst>
        </pc:spChg>
        <pc:spChg chg="del">
          <ac:chgData name="Francesca Deflorian" userId="a4bd44e0-f39a-4bce-9241-440ee3b357f1" providerId="ADAL" clId="{150A7CFF-CF4B-466E-AF2D-55F51AE3BBEB}" dt="2022-04-19T14:05:22.650" v="250" actId="478"/>
          <ac:spMkLst>
            <pc:docMk/>
            <pc:sldMk cId="2591902719" sldId="260"/>
            <ac:spMk id="995" creationId="{7441BAC1-1BC9-4C26-A97C-81403B4EC16E}"/>
          </ac:spMkLst>
        </pc:spChg>
        <pc:spChg chg="del">
          <ac:chgData name="Francesca Deflorian" userId="a4bd44e0-f39a-4bce-9241-440ee3b357f1" providerId="ADAL" clId="{150A7CFF-CF4B-466E-AF2D-55F51AE3BBEB}" dt="2022-04-19T14:02:47.492" v="179" actId="478"/>
          <ac:spMkLst>
            <pc:docMk/>
            <pc:sldMk cId="2591902719" sldId="260"/>
            <ac:spMk id="996" creationId="{13A7E9DC-07C1-4BBA-8A7A-E0339606F7EB}"/>
          </ac:spMkLst>
        </pc:spChg>
        <pc:spChg chg="del">
          <ac:chgData name="Francesca Deflorian" userId="a4bd44e0-f39a-4bce-9241-440ee3b357f1" providerId="ADAL" clId="{150A7CFF-CF4B-466E-AF2D-55F51AE3BBEB}" dt="2022-04-19T14:09:44.084" v="410" actId="478"/>
          <ac:spMkLst>
            <pc:docMk/>
            <pc:sldMk cId="2591902719" sldId="260"/>
            <ac:spMk id="1000" creationId="{6A7C66FC-2192-4FC5-8601-B17621F54AFF}"/>
          </ac:spMkLst>
        </pc:spChg>
        <pc:spChg chg="del">
          <ac:chgData name="Francesca Deflorian" userId="a4bd44e0-f39a-4bce-9241-440ee3b357f1" providerId="ADAL" clId="{150A7CFF-CF4B-466E-AF2D-55F51AE3BBEB}" dt="2022-04-19T14:11:46.531" v="481" actId="478"/>
          <ac:spMkLst>
            <pc:docMk/>
            <pc:sldMk cId="2591902719" sldId="260"/>
            <ac:spMk id="1010" creationId="{6BF21A8D-B85A-4B0D-9B88-825FEA6B8F1A}"/>
          </ac:spMkLst>
        </pc:spChg>
        <pc:spChg chg="del">
          <ac:chgData name="Francesca Deflorian" userId="a4bd44e0-f39a-4bce-9241-440ee3b357f1" providerId="ADAL" clId="{150A7CFF-CF4B-466E-AF2D-55F51AE3BBEB}" dt="2022-04-19T14:11:46.531" v="481" actId="478"/>
          <ac:spMkLst>
            <pc:docMk/>
            <pc:sldMk cId="2591902719" sldId="260"/>
            <ac:spMk id="1012" creationId="{186A1B03-BC5D-4A9D-A5C6-F9851DE44FC3}"/>
          </ac:spMkLst>
        </pc:spChg>
        <pc:spChg chg="del">
          <ac:chgData name="Francesca Deflorian" userId="a4bd44e0-f39a-4bce-9241-440ee3b357f1" providerId="ADAL" clId="{150A7CFF-CF4B-466E-AF2D-55F51AE3BBEB}" dt="2022-04-19T14:11:46.531" v="481" actId="478"/>
          <ac:spMkLst>
            <pc:docMk/>
            <pc:sldMk cId="2591902719" sldId="260"/>
            <ac:spMk id="1013" creationId="{FD6B96A7-B864-480B-AD07-D98E351B753F}"/>
          </ac:spMkLst>
        </pc:spChg>
        <pc:spChg chg="del mod">
          <ac:chgData name="Francesca Deflorian" userId="a4bd44e0-f39a-4bce-9241-440ee3b357f1" providerId="ADAL" clId="{150A7CFF-CF4B-466E-AF2D-55F51AE3BBEB}" dt="2022-04-19T14:15:28.648" v="501" actId="478"/>
          <ac:spMkLst>
            <pc:docMk/>
            <pc:sldMk cId="2591902719" sldId="260"/>
            <ac:spMk id="1017" creationId="{4DCA17FE-785D-4B14-9CE5-186B4DD3D736}"/>
          </ac:spMkLst>
        </pc:spChg>
        <pc:spChg chg="del mod">
          <ac:chgData name="Francesca Deflorian" userId="a4bd44e0-f39a-4bce-9241-440ee3b357f1" providerId="ADAL" clId="{150A7CFF-CF4B-466E-AF2D-55F51AE3BBEB}" dt="2022-04-19T14:15:28.648" v="501" actId="478"/>
          <ac:spMkLst>
            <pc:docMk/>
            <pc:sldMk cId="2591902719" sldId="260"/>
            <ac:spMk id="1018" creationId="{EA5524DE-8B8D-4936-AFC1-19EB3B128530}"/>
          </ac:spMkLst>
        </pc:spChg>
        <pc:spChg chg="del">
          <ac:chgData name="Francesca Deflorian" userId="a4bd44e0-f39a-4bce-9241-440ee3b357f1" providerId="ADAL" clId="{150A7CFF-CF4B-466E-AF2D-55F51AE3BBEB}" dt="2022-04-19T14:11:46.531" v="481" actId="478"/>
          <ac:spMkLst>
            <pc:docMk/>
            <pc:sldMk cId="2591902719" sldId="260"/>
            <ac:spMk id="1019" creationId="{BB16A310-0D3C-4C5A-B4AD-18542337B910}"/>
          </ac:spMkLst>
        </pc:spChg>
        <pc:spChg chg="del">
          <ac:chgData name="Francesca Deflorian" userId="a4bd44e0-f39a-4bce-9241-440ee3b357f1" providerId="ADAL" clId="{150A7CFF-CF4B-466E-AF2D-55F51AE3BBEB}" dt="2022-04-19T14:11:46.531" v="481" actId="478"/>
          <ac:spMkLst>
            <pc:docMk/>
            <pc:sldMk cId="2591902719" sldId="260"/>
            <ac:spMk id="1021" creationId="{97758CF3-0DC3-4700-8101-C0832376A2B4}"/>
          </ac:spMkLst>
        </pc:spChg>
        <pc:spChg chg="del mod">
          <ac:chgData name="Francesca Deflorian" userId="a4bd44e0-f39a-4bce-9241-440ee3b357f1" providerId="ADAL" clId="{150A7CFF-CF4B-466E-AF2D-55F51AE3BBEB}" dt="2022-04-19T14:15:28.648" v="501" actId="478"/>
          <ac:spMkLst>
            <pc:docMk/>
            <pc:sldMk cId="2591902719" sldId="260"/>
            <ac:spMk id="1023" creationId="{F65678EC-189E-40C8-9CAB-D69666E740BB}"/>
          </ac:spMkLst>
        </pc:spChg>
        <pc:spChg chg="del">
          <ac:chgData name="Francesca Deflorian" userId="a4bd44e0-f39a-4bce-9241-440ee3b357f1" providerId="ADAL" clId="{150A7CFF-CF4B-466E-AF2D-55F51AE3BBEB}" dt="2022-04-19T14:11:46.531" v="481" actId="478"/>
          <ac:spMkLst>
            <pc:docMk/>
            <pc:sldMk cId="2591902719" sldId="260"/>
            <ac:spMk id="1028" creationId="{F22CFBA7-23EC-454A-A85C-54B50738118F}"/>
          </ac:spMkLst>
        </pc:spChg>
        <pc:spChg chg="del">
          <ac:chgData name="Francesca Deflorian" userId="a4bd44e0-f39a-4bce-9241-440ee3b357f1" providerId="ADAL" clId="{150A7CFF-CF4B-466E-AF2D-55F51AE3BBEB}" dt="2022-04-19T14:05:11.858" v="246" actId="478"/>
          <ac:spMkLst>
            <pc:docMk/>
            <pc:sldMk cId="2591902719" sldId="260"/>
            <ac:spMk id="1052" creationId="{4C688489-1F7D-4359-AC40-7CA977434EB7}"/>
          </ac:spMkLst>
        </pc:spChg>
        <pc:spChg chg="del">
          <ac:chgData name="Francesca Deflorian" userId="a4bd44e0-f39a-4bce-9241-440ee3b357f1" providerId="ADAL" clId="{150A7CFF-CF4B-466E-AF2D-55F51AE3BBEB}" dt="2022-04-19T14:05:11.858" v="246" actId="478"/>
          <ac:spMkLst>
            <pc:docMk/>
            <pc:sldMk cId="2591902719" sldId="260"/>
            <ac:spMk id="1053" creationId="{197C0FA3-81BB-4145-ACE1-C491D609C349}"/>
          </ac:spMkLst>
        </pc:spChg>
        <pc:spChg chg="del">
          <ac:chgData name="Francesca Deflorian" userId="a4bd44e0-f39a-4bce-9241-440ee3b357f1" providerId="ADAL" clId="{150A7CFF-CF4B-466E-AF2D-55F51AE3BBEB}" dt="2022-04-19T14:05:11.858" v="246" actId="478"/>
          <ac:spMkLst>
            <pc:docMk/>
            <pc:sldMk cId="2591902719" sldId="260"/>
            <ac:spMk id="1055" creationId="{029868A3-D553-4C54-AF6E-3C3098CCE765}"/>
          </ac:spMkLst>
        </pc:spChg>
        <pc:spChg chg="del">
          <ac:chgData name="Francesca Deflorian" userId="a4bd44e0-f39a-4bce-9241-440ee3b357f1" providerId="ADAL" clId="{150A7CFF-CF4B-466E-AF2D-55F51AE3BBEB}" dt="2022-04-19T14:05:11.858" v="246" actId="478"/>
          <ac:spMkLst>
            <pc:docMk/>
            <pc:sldMk cId="2591902719" sldId="260"/>
            <ac:spMk id="1056" creationId="{CFF7DC2A-40C6-4990-A0BA-64314C305E36}"/>
          </ac:spMkLst>
        </pc:spChg>
        <pc:spChg chg="del">
          <ac:chgData name="Francesca Deflorian" userId="a4bd44e0-f39a-4bce-9241-440ee3b357f1" providerId="ADAL" clId="{150A7CFF-CF4B-466E-AF2D-55F51AE3BBEB}" dt="2022-04-19T14:05:11.858" v="246" actId="478"/>
          <ac:spMkLst>
            <pc:docMk/>
            <pc:sldMk cId="2591902719" sldId="260"/>
            <ac:spMk id="1057" creationId="{010A7471-F943-40DD-B777-45AB49591072}"/>
          </ac:spMkLst>
        </pc:spChg>
        <pc:spChg chg="del">
          <ac:chgData name="Francesca Deflorian" userId="a4bd44e0-f39a-4bce-9241-440ee3b357f1" providerId="ADAL" clId="{150A7CFF-CF4B-466E-AF2D-55F51AE3BBEB}" dt="2022-04-19T14:05:11.858" v="246" actId="478"/>
          <ac:spMkLst>
            <pc:docMk/>
            <pc:sldMk cId="2591902719" sldId="260"/>
            <ac:spMk id="1058" creationId="{2FE0929D-F88C-45D0-A708-F5535924184A}"/>
          </ac:spMkLst>
        </pc:spChg>
        <pc:spChg chg="del">
          <ac:chgData name="Francesca Deflorian" userId="a4bd44e0-f39a-4bce-9241-440ee3b357f1" providerId="ADAL" clId="{150A7CFF-CF4B-466E-AF2D-55F51AE3BBEB}" dt="2022-04-19T14:05:11.858" v="246" actId="478"/>
          <ac:spMkLst>
            <pc:docMk/>
            <pc:sldMk cId="2591902719" sldId="260"/>
            <ac:spMk id="1059" creationId="{E9F257DF-97E9-41DB-A7A1-8DDD5D16F16F}"/>
          </ac:spMkLst>
        </pc:spChg>
        <pc:spChg chg="del">
          <ac:chgData name="Francesca Deflorian" userId="a4bd44e0-f39a-4bce-9241-440ee3b357f1" providerId="ADAL" clId="{150A7CFF-CF4B-466E-AF2D-55F51AE3BBEB}" dt="2022-04-19T14:05:11.858" v="246" actId="478"/>
          <ac:spMkLst>
            <pc:docMk/>
            <pc:sldMk cId="2591902719" sldId="260"/>
            <ac:spMk id="1061" creationId="{05CDF778-2D90-424B-B829-9A0C521986D9}"/>
          </ac:spMkLst>
        </pc:spChg>
        <pc:spChg chg="del">
          <ac:chgData name="Francesca Deflorian" userId="a4bd44e0-f39a-4bce-9241-440ee3b357f1" providerId="ADAL" clId="{150A7CFF-CF4B-466E-AF2D-55F51AE3BBEB}" dt="2022-04-19T14:05:11.858" v="246" actId="478"/>
          <ac:spMkLst>
            <pc:docMk/>
            <pc:sldMk cId="2591902719" sldId="260"/>
            <ac:spMk id="1062" creationId="{442B66D6-9603-4693-B189-A1F79C0AF37D}"/>
          </ac:spMkLst>
        </pc:spChg>
        <pc:spChg chg="del">
          <ac:chgData name="Francesca Deflorian" userId="a4bd44e0-f39a-4bce-9241-440ee3b357f1" providerId="ADAL" clId="{150A7CFF-CF4B-466E-AF2D-55F51AE3BBEB}" dt="2022-04-19T14:05:11.858" v="246" actId="478"/>
          <ac:spMkLst>
            <pc:docMk/>
            <pc:sldMk cId="2591902719" sldId="260"/>
            <ac:spMk id="1063" creationId="{FCEAB702-841B-41CE-A164-45CE88C1F688}"/>
          </ac:spMkLst>
        </pc:spChg>
        <pc:spChg chg="del">
          <ac:chgData name="Francesca Deflorian" userId="a4bd44e0-f39a-4bce-9241-440ee3b357f1" providerId="ADAL" clId="{150A7CFF-CF4B-466E-AF2D-55F51AE3BBEB}" dt="2022-04-19T14:05:11.858" v="246" actId="478"/>
          <ac:spMkLst>
            <pc:docMk/>
            <pc:sldMk cId="2591902719" sldId="260"/>
            <ac:spMk id="1064" creationId="{ECF43BFA-49ED-4AED-90BF-6E6C7F11EBEE}"/>
          </ac:spMkLst>
        </pc:spChg>
        <pc:spChg chg="del">
          <ac:chgData name="Francesca Deflorian" userId="a4bd44e0-f39a-4bce-9241-440ee3b357f1" providerId="ADAL" clId="{150A7CFF-CF4B-466E-AF2D-55F51AE3BBEB}" dt="2022-04-19T14:05:11.858" v="246" actId="478"/>
          <ac:spMkLst>
            <pc:docMk/>
            <pc:sldMk cId="2591902719" sldId="260"/>
            <ac:spMk id="1065" creationId="{B9DA149F-0EB2-4259-880E-7800927A5CAC}"/>
          </ac:spMkLst>
        </pc:spChg>
        <pc:spChg chg="del">
          <ac:chgData name="Francesca Deflorian" userId="a4bd44e0-f39a-4bce-9241-440ee3b357f1" providerId="ADAL" clId="{150A7CFF-CF4B-466E-AF2D-55F51AE3BBEB}" dt="2022-04-19T14:05:11.858" v="246" actId="478"/>
          <ac:spMkLst>
            <pc:docMk/>
            <pc:sldMk cId="2591902719" sldId="260"/>
            <ac:spMk id="1066" creationId="{2CEE958E-80F3-453B-884A-0C84D80ACF88}"/>
          </ac:spMkLst>
        </pc:spChg>
        <pc:spChg chg="del">
          <ac:chgData name="Francesca Deflorian" userId="a4bd44e0-f39a-4bce-9241-440ee3b357f1" providerId="ADAL" clId="{150A7CFF-CF4B-466E-AF2D-55F51AE3BBEB}" dt="2022-04-19T14:05:11.858" v="246" actId="478"/>
          <ac:spMkLst>
            <pc:docMk/>
            <pc:sldMk cId="2591902719" sldId="260"/>
            <ac:spMk id="1067" creationId="{D350D0FF-FC01-4604-A0E9-1147BEB71AC3}"/>
          </ac:spMkLst>
        </pc:spChg>
        <pc:spChg chg="del">
          <ac:chgData name="Francesca Deflorian" userId="a4bd44e0-f39a-4bce-9241-440ee3b357f1" providerId="ADAL" clId="{150A7CFF-CF4B-466E-AF2D-55F51AE3BBEB}" dt="2022-04-19T14:05:11.858" v="246" actId="478"/>
          <ac:spMkLst>
            <pc:docMk/>
            <pc:sldMk cId="2591902719" sldId="260"/>
            <ac:spMk id="1068" creationId="{685B4C94-0D5B-45E3-8FFF-09DAA78D92B0}"/>
          </ac:spMkLst>
        </pc:spChg>
        <pc:spChg chg="del">
          <ac:chgData name="Francesca Deflorian" userId="a4bd44e0-f39a-4bce-9241-440ee3b357f1" providerId="ADAL" clId="{150A7CFF-CF4B-466E-AF2D-55F51AE3BBEB}" dt="2022-04-19T14:05:11.858" v="246" actId="478"/>
          <ac:spMkLst>
            <pc:docMk/>
            <pc:sldMk cId="2591902719" sldId="260"/>
            <ac:spMk id="1069" creationId="{ADE167F6-01E1-40B0-9DB4-830E34CE3DD4}"/>
          </ac:spMkLst>
        </pc:spChg>
        <pc:spChg chg="del">
          <ac:chgData name="Francesca Deflorian" userId="a4bd44e0-f39a-4bce-9241-440ee3b357f1" providerId="ADAL" clId="{150A7CFF-CF4B-466E-AF2D-55F51AE3BBEB}" dt="2022-04-19T14:11:46.531" v="481" actId="478"/>
          <ac:spMkLst>
            <pc:docMk/>
            <pc:sldMk cId="2591902719" sldId="260"/>
            <ac:spMk id="1136" creationId="{038FBC0F-BBEB-439E-A3E6-7C54B9AB2D0E}"/>
          </ac:spMkLst>
        </pc:spChg>
        <pc:spChg chg="del">
          <ac:chgData name="Francesca Deflorian" userId="a4bd44e0-f39a-4bce-9241-440ee3b357f1" providerId="ADAL" clId="{150A7CFF-CF4B-466E-AF2D-55F51AE3BBEB}" dt="2022-04-19T14:11:46.531" v="481" actId="478"/>
          <ac:spMkLst>
            <pc:docMk/>
            <pc:sldMk cId="2591902719" sldId="260"/>
            <ac:spMk id="1141" creationId="{C3ED6A18-A37F-456F-BC74-5DAD2D775F1D}"/>
          </ac:spMkLst>
        </pc:spChg>
        <pc:spChg chg="del">
          <ac:chgData name="Francesca Deflorian" userId="a4bd44e0-f39a-4bce-9241-440ee3b357f1" providerId="ADAL" clId="{150A7CFF-CF4B-466E-AF2D-55F51AE3BBEB}" dt="2022-04-19T14:11:46.531" v="481" actId="478"/>
          <ac:spMkLst>
            <pc:docMk/>
            <pc:sldMk cId="2591902719" sldId="260"/>
            <ac:spMk id="1143" creationId="{A1A79204-462D-4FE6-B94D-B583B0CD916C}"/>
          </ac:spMkLst>
        </pc:spChg>
        <pc:spChg chg="del">
          <ac:chgData name="Francesca Deflorian" userId="a4bd44e0-f39a-4bce-9241-440ee3b357f1" providerId="ADAL" clId="{150A7CFF-CF4B-466E-AF2D-55F51AE3BBEB}" dt="2022-04-19T14:11:46.531" v="481" actId="478"/>
          <ac:spMkLst>
            <pc:docMk/>
            <pc:sldMk cId="2591902719" sldId="260"/>
            <ac:spMk id="1144" creationId="{14D3CB16-7324-475A-9295-399387046B20}"/>
          </ac:spMkLst>
        </pc:spChg>
        <pc:spChg chg="del">
          <ac:chgData name="Francesca Deflorian" userId="a4bd44e0-f39a-4bce-9241-440ee3b357f1" providerId="ADAL" clId="{150A7CFF-CF4B-466E-AF2D-55F51AE3BBEB}" dt="2022-04-19T14:11:46.531" v="481" actId="478"/>
          <ac:spMkLst>
            <pc:docMk/>
            <pc:sldMk cId="2591902719" sldId="260"/>
            <ac:spMk id="1145" creationId="{84E7355D-8924-4784-97DC-2EDA092B4D99}"/>
          </ac:spMkLst>
        </pc:spChg>
        <pc:spChg chg="del">
          <ac:chgData name="Francesca Deflorian" userId="a4bd44e0-f39a-4bce-9241-440ee3b357f1" providerId="ADAL" clId="{150A7CFF-CF4B-466E-AF2D-55F51AE3BBEB}" dt="2022-04-19T14:11:46.531" v="481" actId="478"/>
          <ac:spMkLst>
            <pc:docMk/>
            <pc:sldMk cId="2591902719" sldId="260"/>
            <ac:spMk id="1147" creationId="{EA341780-020F-4FE1-81FA-7894BB880DB0}"/>
          </ac:spMkLst>
        </pc:spChg>
        <pc:spChg chg="del">
          <ac:chgData name="Francesca Deflorian" userId="a4bd44e0-f39a-4bce-9241-440ee3b357f1" providerId="ADAL" clId="{150A7CFF-CF4B-466E-AF2D-55F51AE3BBEB}" dt="2022-04-19T14:10:51.448" v="451" actId="478"/>
          <ac:spMkLst>
            <pc:docMk/>
            <pc:sldMk cId="2591902719" sldId="260"/>
            <ac:spMk id="1149" creationId="{454B40FF-918E-4929-9EF2-86CDC5D46CB0}"/>
          </ac:spMkLst>
        </pc:spChg>
        <pc:spChg chg="del">
          <ac:chgData name="Francesca Deflorian" userId="a4bd44e0-f39a-4bce-9241-440ee3b357f1" providerId="ADAL" clId="{150A7CFF-CF4B-466E-AF2D-55F51AE3BBEB}" dt="2022-04-19T14:07:23.431" v="262" actId="478"/>
          <ac:spMkLst>
            <pc:docMk/>
            <pc:sldMk cId="2591902719" sldId="260"/>
            <ac:spMk id="1150" creationId="{F55129DB-027E-4D44-BEFB-1597EDEB41EA}"/>
          </ac:spMkLst>
        </pc:spChg>
        <pc:spChg chg="del">
          <ac:chgData name="Francesca Deflorian" userId="a4bd44e0-f39a-4bce-9241-440ee3b357f1" providerId="ADAL" clId="{150A7CFF-CF4B-466E-AF2D-55F51AE3BBEB}" dt="2022-04-19T14:07:23.431" v="262" actId="478"/>
          <ac:spMkLst>
            <pc:docMk/>
            <pc:sldMk cId="2591902719" sldId="260"/>
            <ac:spMk id="1154" creationId="{E7ED7ACE-248D-47E1-ADFE-5C5055DF17AD}"/>
          </ac:spMkLst>
        </pc:spChg>
        <pc:spChg chg="del">
          <ac:chgData name="Francesca Deflorian" userId="a4bd44e0-f39a-4bce-9241-440ee3b357f1" providerId="ADAL" clId="{150A7CFF-CF4B-466E-AF2D-55F51AE3BBEB}" dt="2022-04-19T14:11:46.531" v="481" actId="478"/>
          <ac:spMkLst>
            <pc:docMk/>
            <pc:sldMk cId="2591902719" sldId="260"/>
            <ac:spMk id="1164" creationId="{C05DC1E0-B6CB-469F-82E7-85EF9F55FCF6}"/>
          </ac:spMkLst>
        </pc:spChg>
        <pc:spChg chg="del">
          <ac:chgData name="Francesca Deflorian" userId="a4bd44e0-f39a-4bce-9241-440ee3b357f1" providerId="ADAL" clId="{150A7CFF-CF4B-466E-AF2D-55F51AE3BBEB}" dt="2022-04-19T14:11:46.531" v="481" actId="478"/>
          <ac:spMkLst>
            <pc:docMk/>
            <pc:sldMk cId="2591902719" sldId="260"/>
            <ac:spMk id="1165" creationId="{8489BC13-095F-4278-AF55-A9B433FEBF96}"/>
          </ac:spMkLst>
        </pc:spChg>
        <pc:spChg chg="del">
          <ac:chgData name="Francesca Deflorian" userId="a4bd44e0-f39a-4bce-9241-440ee3b357f1" providerId="ADAL" clId="{150A7CFF-CF4B-466E-AF2D-55F51AE3BBEB}" dt="2022-04-19T14:11:46.531" v="481" actId="478"/>
          <ac:spMkLst>
            <pc:docMk/>
            <pc:sldMk cId="2591902719" sldId="260"/>
            <ac:spMk id="1168" creationId="{AEDF1A93-29AF-433A-A945-812CF1A14359}"/>
          </ac:spMkLst>
        </pc:spChg>
        <pc:spChg chg="del">
          <ac:chgData name="Francesca Deflorian" userId="a4bd44e0-f39a-4bce-9241-440ee3b357f1" providerId="ADAL" clId="{150A7CFF-CF4B-466E-AF2D-55F51AE3BBEB}" dt="2022-04-19T14:11:46.531" v="481" actId="478"/>
          <ac:spMkLst>
            <pc:docMk/>
            <pc:sldMk cId="2591902719" sldId="260"/>
            <ac:spMk id="1170" creationId="{48026062-61AA-4FC3-9B58-B56F5D471AD6}"/>
          </ac:spMkLst>
        </pc:spChg>
        <pc:spChg chg="del">
          <ac:chgData name="Francesca Deflorian" userId="a4bd44e0-f39a-4bce-9241-440ee3b357f1" providerId="ADAL" clId="{150A7CFF-CF4B-466E-AF2D-55F51AE3BBEB}" dt="2022-04-19T14:11:46.531" v="481" actId="478"/>
          <ac:spMkLst>
            <pc:docMk/>
            <pc:sldMk cId="2591902719" sldId="260"/>
            <ac:spMk id="1171" creationId="{2A6A0F71-4CF3-4C08-8CF7-0FE769C1698D}"/>
          </ac:spMkLst>
        </pc:spChg>
        <pc:spChg chg="del">
          <ac:chgData name="Francesca Deflorian" userId="a4bd44e0-f39a-4bce-9241-440ee3b357f1" providerId="ADAL" clId="{150A7CFF-CF4B-466E-AF2D-55F51AE3BBEB}" dt="2022-04-19T14:11:46.531" v="481" actId="478"/>
          <ac:spMkLst>
            <pc:docMk/>
            <pc:sldMk cId="2591902719" sldId="260"/>
            <ac:spMk id="1173" creationId="{3CF20B66-E0D5-48BB-BA6C-3B0B891EEE9C}"/>
          </ac:spMkLst>
        </pc:spChg>
        <pc:spChg chg="del">
          <ac:chgData name="Francesca Deflorian" userId="a4bd44e0-f39a-4bce-9241-440ee3b357f1" providerId="ADAL" clId="{150A7CFF-CF4B-466E-AF2D-55F51AE3BBEB}" dt="2022-04-19T14:11:46.531" v="481" actId="478"/>
          <ac:spMkLst>
            <pc:docMk/>
            <pc:sldMk cId="2591902719" sldId="260"/>
            <ac:spMk id="1174" creationId="{6CEF0F77-33FF-4424-B6F0-D392CB718CD2}"/>
          </ac:spMkLst>
        </pc:spChg>
        <pc:spChg chg="del">
          <ac:chgData name="Francesca Deflorian" userId="a4bd44e0-f39a-4bce-9241-440ee3b357f1" providerId="ADAL" clId="{150A7CFF-CF4B-466E-AF2D-55F51AE3BBEB}" dt="2022-04-19T14:11:46.531" v="481" actId="478"/>
          <ac:spMkLst>
            <pc:docMk/>
            <pc:sldMk cId="2591902719" sldId="260"/>
            <ac:spMk id="1188" creationId="{6D77EE3D-3414-4245-BF09-F603196306B9}"/>
          </ac:spMkLst>
        </pc:spChg>
        <pc:spChg chg="del">
          <ac:chgData name="Francesca Deflorian" userId="a4bd44e0-f39a-4bce-9241-440ee3b357f1" providerId="ADAL" clId="{150A7CFF-CF4B-466E-AF2D-55F51AE3BBEB}" dt="2022-04-19T14:11:46.531" v="481" actId="478"/>
          <ac:spMkLst>
            <pc:docMk/>
            <pc:sldMk cId="2591902719" sldId="260"/>
            <ac:spMk id="1189" creationId="{EC47450F-503B-429C-B29D-49B681EE5FF9}"/>
          </ac:spMkLst>
        </pc:spChg>
        <pc:spChg chg="del">
          <ac:chgData name="Francesca Deflorian" userId="a4bd44e0-f39a-4bce-9241-440ee3b357f1" providerId="ADAL" clId="{150A7CFF-CF4B-466E-AF2D-55F51AE3BBEB}" dt="2022-04-19T14:11:46.531" v="481" actId="478"/>
          <ac:spMkLst>
            <pc:docMk/>
            <pc:sldMk cId="2591902719" sldId="260"/>
            <ac:spMk id="1212" creationId="{8A9C4493-69D5-4478-BF6D-B5B025CE3DCF}"/>
          </ac:spMkLst>
        </pc:spChg>
        <pc:spChg chg="del">
          <ac:chgData name="Francesca Deflorian" userId="a4bd44e0-f39a-4bce-9241-440ee3b357f1" providerId="ADAL" clId="{150A7CFF-CF4B-466E-AF2D-55F51AE3BBEB}" dt="2022-04-19T14:11:46.531" v="481" actId="478"/>
          <ac:spMkLst>
            <pc:docMk/>
            <pc:sldMk cId="2591902719" sldId="260"/>
            <ac:spMk id="1213" creationId="{5E255C0F-D625-44D0-9FD1-A19F2F36F8C1}"/>
          </ac:spMkLst>
        </pc:spChg>
        <pc:spChg chg="del">
          <ac:chgData name="Francesca Deflorian" userId="a4bd44e0-f39a-4bce-9241-440ee3b357f1" providerId="ADAL" clId="{150A7CFF-CF4B-466E-AF2D-55F51AE3BBEB}" dt="2022-04-19T14:11:46.531" v="481" actId="478"/>
          <ac:spMkLst>
            <pc:docMk/>
            <pc:sldMk cId="2591902719" sldId="260"/>
            <ac:spMk id="1214" creationId="{4A8763F8-E1D5-4FF5-A689-A67C3407DBFD}"/>
          </ac:spMkLst>
        </pc:spChg>
        <pc:spChg chg="del">
          <ac:chgData name="Francesca Deflorian" userId="a4bd44e0-f39a-4bce-9241-440ee3b357f1" providerId="ADAL" clId="{150A7CFF-CF4B-466E-AF2D-55F51AE3BBEB}" dt="2022-04-19T14:11:46.531" v="481" actId="478"/>
          <ac:spMkLst>
            <pc:docMk/>
            <pc:sldMk cId="2591902719" sldId="260"/>
            <ac:spMk id="1215" creationId="{87B62893-348D-42A5-A886-27D39CBEB1C7}"/>
          </ac:spMkLst>
        </pc:spChg>
        <pc:spChg chg="del">
          <ac:chgData name="Francesca Deflorian" userId="a4bd44e0-f39a-4bce-9241-440ee3b357f1" providerId="ADAL" clId="{150A7CFF-CF4B-466E-AF2D-55F51AE3BBEB}" dt="2022-04-19T14:11:46.531" v="481" actId="478"/>
          <ac:spMkLst>
            <pc:docMk/>
            <pc:sldMk cId="2591902719" sldId="260"/>
            <ac:spMk id="1216" creationId="{458F6883-36C8-4C95-A73A-8E9A12B2B145}"/>
          </ac:spMkLst>
        </pc:spChg>
        <pc:spChg chg="del">
          <ac:chgData name="Francesca Deflorian" userId="a4bd44e0-f39a-4bce-9241-440ee3b357f1" providerId="ADAL" clId="{150A7CFF-CF4B-466E-AF2D-55F51AE3BBEB}" dt="2022-04-19T14:11:46.531" v="481" actId="478"/>
          <ac:spMkLst>
            <pc:docMk/>
            <pc:sldMk cId="2591902719" sldId="260"/>
            <ac:spMk id="1224" creationId="{F0919D92-0006-4CDA-BBE3-28CAAEF7D8FA}"/>
          </ac:spMkLst>
        </pc:spChg>
        <pc:spChg chg="del">
          <ac:chgData name="Francesca Deflorian" userId="a4bd44e0-f39a-4bce-9241-440ee3b357f1" providerId="ADAL" clId="{150A7CFF-CF4B-466E-AF2D-55F51AE3BBEB}" dt="2022-04-19T14:11:46.531" v="481" actId="478"/>
          <ac:spMkLst>
            <pc:docMk/>
            <pc:sldMk cId="2591902719" sldId="260"/>
            <ac:spMk id="1225" creationId="{A5B46793-EBBC-4EFB-83D3-C8B5E2BE26FB}"/>
          </ac:spMkLst>
        </pc:spChg>
        <pc:spChg chg="del">
          <ac:chgData name="Francesca Deflorian" userId="a4bd44e0-f39a-4bce-9241-440ee3b357f1" providerId="ADAL" clId="{150A7CFF-CF4B-466E-AF2D-55F51AE3BBEB}" dt="2022-04-19T14:11:46.531" v="481" actId="478"/>
          <ac:spMkLst>
            <pc:docMk/>
            <pc:sldMk cId="2591902719" sldId="260"/>
            <ac:spMk id="1227" creationId="{D7FCF78C-49F8-4D08-8553-E886A027CE4B}"/>
          </ac:spMkLst>
        </pc:spChg>
        <pc:spChg chg="del">
          <ac:chgData name="Francesca Deflorian" userId="a4bd44e0-f39a-4bce-9241-440ee3b357f1" providerId="ADAL" clId="{150A7CFF-CF4B-466E-AF2D-55F51AE3BBEB}" dt="2022-04-19T14:11:46.531" v="481" actId="478"/>
          <ac:spMkLst>
            <pc:docMk/>
            <pc:sldMk cId="2591902719" sldId="260"/>
            <ac:spMk id="1228" creationId="{5E24FD26-FFE9-42F9-BBAC-C8D047D6E8C2}"/>
          </ac:spMkLst>
        </pc:spChg>
        <pc:spChg chg="del">
          <ac:chgData name="Francesca Deflorian" userId="a4bd44e0-f39a-4bce-9241-440ee3b357f1" providerId="ADAL" clId="{150A7CFF-CF4B-466E-AF2D-55F51AE3BBEB}" dt="2022-04-19T14:11:46.531" v="481" actId="478"/>
          <ac:spMkLst>
            <pc:docMk/>
            <pc:sldMk cId="2591902719" sldId="260"/>
            <ac:spMk id="1229" creationId="{57E845AF-57A2-49D3-9D99-18516CEA52D0}"/>
          </ac:spMkLst>
        </pc:spChg>
        <pc:spChg chg="del">
          <ac:chgData name="Francesca Deflorian" userId="a4bd44e0-f39a-4bce-9241-440ee3b357f1" providerId="ADAL" clId="{150A7CFF-CF4B-466E-AF2D-55F51AE3BBEB}" dt="2022-04-19T14:11:46.531" v="481" actId="478"/>
          <ac:spMkLst>
            <pc:docMk/>
            <pc:sldMk cId="2591902719" sldId="260"/>
            <ac:spMk id="1230" creationId="{395D3397-BD49-49CA-948A-1968009ABA1C}"/>
          </ac:spMkLst>
        </pc:spChg>
        <pc:spChg chg="del">
          <ac:chgData name="Francesca Deflorian" userId="a4bd44e0-f39a-4bce-9241-440ee3b357f1" providerId="ADAL" clId="{150A7CFF-CF4B-466E-AF2D-55F51AE3BBEB}" dt="2022-04-19T14:11:46.531" v="481" actId="478"/>
          <ac:spMkLst>
            <pc:docMk/>
            <pc:sldMk cId="2591902719" sldId="260"/>
            <ac:spMk id="1231" creationId="{AC3CD143-7CCD-4BD9-BC82-408DCFA08CB0}"/>
          </ac:spMkLst>
        </pc:spChg>
        <pc:spChg chg="del">
          <ac:chgData name="Francesca Deflorian" userId="a4bd44e0-f39a-4bce-9241-440ee3b357f1" providerId="ADAL" clId="{150A7CFF-CF4B-466E-AF2D-55F51AE3BBEB}" dt="2022-04-19T14:11:46.531" v="481" actId="478"/>
          <ac:spMkLst>
            <pc:docMk/>
            <pc:sldMk cId="2591902719" sldId="260"/>
            <ac:spMk id="1239" creationId="{24F0D3F2-5B93-4398-A745-4B0373F0FFDD}"/>
          </ac:spMkLst>
        </pc:spChg>
        <pc:spChg chg="del">
          <ac:chgData name="Francesca Deflorian" userId="a4bd44e0-f39a-4bce-9241-440ee3b357f1" providerId="ADAL" clId="{150A7CFF-CF4B-466E-AF2D-55F51AE3BBEB}" dt="2022-04-19T14:11:46.531" v="481" actId="478"/>
          <ac:spMkLst>
            <pc:docMk/>
            <pc:sldMk cId="2591902719" sldId="260"/>
            <ac:spMk id="1240" creationId="{04AF75FA-9C9D-4193-9383-A2DBFB1B3307}"/>
          </ac:spMkLst>
        </pc:spChg>
        <pc:spChg chg="del">
          <ac:chgData name="Francesca Deflorian" userId="a4bd44e0-f39a-4bce-9241-440ee3b357f1" providerId="ADAL" clId="{150A7CFF-CF4B-466E-AF2D-55F51AE3BBEB}" dt="2022-04-19T14:11:46.531" v="481" actId="478"/>
          <ac:spMkLst>
            <pc:docMk/>
            <pc:sldMk cId="2591902719" sldId="260"/>
            <ac:spMk id="1241" creationId="{6E112EE2-E0B1-4AB3-8382-68B087DF4FB6}"/>
          </ac:spMkLst>
        </pc:spChg>
        <pc:spChg chg="del">
          <ac:chgData name="Francesca Deflorian" userId="a4bd44e0-f39a-4bce-9241-440ee3b357f1" providerId="ADAL" clId="{150A7CFF-CF4B-466E-AF2D-55F51AE3BBEB}" dt="2022-04-19T14:11:46.531" v="481" actId="478"/>
          <ac:spMkLst>
            <pc:docMk/>
            <pc:sldMk cId="2591902719" sldId="260"/>
            <ac:spMk id="1242" creationId="{77F4B4B9-E45A-4C71-8E61-CEA039115607}"/>
          </ac:spMkLst>
        </pc:spChg>
        <pc:spChg chg="del">
          <ac:chgData name="Francesca Deflorian" userId="a4bd44e0-f39a-4bce-9241-440ee3b357f1" providerId="ADAL" clId="{150A7CFF-CF4B-466E-AF2D-55F51AE3BBEB}" dt="2022-04-19T14:11:46.531" v="481" actId="478"/>
          <ac:spMkLst>
            <pc:docMk/>
            <pc:sldMk cId="2591902719" sldId="260"/>
            <ac:spMk id="1243" creationId="{EF8A1330-5017-4D3C-A543-2C1705A2312A}"/>
          </ac:spMkLst>
        </pc:spChg>
        <pc:spChg chg="del">
          <ac:chgData name="Francesca Deflorian" userId="a4bd44e0-f39a-4bce-9241-440ee3b357f1" providerId="ADAL" clId="{150A7CFF-CF4B-466E-AF2D-55F51AE3BBEB}" dt="2022-04-19T14:11:46.531" v="481" actId="478"/>
          <ac:spMkLst>
            <pc:docMk/>
            <pc:sldMk cId="2591902719" sldId="260"/>
            <ac:spMk id="1245" creationId="{89647DA6-1CB9-439F-8789-E257E2BE6884}"/>
          </ac:spMkLst>
        </pc:spChg>
        <pc:spChg chg="del">
          <ac:chgData name="Francesca Deflorian" userId="a4bd44e0-f39a-4bce-9241-440ee3b357f1" providerId="ADAL" clId="{150A7CFF-CF4B-466E-AF2D-55F51AE3BBEB}" dt="2022-04-19T14:11:46.531" v="481" actId="478"/>
          <ac:spMkLst>
            <pc:docMk/>
            <pc:sldMk cId="2591902719" sldId="260"/>
            <ac:spMk id="1246" creationId="{08D1D311-A991-467C-968F-8E7657CB0AC8}"/>
          </ac:spMkLst>
        </pc:spChg>
        <pc:spChg chg="del">
          <ac:chgData name="Francesca Deflorian" userId="a4bd44e0-f39a-4bce-9241-440ee3b357f1" providerId="ADAL" clId="{150A7CFF-CF4B-466E-AF2D-55F51AE3BBEB}" dt="2022-04-19T14:11:46.531" v="481" actId="478"/>
          <ac:spMkLst>
            <pc:docMk/>
            <pc:sldMk cId="2591902719" sldId="260"/>
            <ac:spMk id="1247" creationId="{2A3DD1E5-E81F-4C45-BACE-39C7E8CA68F4}"/>
          </ac:spMkLst>
        </pc:spChg>
        <pc:spChg chg="del">
          <ac:chgData name="Francesca Deflorian" userId="a4bd44e0-f39a-4bce-9241-440ee3b357f1" providerId="ADAL" clId="{150A7CFF-CF4B-466E-AF2D-55F51AE3BBEB}" dt="2022-04-19T14:11:46.531" v="481" actId="478"/>
          <ac:spMkLst>
            <pc:docMk/>
            <pc:sldMk cId="2591902719" sldId="260"/>
            <ac:spMk id="1248" creationId="{5B99E16E-5A86-43D7-93CD-F591B6F1A3C2}"/>
          </ac:spMkLst>
        </pc:spChg>
        <pc:spChg chg="del">
          <ac:chgData name="Francesca Deflorian" userId="a4bd44e0-f39a-4bce-9241-440ee3b357f1" providerId="ADAL" clId="{150A7CFF-CF4B-466E-AF2D-55F51AE3BBEB}" dt="2022-04-19T14:11:46.531" v="481" actId="478"/>
          <ac:spMkLst>
            <pc:docMk/>
            <pc:sldMk cId="2591902719" sldId="260"/>
            <ac:spMk id="1249" creationId="{7C419628-F950-4A6D-B136-BA8D3D696A3C}"/>
          </ac:spMkLst>
        </pc:spChg>
        <pc:spChg chg="del">
          <ac:chgData name="Francesca Deflorian" userId="a4bd44e0-f39a-4bce-9241-440ee3b357f1" providerId="ADAL" clId="{150A7CFF-CF4B-466E-AF2D-55F51AE3BBEB}" dt="2022-04-19T14:11:46.531" v="481" actId="478"/>
          <ac:spMkLst>
            <pc:docMk/>
            <pc:sldMk cId="2591902719" sldId="260"/>
            <ac:spMk id="1251" creationId="{873869AC-EB44-4D23-8CEE-B681D5844169}"/>
          </ac:spMkLst>
        </pc:spChg>
        <pc:spChg chg="del">
          <ac:chgData name="Francesca Deflorian" userId="a4bd44e0-f39a-4bce-9241-440ee3b357f1" providerId="ADAL" clId="{150A7CFF-CF4B-466E-AF2D-55F51AE3BBEB}" dt="2022-04-19T14:11:46.531" v="481" actId="478"/>
          <ac:spMkLst>
            <pc:docMk/>
            <pc:sldMk cId="2591902719" sldId="260"/>
            <ac:spMk id="1252" creationId="{34F66408-E8F0-4A20-B272-BD34ED686C9A}"/>
          </ac:spMkLst>
        </pc:spChg>
        <pc:spChg chg="del">
          <ac:chgData name="Francesca Deflorian" userId="a4bd44e0-f39a-4bce-9241-440ee3b357f1" providerId="ADAL" clId="{150A7CFF-CF4B-466E-AF2D-55F51AE3BBEB}" dt="2022-04-19T14:11:46.531" v="481" actId="478"/>
          <ac:spMkLst>
            <pc:docMk/>
            <pc:sldMk cId="2591902719" sldId="260"/>
            <ac:spMk id="1254" creationId="{DF3CB0D9-F34B-4E79-B13E-E02023E8E524}"/>
          </ac:spMkLst>
        </pc:spChg>
        <pc:spChg chg="del">
          <ac:chgData name="Francesca Deflorian" userId="a4bd44e0-f39a-4bce-9241-440ee3b357f1" providerId="ADAL" clId="{150A7CFF-CF4B-466E-AF2D-55F51AE3BBEB}" dt="2022-04-19T14:10:51.448" v="451" actId="478"/>
          <ac:spMkLst>
            <pc:docMk/>
            <pc:sldMk cId="2591902719" sldId="260"/>
            <ac:spMk id="1264" creationId="{E3711BB7-FAC2-4888-8A0C-0490BC6D9F26}"/>
          </ac:spMkLst>
        </pc:spChg>
        <pc:spChg chg="del">
          <ac:chgData name="Francesca Deflorian" userId="a4bd44e0-f39a-4bce-9241-440ee3b357f1" providerId="ADAL" clId="{150A7CFF-CF4B-466E-AF2D-55F51AE3BBEB}" dt="2022-04-19T14:10:51.448" v="451" actId="478"/>
          <ac:spMkLst>
            <pc:docMk/>
            <pc:sldMk cId="2591902719" sldId="260"/>
            <ac:spMk id="1265" creationId="{28B68F28-3A13-4DE1-9749-D8E0D97A7EE3}"/>
          </ac:spMkLst>
        </pc:spChg>
        <pc:spChg chg="del">
          <ac:chgData name="Francesca Deflorian" userId="a4bd44e0-f39a-4bce-9241-440ee3b357f1" providerId="ADAL" clId="{150A7CFF-CF4B-466E-AF2D-55F51AE3BBEB}" dt="2022-04-19T14:10:51.448" v="451" actId="478"/>
          <ac:spMkLst>
            <pc:docMk/>
            <pc:sldMk cId="2591902719" sldId="260"/>
            <ac:spMk id="1266" creationId="{06274FEB-CCD9-4D5D-968F-4AF1EB9C79C5}"/>
          </ac:spMkLst>
        </pc:spChg>
        <pc:spChg chg="del">
          <ac:chgData name="Francesca Deflorian" userId="a4bd44e0-f39a-4bce-9241-440ee3b357f1" providerId="ADAL" clId="{150A7CFF-CF4B-466E-AF2D-55F51AE3BBEB}" dt="2022-04-19T14:10:51.448" v="451" actId="478"/>
          <ac:spMkLst>
            <pc:docMk/>
            <pc:sldMk cId="2591902719" sldId="260"/>
            <ac:spMk id="1267" creationId="{0C292AFC-76DB-46BD-8B94-EAE8E536E8EF}"/>
          </ac:spMkLst>
        </pc:spChg>
        <pc:spChg chg="del">
          <ac:chgData name="Francesca Deflorian" userId="a4bd44e0-f39a-4bce-9241-440ee3b357f1" providerId="ADAL" clId="{150A7CFF-CF4B-466E-AF2D-55F51AE3BBEB}" dt="2022-04-19T14:10:51.448" v="451" actId="478"/>
          <ac:spMkLst>
            <pc:docMk/>
            <pc:sldMk cId="2591902719" sldId="260"/>
            <ac:spMk id="1268" creationId="{C73ED26F-30DB-4B02-AF9A-431825673C4F}"/>
          </ac:spMkLst>
        </pc:spChg>
        <pc:spChg chg="del">
          <ac:chgData name="Francesca Deflorian" userId="a4bd44e0-f39a-4bce-9241-440ee3b357f1" providerId="ADAL" clId="{150A7CFF-CF4B-466E-AF2D-55F51AE3BBEB}" dt="2022-04-19T14:10:51.448" v="451" actId="478"/>
          <ac:spMkLst>
            <pc:docMk/>
            <pc:sldMk cId="2591902719" sldId="260"/>
            <ac:spMk id="1269" creationId="{71C44D45-83F8-48CB-9150-B16AAD41E550}"/>
          </ac:spMkLst>
        </pc:spChg>
        <pc:spChg chg="del">
          <ac:chgData name="Francesca Deflorian" userId="a4bd44e0-f39a-4bce-9241-440ee3b357f1" providerId="ADAL" clId="{150A7CFF-CF4B-466E-AF2D-55F51AE3BBEB}" dt="2022-04-19T14:10:51.448" v="451" actId="478"/>
          <ac:spMkLst>
            <pc:docMk/>
            <pc:sldMk cId="2591902719" sldId="260"/>
            <ac:spMk id="1270" creationId="{82F6F2F7-9994-456F-93D2-286B59C36F09}"/>
          </ac:spMkLst>
        </pc:spChg>
        <pc:spChg chg="del">
          <ac:chgData name="Francesca Deflorian" userId="a4bd44e0-f39a-4bce-9241-440ee3b357f1" providerId="ADAL" clId="{150A7CFF-CF4B-466E-AF2D-55F51AE3BBEB}" dt="2022-04-19T14:10:51.448" v="451" actId="478"/>
          <ac:spMkLst>
            <pc:docMk/>
            <pc:sldMk cId="2591902719" sldId="260"/>
            <ac:spMk id="1271" creationId="{BDDA21C9-566F-4240-B90D-BC815534BDC0}"/>
          </ac:spMkLst>
        </pc:spChg>
        <pc:spChg chg="del">
          <ac:chgData name="Francesca Deflorian" userId="a4bd44e0-f39a-4bce-9241-440ee3b357f1" providerId="ADAL" clId="{150A7CFF-CF4B-466E-AF2D-55F51AE3BBEB}" dt="2022-04-19T14:10:51.448" v="451" actId="478"/>
          <ac:spMkLst>
            <pc:docMk/>
            <pc:sldMk cId="2591902719" sldId="260"/>
            <ac:spMk id="1272" creationId="{D98707CB-62B8-4BE8-9B92-4D46960A3E15}"/>
          </ac:spMkLst>
        </pc:spChg>
        <pc:spChg chg="del">
          <ac:chgData name="Francesca Deflorian" userId="a4bd44e0-f39a-4bce-9241-440ee3b357f1" providerId="ADAL" clId="{150A7CFF-CF4B-466E-AF2D-55F51AE3BBEB}" dt="2022-04-19T14:10:51.448" v="451" actId="478"/>
          <ac:spMkLst>
            <pc:docMk/>
            <pc:sldMk cId="2591902719" sldId="260"/>
            <ac:spMk id="1273" creationId="{C844A5FC-A773-4315-9F41-9AE8ED46D8FA}"/>
          </ac:spMkLst>
        </pc:spChg>
        <pc:spChg chg="del">
          <ac:chgData name="Francesca Deflorian" userId="a4bd44e0-f39a-4bce-9241-440ee3b357f1" providerId="ADAL" clId="{150A7CFF-CF4B-466E-AF2D-55F51AE3BBEB}" dt="2022-04-19T14:10:51.448" v="451" actId="478"/>
          <ac:spMkLst>
            <pc:docMk/>
            <pc:sldMk cId="2591902719" sldId="260"/>
            <ac:spMk id="1274" creationId="{C4C61179-7A56-4ADF-BEC6-486C36A19245}"/>
          </ac:spMkLst>
        </pc:spChg>
        <pc:spChg chg="del">
          <ac:chgData name="Francesca Deflorian" userId="a4bd44e0-f39a-4bce-9241-440ee3b357f1" providerId="ADAL" clId="{150A7CFF-CF4B-466E-AF2D-55F51AE3BBEB}" dt="2022-04-19T14:10:51.448" v="451" actId="478"/>
          <ac:spMkLst>
            <pc:docMk/>
            <pc:sldMk cId="2591902719" sldId="260"/>
            <ac:spMk id="1275" creationId="{88BEEE15-3425-403E-A68B-D43C688C84D0}"/>
          </ac:spMkLst>
        </pc:spChg>
        <pc:spChg chg="del">
          <ac:chgData name="Francesca Deflorian" userId="a4bd44e0-f39a-4bce-9241-440ee3b357f1" providerId="ADAL" clId="{150A7CFF-CF4B-466E-AF2D-55F51AE3BBEB}" dt="2022-04-19T14:10:51.448" v="451" actId="478"/>
          <ac:spMkLst>
            <pc:docMk/>
            <pc:sldMk cId="2591902719" sldId="260"/>
            <ac:spMk id="1276" creationId="{F9D9D3B8-837C-41AE-B7F0-754A1060ECBB}"/>
          </ac:spMkLst>
        </pc:spChg>
        <pc:spChg chg="del">
          <ac:chgData name="Francesca Deflorian" userId="a4bd44e0-f39a-4bce-9241-440ee3b357f1" providerId="ADAL" clId="{150A7CFF-CF4B-466E-AF2D-55F51AE3BBEB}" dt="2022-04-19T14:10:51.448" v="451" actId="478"/>
          <ac:spMkLst>
            <pc:docMk/>
            <pc:sldMk cId="2591902719" sldId="260"/>
            <ac:spMk id="1277" creationId="{30BE72B4-AAF7-4DD2-B4DB-DE3F2A4F453A}"/>
          </ac:spMkLst>
        </pc:spChg>
        <pc:spChg chg="del">
          <ac:chgData name="Francesca Deflorian" userId="a4bd44e0-f39a-4bce-9241-440ee3b357f1" providerId="ADAL" clId="{150A7CFF-CF4B-466E-AF2D-55F51AE3BBEB}" dt="2022-04-19T14:10:51.448" v="451" actId="478"/>
          <ac:spMkLst>
            <pc:docMk/>
            <pc:sldMk cId="2591902719" sldId="260"/>
            <ac:spMk id="1284" creationId="{FA03197C-C506-4688-A935-5FAC70279827}"/>
          </ac:spMkLst>
        </pc:spChg>
        <pc:spChg chg="del">
          <ac:chgData name="Francesca Deflorian" userId="a4bd44e0-f39a-4bce-9241-440ee3b357f1" providerId="ADAL" clId="{150A7CFF-CF4B-466E-AF2D-55F51AE3BBEB}" dt="2022-04-19T14:10:51.448" v="451" actId="478"/>
          <ac:spMkLst>
            <pc:docMk/>
            <pc:sldMk cId="2591902719" sldId="260"/>
            <ac:spMk id="1286" creationId="{C5B6731D-5E31-4057-8BF1-2C5EB30D0152}"/>
          </ac:spMkLst>
        </pc:spChg>
        <pc:spChg chg="del">
          <ac:chgData name="Francesca Deflorian" userId="a4bd44e0-f39a-4bce-9241-440ee3b357f1" providerId="ADAL" clId="{150A7CFF-CF4B-466E-AF2D-55F51AE3BBEB}" dt="2022-04-19T14:11:00.763" v="452" actId="478"/>
          <ac:spMkLst>
            <pc:docMk/>
            <pc:sldMk cId="2591902719" sldId="260"/>
            <ac:spMk id="1287" creationId="{3120370E-0605-47A9-8CDC-76937AAB94B6}"/>
          </ac:spMkLst>
        </pc:spChg>
        <pc:spChg chg="del">
          <ac:chgData name="Francesca Deflorian" userId="a4bd44e0-f39a-4bce-9241-440ee3b357f1" providerId="ADAL" clId="{150A7CFF-CF4B-466E-AF2D-55F51AE3BBEB}" dt="2022-04-19T14:11:10.580" v="453" actId="478"/>
          <ac:spMkLst>
            <pc:docMk/>
            <pc:sldMk cId="2591902719" sldId="260"/>
            <ac:spMk id="1290" creationId="{52F78A85-BEA6-4CB2-AE29-3B023F07B1AF}"/>
          </ac:spMkLst>
        </pc:spChg>
        <pc:spChg chg="del">
          <ac:chgData name="Francesca Deflorian" userId="a4bd44e0-f39a-4bce-9241-440ee3b357f1" providerId="ADAL" clId="{150A7CFF-CF4B-466E-AF2D-55F51AE3BBEB}" dt="2022-04-19T14:11:10.580" v="453" actId="478"/>
          <ac:spMkLst>
            <pc:docMk/>
            <pc:sldMk cId="2591902719" sldId="260"/>
            <ac:spMk id="1291" creationId="{34C2BD2F-0226-4AD2-807C-A04FA8E41B50}"/>
          </ac:spMkLst>
        </pc:spChg>
        <pc:spChg chg="del">
          <ac:chgData name="Francesca Deflorian" userId="a4bd44e0-f39a-4bce-9241-440ee3b357f1" providerId="ADAL" clId="{150A7CFF-CF4B-466E-AF2D-55F51AE3BBEB}" dt="2022-04-19T14:10:51.448" v="451" actId="478"/>
          <ac:spMkLst>
            <pc:docMk/>
            <pc:sldMk cId="2591902719" sldId="260"/>
            <ac:spMk id="1292" creationId="{2E17E8BA-9FB8-4AFC-9032-7E43EF9EA38F}"/>
          </ac:spMkLst>
        </pc:spChg>
        <pc:spChg chg="del">
          <ac:chgData name="Francesca Deflorian" userId="a4bd44e0-f39a-4bce-9241-440ee3b357f1" providerId="ADAL" clId="{150A7CFF-CF4B-466E-AF2D-55F51AE3BBEB}" dt="2022-04-19T14:10:51.448" v="451" actId="478"/>
          <ac:spMkLst>
            <pc:docMk/>
            <pc:sldMk cId="2591902719" sldId="260"/>
            <ac:spMk id="1300" creationId="{D753E00E-3B8D-4E87-8108-B296FB7D5F5E}"/>
          </ac:spMkLst>
        </pc:spChg>
        <pc:spChg chg="del">
          <ac:chgData name="Francesca Deflorian" userId="a4bd44e0-f39a-4bce-9241-440ee3b357f1" providerId="ADAL" clId="{150A7CFF-CF4B-466E-AF2D-55F51AE3BBEB}" dt="2022-04-19T14:11:10.580" v="453" actId="478"/>
          <ac:spMkLst>
            <pc:docMk/>
            <pc:sldMk cId="2591902719" sldId="260"/>
            <ac:spMk id="1301" creationId="{7A19C7FE-DA91-460B-97A3-ACED244BA44D}"/>
          </ac:spMkLst>
        </pc:spChg>
        <pc:spChg chg="del">
          <ac:chgData name="Francesca Deflorian" userId="a4bd44e0-f39a-4bce-9241-440ee3b357f1" providerId="ADAL" clId="{150A7CFF-CF4B-466E-AF2D-55F51AE3BBEB}" dt="2022-04-19T14:11:10.580" v="453" actId="478"/>
          <ac:spMkLst>
            <pc:docMk/>
            <pc:sldMk cId="2591902719" sldId="260"/>
            <ac:spMk id="1302" creationId="{81A57F8E-CFA9-435A-8489-990DCE2B468B}"/>
          </ac:spMkLst>
        </pc:spChg>
        <pc:spChg chg="del">
          <ac:chgData name="Francesca Deflorian" userId="a4bd44e0-f39a-4bce-9241-440ee3b357f1" providerId="ADAL" clId="{150A7CFF-CF4B-466E-AF2D-55F51AE3BBEB}" dt="2022-04-19T14:10:51.448" v="451" actId="478"/>
          <ac:spMkLst>
            <pc:docMk/>
            <pc:sldMk cId="2591902719" sldId="260"/>
            <ac:spMk id="1303" creationId="{010B047B-1F8F-4EEB-AE5B-9505D199E1B5}"/>
          </ac:spMkLst>
        </pc:spChg>
        <pc:grpChg chg="del">
          <ac:chgData name="Francesca Deflorian" userId="a4bd44e0-f39a-4bce-9241-440ee3b357f1" providerId="ADAL" clId="{150A7CFF-CF4B-466E-AF2D-55F51AE3BBEB}" dt="2022-04-19T14:05:22.650" v="250" actId="478"/>
          <ac:grpSpMkLst>
            <pc:docMk/>
            <pc:sldMk cId="2591902719" sldId="260"/>
            <ac:grpSpMk id="261" creationId="{C28E7710-C46E-4F38-8295-3BA467F2A3BE}"/>
          </ac:grpSpMkLst>
        </pc:grpChg>
        <pc:grpChg chg="del">
          <ac:chgData name="Francesca Deflorian" userId="a4bd44e0-f39a-4bce-9241-440ee3b357f1" providerId="ADAL" clId="{150A7CFF-CF4B-466E-AF2D-55F51AE3BBEB}" dt="2022-04-19T14:05:22.650" v="250" actId="478"/>
          <ac:grpSpMkLst>
            <pc:docMk/>
            <pc:sldMk cId="2591902719" sldId="260"/>
            <ac:grpSpMk id="361" creationId="{F18CFF36-51B2-4881-BBCE-C3D69C69FFB9}"/>
          </ac:grpSpMkLst>
        </pc:grpChg>
        <pc:grpChg chg="del">
          <ac:chgData name="Francesca Deflorian" userId="a4bd44e0-f39a-4bce-9241-440ee3b357f1" providerId="ADAL" clId="{150A7CFF-CF4B-466E-AF2D-55F51AE3BBEB}" dt="2022-04-19T14:05:22.650" v="250" actId="478"/>
          <ac:grpSpMkLst>
            <pc:docMk/>
            <pc:sldMk cId="2591902719" sldId="260"/>
            <ac:grpSpMk id="442" creationId="{A80FCBF0-CB09-47F8-A021-18846187091A}"/>
          </ac:grpSpMkLst>
        </pc:grpChg>
        <pc:grpChg chg="del">
          <ac:chgData name="Francesca Deflorian" userId="a4bd44e0-f39a-4bce-9241-440ee3b357f1" providerId="ADAL" clId="{150A7CFF-CF4B-466E-AF2D-55F51AE3BBEB}" dt="2022-04-19T14:02:42.814" v="178" actId="478"/>
          <ac:grpSpMkLst>
            <pc:docMk/>
            <pc:sldMk cId="2591902719" sldId="260"/>
            <ac:grpSpMk id="457" creationId="{E6980988-04A0-4A30-A516-B379A763DE8C}"/>
          </ac:grpSpMkLst>
        </pc:grpChg>
        <pc:grpChg chg="del">
          <ac:chgData name="Francesca Deflorian" userId="a4bd44e0-f39a-4bce-9241-440ee3b357f1" providerId="ADAL" clId="{150A7CFF-CF4B-466E-AF2D-55F51AE3BBEB}" dt="2022-04-19T14:03:31.469" v="235" actId="478"/>
          <ac:grpSpMkLst>
            <pc:docMk/>
            <pc:sldMk cId="2591902719" sldId="260"/>
            <ac:grpSpMk id="510" creationId="{8B121F14-E72D-402B-B7F5-F6F1C0077D3F}"/>
          </ac:grpSpMkLst>
        </pc:grpChg>
        <pc:grpChg chg="del">
          <ac:chgData name="Francesca Deflorian" userId="a4bd44e0-f39a-4bce-9241-440ee3b357f1" providerId="ADAL" clId="{150A7CFF-CF4B-466E-AF2D-55F51AE3BBEB}" dt="2022-04-19T14:09:44.084" v="410" actId="478"/>
          <ac:grpSpMkLst>
            <pc:docMk/>
            <pc:sldMk cId="2591902719" sldId="260"/>
            <ac:grpSpMk id="936" creationId="{503AFE1A-0CC1-4EBD-AC7D-778694469322}"/>
          </ac:grpSpMkLst>
        </pc:grpChg>
        <pc:grpChg chg="del">
          <ac:chgData name="Francesca Deflorian" userId="a4bd44e0-f39a-4bce-9241-440ee3b357f1" providerId="ADAL" clId="{150A7CFF-CF4B-466E-AF2D-55F51AE3BBEB}" dt="2022-04-19T14:11:46.531" v="481" actId="478"/>
          <ac:grpSpMkLst>
            <pc:docMk/>
            <pc:sldMk cId="2591902719" sldId="260"/>
            <ac:grpSpMk id="1199" creationId="{F65AE56A-2ED0-4BD3-BC69-8214FEB81ADF}"/>
          </ac:grpSpMkLst>
        </pc:grpChg>
        <pc:grpChg chg="del">
          <ac:chgData name="Francesca Deflorian" userId="a4bd44e0-f39a-4bce-9241-440ee3b357f1" providerId="ADAL" clId="{150A7CFF-CF4B-466E-AF2D-55F51AE3BBEB}" dt="2022-04-19T14:11:46.531" v="481" actId="478"/>
          <ac:grpSpMkLst>
            <pc:docMk/>
            <pc:sldMk cId="2591902719" sldId="260"/>
            <ac:grpSpMk id="1255" creationId="{A93790AB-AFAC-4A96-BEE4-4AA7062AAE59}"/>
          </ac:grpSpMkLst>
        </pc:grpChg>
        <pc:graphicFrameChg chg="del">
          <ac:chgData name="Francesca Deflorian" userId="a4bd44e0-f39a-4bce-9241-440ee3b357f1" providerId="ADAL" clId="{150A7CFF-CF4B-466E-AF2D-55F51AE3BBEB}" dt="2022-04-19T14:11:46.531" v="481" actId="478"/>
          <ac:graphicFrameMkLst>
            <pc:docMk/>
            <pc:sldMk cId="2591902719" sldId="260"/>
            <ac:graphicFrameMk id="1223" creationId="{9644DE67-4CB5-416E-A1D2-7A8D10189FAE}"/>
          </ac:graphicFrameMkLst>
        </pc:graphicFrameChg>
        <pc:graphicFrameChg chg="del">
          <ac:chgData name="Francesca Deflorian" userId="a4bd44e0-f39a-4bce-9241-440ee3b357f1" providerId="ADAL" clId="{150A7CFF-CF4B-466E-AF2D-55F51AE3BBEB}" dt="2022-04-19T14:11:46.531" v="481" actId="478"/>
          <ac:graphicFrameMkLst>
            <pc:docMk/>
            <pc:sldMk cId="2591902719" sldId="260"/>
            <ac:graphicFrameMk id="1250" creationId="{26712A1B-CFB0-4BCA-B141-E2C44C9AA287}"/>
          </ac:graphicFrameMkLst>
        </pc:graphicFrameChg>
        <pc:graphicFrameChg chg="del">
          <ac:chgData name="Francesca Deflorian" userId="a4bd44e0-f39a-4bce-9241-440ee3b357f1" providerId="ADAL" clId="{150A7CFF-CF4B-466E-AF2D-55F51AE3BBEB}" dt="2022-04-19T14:11:46.531" v="481" actId="478"/>
          <ac:graphicFrameMkLst>
            <pc:docMk/>
            <pc:sldMk cId="2591902719" sldId="260"/>
            <ac:graphicFrameMk id="1253" creationId="{EDC43E0E-9816-45B0-82DA-5CC36AF462D1}"/>
          </ac:graphicFrameMkLst>
        </pc:graphicFrameChg>
        <pc:graphicFrameChg chg="del">
          <ac:chgData name="Francesca Deflorian" userId="a4bd44e0-f39a-4bce-9241-440ee3b357f1" providerId="ADAL" clId="{150A7CFF-CF4B-466E-AF2D-55F51AE3BBEB}" dt="2022-04-19T14:10:51.448" v="451" actId="478"/>
          <ac:graphicFrameMkLst>
            <pc:docMk/>
            <pc:sldMk cId="2591902719" sldId="260"/>
            <ac:graphicFrameMk id="1278" creationId="{14B17900-E7E0-4A69-A21D-CAF333376D8F}"/>
          </ac:graphicFrameMkLst>
        </pc:graphicFrameChg>
        <pc:graphicFrameChg chg="del">
          <ac:chgData name="Francesca Deflorian" userId="a4bd44e0-f39a-4bce-9241-440ee3b357f1" providerId="ADAL" clId="{150A7CFF-CF4B-466E-AF2D-55F51AE3BBEB}" dt="2022-04-19T14:10:51.448" v="451" actId="478"/>
          <ac:graphicFrameMkLst>
            <pc:docMk/>
            <pc:sldMk cId="2591902719" sldId="260"/>
            <ac:graphicFrameMk id="1279" creationId="{619ACC5E-D701-4E41-A200-68F86FC672E5}"/>
          </ac:graphicFrameMkLst>
        </pc:graphicFrameChg>
        <pc:graphicFrameChg chg="del">
          <ac:chgData name="Francesca Deflorian" userId="a4bd44e0-f39a-4bce-9241-440ee3b357f1" providerId="ADAL" clId="{150A7CFF-CF4B-466E-AF2D-55F51AE3BBEB}" dt="2022-04-19T14:10:51.448" v="451" actId="478"/>
          <ac:graphicFrameMkLst>
            <pc:docMk/>
            <pc:sldMk cId="2591902719" sldId="260"/>
            <ac:graphicFrameMk id="1280" creationId="{31FF0DD0-DCD9-47C8-9B49-434E6548D360}"/>
          </ac:graphicFrameMkLst>
        </pc:graphicFrameChg>
        <pc:graphicFrameChg chg="del">
          <ac:chgData name="Francesca Deflorian" userId="a4bd44e0-f39a-4bce-9241-440ee3b357f1" providerId="ADAL" clId="{150A7CFF-CF4B-466E-AF2D-55F51AE3BBEB}" dt="2022-04-19T14:10:51.448" v="451" actId="478"/>
          <ac:graphicFrameMkLst>
            <pc:docMk/>
            <pc:sldMk cId="2591902719" sldId="260"/>
            <ac:graphicFrameMk id="1281" creationId="{912E6AA6-360D-4213-8087-C90019167E84}"/>
          </ac:graphicFrameMkLst>
        </pc:graphicFrameChg>
        <pc:graphicFrameChg chg="del">
          <ac:chgData name="Francesca Deflorian" userId="a4bd44e0-f39a-4bce-9241-440ee3b357f1" providerId="ADAL" clId="{150A7CFF-CF4B-466E-AF2D-55F51AE3BBEB}" dt="2022-04-19T14:11:00.763" v="452" actId="478"/>
          <ac:graphicFrameMkLst>
            <pc:docMk/>
            <pc:sldMk cId="2591902719" sldId="260"/>
            <ac:graphicFrameMk id="1297" creationId="{AD64AC40-77B3-4CFA-A055-4FBDF37F8B01}"/>
          </ac:graphicFrameMkLst>
        </pc:graphicFrameChg>
        <pc:graphicFrameChg chg="del">
          <ac:chgData name="Francesca Deflorian" userId="a4bd44e0-f39a-4bce-9241-440ee3b357f1" providerId="ADAL" clId="{150A7CFF-CF4B-466E-AF2D-55F51AE3BBEB}" dt="2022-04-19T14:11:00.763" v="452" actId="478"/>
          <ac:graphicFrameMkLst>
            <pc:docMk/>
            <pc:sldMk cId="2591902719" sldId="260"/>
            <ac:graphicFrameMk id="1299" creationId="{2964A449-FBF2-43E7-8B5D-E23C9D901138}"/>
          </ac:graphicFrameMkLst>
        </pc:graphicFrameChg>
        <pc:picChg chg="del">
          <ac:chgData name="Francesca Deflorian" userId="a4bd44e0-f39a-4bce-9241-440ee3b357f1" providerId="ADAL" clId="{150A7CFF-CF4B-466E-AF2D-55F51AE3BBEB}" dt="2022-04-19T14:02:35.986" v="174" actId="478"/>
          <ac:picMkLst>
            <pc:docMk/>
            <pc:sldMk cId="2591902719" sldId="260"/>
            <ac:picMk id="20" creationId="{E2E4BF12-2EE2-4CF1-9039-E7148A820E74}"/>
          </ac:picMkLst>
        </pc:picChg>
        <pc:picChg chg="del">
          <ac:chgData name="Francesca Deflorian" userId="a4bd44e0-f39a-4bce-9241-440ee3b357f1" providerId="ADAL" clId="{150A7CFF-CF4B-466E-AF2D-55F51AE3BBEB}" dt="2022-04-19T14:05:11.858" v="246" actId="478"/>
          <ac:picMkLst>
            <pc:docMk/>
            <pc:sldMk cId="2591902719" sldId="260"/>
            <ac:picMk id="32" creationId="{EEFAACC7-EE7E-4D03-9D7F-0C9842FE6ACC}"/>
          </ac:picMkLst>
        </pc:picChg>
        <pc:picChg chg="del">
          <ac:chgData name="Francesca Deflorian" userId="a4bd44e0-f39a-4bce-9241-440ee3b357f1" providerId="ADAL" clId="{150A7CFF-CF4B-466E-AF2D-55F51AE3BBEB}" dt="2022-04-19T14:11:46.531" v="481" actId="478"/>
          <ac:picMkLst>
            <pc:docMk/>
            <pc:sldMk cId="2591902719" sldId="260"/>
            <ac:picMk id="101" creationId="{CE7AC6FA-D61A-49E6-9F14-9CD55AB711E7}"/>
          </ac:picMkLst>
        </pc:picChg>
        <pc:picChg chg="del">
          <ac:chgData name="Francesca Deflorian" userId="a4bd44e0-f39a-4bce-9241-440ee3b357f1" providerId="ADAL" clId="{150A7CFF-CF4B-466E-AF2D-55F51AE3BBEB}" dt="2022-04-19T14:09:44.084" v="410" actId="478"/>
          <ac:picMkLst>
            <pc:docMk/>
            <pc:sldMk cId="2591902719" sldId="260"/>
            <ac:picMk id="423" creationId="{A50AD04E-4DAF-437B-9BD5-43DD5128CA77}"/>
          </ac:picMkLst>
        </pc:picChg>
        <pc:picChg chg="del">
          <ac:chgData name="Francesca Deflorian" userId="a4bd44e0-f39a-4bce-9241-440ee3b357f1" providerId="ADAL" clId="{150A7CFF-CF4B-466E-AF2D-55F51AE3BBEB}" dt="2022-04-19T14:05:22.650" v="250" actId="478"/>
          <ac:picMkLst>
            <pc:docMk/>
            <pc:sldMk cId="2591902719" sldId="260"/>
            <ac:picMk id="439" creationId="{B635DE8C-81E0-4201-866E-6608D1183D39}"/>
          </ac:picMkLst>
        </pc:picChg>
        <pc:picChg chg="del">
          <ac:chgData name="Francesca Deflorian" userId="a4bd44e0-f39a-4bce-9241-440ee3b357f1" providerId="ADAL" clId="{150A7CFF-CF4B-466E-AF2D-55F51AE3BBEB}" dt="2022-04-19T14:05:22.650" v="250" actId="478"/>
          <ac:picMkLst>
            <pc:docMk/>
            <pc:sldMk cId="2591902719" sldId="260"/>
            <ac:picMk id="440" creationId="{33E8A979-194A-4BEE-B318-0B664E8529B0}"/>
          </ac:picMkLst>
        </pc:picChg>
        <pc:picChg chg="del">
          <ac:chgData name="Francesca Deflorian" userId="a4bd44e0-f39a-4bce-9241-440ee3b357f1" providerId="ADAL" clId="{150A7CFF-CF4B-466E-AF2D-55F51AE3BBEB}" dt="2022-04-19T14:05:22.650" v="250" actId="478"/>
          <ac:picMkLst>
            <pc:docMk/>
            <pc:sldMk cId="2591902719" sldId="260"/>
            <ac:picMk id="455" creationId="{17899B3F-4B05-43CF-8A64-2076DF995CFC}"/>
          </ac:picMkLst>
        </pc:picChg>
        <pc:picChg chg="del">
          <ac:chgData name="Francesca Deflorian" userId="a4bd44e0-f39a-4bce-9241-440ee3b357f1" providerId="ADAL" clId="{150A7CFF-CF4B-466E-AF2D-55F51AE3BBEB}" dt="2022-04-19T14:09:44.084" v="410" actId="478"/>
          <ac:picMkLst>
            <pc:docMk/>
            <pc:sldMk cId="2591902719" sldId="260"/>
            <ac:picMk id="465" creationId="{4B5872DC-22D0-4D07-A906-83287BF89675}"/>
          </ac:picMkLst>
        </pc:picChg>
        <pc:picChg chg="del">
          <ac:chgData name="Francesca Deflorian" userId="a4bd44e0-f39a-4bce-9241-440ee3b357f1" providerId="ADAL" clId="{150A7CFF-CF4B-466E-AF2D-55F51AE3BBEB}" dt="2022-04-19T14:09:44.084" v="410" actId="478"/>
          <ac:picMkLst>
            <pc:docMk/>
            <pc:sldMk cId="2591902719" sldId="260"/>
            <ac:picMk id="466" creationId="{67B75876-B188-46A8-812A-F7A020302EDB}"/>
          </ac:picMkLst>
        </pc:picChg>
        <pc:picChg chg="del">
          <ac:chgData name="Francesca Deflorian" userId="a4bd44e0-f39a-4bce-9241-440ee3b357f1" providerId="ADAL" clId="{150A7CFF-CF4B-466E-AF2D-55F51AE3BBEB}" dt="2022-04-19T14:11:46.531" v="481" actId="478"/>
          <ac:picMkLst>
            <pc:docMk/>
            <pc:sldMk cId="2591902719" sldId="260"/>
            <ac:picMk id="467" creationId="{724B1141-E838-44A6-A5F6-978C3465D5AF}"/>
          </ac:picMkLst>
        </pc:picChg>
        <pc:picChg chg="del">
          <ac:chgData name="Francesca Deflorian" userId="a4bd44e0-f39a-4bce-9241-440ee3b357f1" providerId="ADAL" clId="{150A7CFF-CF4B-466E-AF2D-55F51AE3BBEB}" dt="2022-04-19T14:11:46.531" v="481" actId="478"/>
          <ac:picMkLst>
            <pc:docMk/>
            <pc:sldMk cId="2591902719" sldId="260"/>
            <ac:picMk id="474" creationId="{BB41485C-20B7-49B4-8F0D-E71D76481280}"/>
          </ac:picMkLst>
        </pc:picChg>
        <pc:picChg chg="del">
          <ac:chgData name="Francesca Deflorian" userId="a4bd44e0-f39a-4bce-9241-440ee3b357f1" providerId="ADAL" clId="{150A7CFF-CF4B-466E-AF2D-55F51AE3BBEB}" dt="2022-04-19T14:11:46.531" v="481" actId="478"/>
          <ac:picMkLst>
            <pc:docMk/>
            <pc:sldMk cId="2591902719" sldId="260"/>
            <ac:picMk id="482" creationId="{50D2C1EC-DCDF-4D29-86A1-8E1BFA96F427}"/>
          </ac:picMkLst>
        </pc:picChg>
        <pc:picChg chg="del">
          <ac:chgData name="Francesca Deflorian" userId="a4bd44e0-f39a-4bce-9241-440ee3b357f1" providerId="ADAL" clId="{150A7CFF-CF4B-466E-AF2D-55F51AE3BBEB}" dt="2022-04-19T14:11:46.531" v="481" actId="478"/>
          <ac:picMkLst>
            <pc:docMk/>
            <pc:sldMk cId="2591902719" sldId="260"/>
            <ac:picMk id="489" creationId="{55B96A8F-DF13-4048-8795-0D229F299A7F}"/>
          </ac:picMkLst>
        </pc:picChg>
        <pc:picChg chg="del">
          <ac:chgData name="Francesca Deflorian" userId="a4bd44e0-f39a-4bce-9241-440ee3b357f1" providerId="ADAL" clId="{150A7CFF-CF4B-466E-AF2D-55F51AE3BBEB}" dt="2022-04-19T14:03:31.469" v="235" actId="478"/>
          <ac:picMkLst>
            <pc:docMk/>
            <pc:sldMk cId="2591902719" sldId="260"/>
            <ac:picMk id="498" creationId="{7505BF64-5849-43B2-92BF-2F5546384119}"/>
          </ac:picMkLst>
        </pc:picChg>
        <pc:picChg chg="del">
          <ac:chgData name="Francesca Deflorian" userId="a4bd44e0-f39a-4bce-9241-440ee3b357f1" providerId="ADAL" clId="{150A7CFF-CF4B-466E-AF2D-55F51AE3BBEB}" dt="2022-04-19T14:03:31.469" v="235" actId="478"/>
          <ac:picMkLst>
            <pc:docMk/>
            <pc:sldMk cId="2591902719" sldId="260"/>
            <ac:picMk id="500" creationId="{44C14ED4-05D1-44DC-AA38-48FEB9474063}"/>
          </ac:picMkLst>
        </pc:picChg>
        <pc:picChg chg="del">
          <ac:chgData name="Francesca Deflorian" userId="a4bd44e0-f39a-4bce-9241-440ee3b357f1" providerId="ADAL" clId="{150A7CFF-CF4B-466E-AF2D-55F51AE3BBEB}" dt="2022-04-19T14:11:10.580" v="453" actId="478"/>
          <ac:picMkLst>
            <pc:docMk/>
            <pc:sldMk cId="2591902719" sldId="260"/>
            <ac:picMk id="577" creationId="{8233354A-74D8-4CF4-AE7B-4DF05E84DFBD}"/>
          </ac:picMkLst>
        </pc:picChg>
        <pc:picChg chg="del">
          <ac:chgData name="Francesca Deflorian" userId="a4bd44e0-f39a-4bce-9241-440ee3b357f1" providerId="ADAL" clId="{150A7CFF-CF4B-466E-AF2D-55F51AE3BBEB}" dt="2022-04-19T14:03:31.469" v="235" actId="478"/>
          <ac:picMkLst>
            <pc:docMk/>
            <pc:sldMk cId="2591902719" sldId="260"/>
            <ac:picMk id="578" creationId="{55DAC345-80D7-49F5-A213-7E124CFCED15}"/>
          </ac:picMkLst>
        </pc:picChg>
        <pc:picChg chg="del">
          <ac:chgData name="Francesca Deflorian" userId="a4bd44e0-f39a-4bce-9241-440ee3b357f1" providerId="ADAL" clId="{150A7CFF-CF4B-466E-AF2D-55F51AE3BBEB}" dt="2022-04-19T14:02:42.195" v="177" actId="478"/>
          <ac:picMkLst>
            <pc:docMk/>
            <pc:sldMk cId="2591902719" sldId="260"/>
            <ac:picMk id="717" creationId="{F9EEFDBF-8442-4898-A262-E7AB57879AF0}"/>
          </ac:picMkLst>
        </pc:picChg>
        <pc:picChg chg="del">
          <ac:chgData name="Francesca Deflorian" userId="a4bd44e0-f39a-4bce-9241-440ee3b357f1" providerId="ADAL" clId="{150A7CFF-CF4B-466E-AF2D-55F51AE3BBEB}" dt="2022-04-19T14:11:46.531" v="481" actId="478"/>
          <ac:picMkLst>
            <pc:docMk/>
            <pc:sldMk cId="2591902719" sldId="260"/>
            <ac:picMk id="737" creationId="{13A9B8E5-C994-4084-8F3C-EA82241AD551}"/>
          </ac:picMkLst>
        </pc:picChg>
        <pc:picChg chg="del">
          <ac:chgData name="Francesca Deflorian" userId="a4bd44e0-f39a-4bce-9241-440ee3b357f1" providerId="ADAL" clId="{150A7CFF-CF4B-466E-AF2D-55F51AE3BBEB}" dt="2022-04-19T14:07:23.431" v="262" actId="478"/>
          <ac:picMkLst>
            <pc:docMk/>
            <pc:sldMk cId="2591902719" sldId="260"/>
            <ac:picMk id="749" creationId="{E2CABBA1-2F03-41D1-9DC1-18B8E7000F9B}"/>
          </ac:picMkLst>
        </pc:picChg>
        <pc:picChg chg="del">
          <ac:chgData name="Francesca Deflorian" userId="a4bd44e0-f39a-4bce-9241-440ee3b357f1" providerId="ADAL" clId="{150A7CFF-CF4B-466E-AF2D-55F51AE3BBEB}" dt="2022-04-19T14:07:23.431" v="262" actId="478"/>
          <ac:picMkLst>
            <pc:docMk/>
            <pc:sldMk cId="2591902719" sldId="260"/>
            <ac:picMk id="751" creationId="{7E047DFB-5E91-420F-9775-DEE57939D626}"/>
          </ac:picMkLst>
        </pc:picChg>
        <pc:picChg chg="del">
          <ac:chgData name="Francesca Deflorian" userId="a4bd44e0-f39a-4bce-9241-440ee3b357f1" providerId="ADAL" clId="{150A7CFF-CF4B-466E-AF2D-55F51AE3BBEB}" dt="2022-04-19T14:07:23.431" v="262" actId="478"/>
          <ac:picMkLst>
            <pc:docMk/>
            <pc:sldMk cId="2591902719" sldId="260"/>
            <ac:picMk id="758" creationId="{6AD83831-DC7B-4560-8E7B-D5BA9144A572}"/>
          </ac:picMkLst>
        </pc:picChg>
        <pc:picChg chg="del">
          <ac:chgData name="Francesca Deflorian" userId="a4bd44e0-f39a-4bce-9241-440ee3b357f1" providerId="ADAL" clId="{150A7CFF-CF4B-466E-AF2D-55F51AE3BBEB}" dt="2022-04-19T14:07:23.431" v="262" actId="478"/>
          <ac:picMkLst>
            <pc:docMk/>
            <pc:sldMk cId="2591902719" sldId="260"/>
            <ac:picMk id="762" creationId="{953B695A-43D1-43FD-BD71-A08A01178014}"/>
          </ac:picMkLst>
        </pc:picChg>
        <pc:picChg chg="del">
          <ac:chgData name="Francesca Deflorian" userId="a4bd44e0-f39a-4bce-9241-440ee3b357f1" providerId="ADAL" clId="{150A7CFF-CF4B-466E-AF2D-55F51AE3BBEB}" dt="2022-04-19T14:07:23.431" v="262" actId="478"/>
          <ac:picMkLst>
            <pc:docMk/>
            <pc:sldMk cId="2591902719" sldId="260"/>
            <ac:picMk id="766" creationId="{6F88F199-599D-4623-82D1-89497F966D47}"/>
          </ac:picMkLst>
        </pc:picChg>
        <pc:picChg chg="del">
          <ac:chgData name="Francesca Deflorian" userId="a4bd44e0-f39a-4bce-9241-440ee3b357f1" providerId="ADAL" clId="{150A7CFF-CF4B-466E-AF2D-55F51AE3BBEB}" dt="2022-04-19T14:07:23.431" v="262" actId="478"/>
          <ac:picMkLst>
            <pc:docMk/>
            <pc:sldMk cId="2591902719" sldId="260"/>
            <ac:picMk id="767" creationId="{31CD4BA9-994D-4714-A36A-3C258912C352}"/>
          </ac:picMkLst>
        </pc:picChg>
        <pc:picChg chg="del">
          <ac:chgData name="Francesca Deflorian" userId="a4bd44e0-f39a-4bce-9241-440ee3b357f1" providerId="ADAL" clId="{150A7CFF-CF4B-466E-AF2D-55F51AE3BBEB}" dt="2022-04-19T14:07:23.431" v="262" actId="478"/>
          <ac:picMkLst>
            <pc:docMk/>
            <pc:sldMk cId="2591902719" sldId="260"/>
            <ac:picMk id="768" creationId="{4C6DA3B9-03F6-484D-8C5A-8B9FA895A716}"/>
          </ac:picMkLst>
        </pc:picChg>
        <pc:picChg chg="del">
          <ac:chgData name="Francesca Deflorian" userId="a4bd44e0-f39a-4bce-9241-440ee3b357f1" providerId="ADAL" clId="{150A7CFF-CF4B-466E-AF2D-55F51AE3BBEB}" dt="2022-04-19T14:03:31.469" v="235" actId="478"/>
          <ac:picMkLst>
            <pc:docMk/>
            <pc:sldMk cId="2591902719" sldId="260"/>
            <ac:picMk id="797" creationId="{5F24F7C5-13EB-46E7-8530-7D3E39DC3F01}"/>
          </ac:picMkLst>
        </pc:picChg>
        <pc:picChg chg="del">
          <ac:chgData name="Francesca Deflorian" userId="a4bd44e0-f39a-4bce-9241-440ee3b357f1" providerId="ADAL" clId="{150A7CFF-CF4B-466E-AF2D-55F51AE3BBEB}" dt="2022-04-19T14:03:31.469" v="235" actId="478"/>
          <ac:picMkLst>
            <pc:docMk/>
            <pc:sldMk cId="2591902719" sldId="260"/>
            <ac:picMk id="798" creationId="{4C6BE011-475B-4D40-8F59-6A96BFA2C3A2}"/>
          </ac:picMkLst>
        </pc:picChg>
        <pc:picChg chg="del">
          <ac:chgData name="Francesca Deflorian" userId="a4bd44e0-f39a-4bce-9241-440ee3b357f1" providerId="ADAL" clId="{150A7CFF-CF4B-466E-AF2D-55F51AE3BBEB}" dt="2022-04-19T14:03:31.469" v="235" actId="478"/>
          <ac:picMkLst>
            <pc:docMk/>
            <pc:sldMk cId="2591902719" sldId="260"/>
            <ac:picMk id="799" creationId="{9C5BAD6E-1B91-4081-8EF7-FF4BFEAD0540}"/>
          </ac:picMkLst>
        </pc:picChg>
        <pc:picChg chg="del">
          <ac:chgData name="Francesca Deflorian" userId="a4bd44e0-f39a-4bce-9241-440ee3b357f1" providerId="ADAL" clId="{150A7CFF-CF4B-466E-AF2D-55F51AE3BBEB}" dt="2022-04-19T14:03:31.469" v="235" actId="478"/>
          <ac:picMkLst>
            <pc:docMk/>
            <pc:sldMk cId="2591902719" sldId="260"/>
            <ac:picMk id="800" creationId="{52F82875-D794-44E6-965F-F2529FEEEEDF}"/>
          </ac:picMkLst>
        </pc:picChg>
        <pc:picChg chg="del">
          <ac:chgData name="Francesca Deflorian" userId="a4bd44e0-f39a-4bce-9241-440ee3b357f1" providerId="ADAL" clId="{150A7CFF-CF4B-466E-AF2D-55F51AE3BBEB}" dt="2022-04-19T14:03:31.469" v="235" actId="478"/>
          <ac:picMkLst>
            <pc:docMk/>
            <pc:sldMk cId="2591902719" sldId="260"/>
            <ac:picMk id="808" creationId="{A2DB2441-3165-4DC1-A672-AB27066FC62D}"/>
          </ac:picMkLst>
        </pc:picChg>
        <pc:picChg chg="del">
          <ac:chgData name="Francesca Deflorian" userId="a4bd44e0-f39a-4bce-9241-440ee3b357f1" providerId="ADAL" clId="{150A7CFF-CF4B-466E-AF2D-55F51AE3BBEB}" dt="2022-04-19T14:03:31.469" v="235" actId="478"/>
          <ac:picMkLst>
            <pc:docMk/>
            <pc:sldMk cId="2591902719" sldId="260"/>
            <ac:picMk id="826" creationId="{7F73C639-AC9C-4004-A8C3-A67D9A13A7B4}"/>
          </ac:picMkLst>
        </pc:picChg>
        <pc:picChg chg="del">
          <ac:chgData name="Francesca Deflorian" userId="a4bd44e0-f39a-4bce-9241-440ee3b357f1" providerId="ADAL" clId="{150A7CFF-CF4B-466E-AF2D-55F51AE3BBEB}" dt="2022-04-19T14:03:31.469" v="235" actId="478"/>
          <ac:picMkLst>
            <pc:docMk/>
            <pc:sldMk cId="2591902719" sldId="260"/>
            <ac:picMk id="849" creationId="{A684302E-9D35-484D-9AEB-2E86A9FC07F9}"/>
          </ac:picMkLst>
        </pc:picChg>
        <pc:picChg chg="del">
          <ac:chgData name="Francesca Deflorian" userId="a4bd44e0-f39a-4bce-9241-440ee3b357f1" providerId="ADAL" clId="{150A7CFF-CF4B-466E-AF2D-55F51AE3BBEB}" dt="2022-04-19T14:07:23.431" v="262" actId="478"/>
          <ac:picMkLst>
            <pc:docMk/>
            <pc:sldMk cId="2591902719" sldId="260"/>
            <ac:picMk id="864" creationId="{DCF8BEB8-FB37-4309-9225-ABA534868516}"/>
          </ac:picMkLst>
        </pc:picChg>
        <pc:picChg chg="del">
          <ac:chgData name="Francesca Deflorian" userId="a4bd44e0-f39a-4bce-9241-440ee3b357f1" providerId="ADAL" clId="{150A7CFF-CF4B-466E-AF2D-55F51AE3BBEB}" dt="2022-04-19T14:07:23.431" v="262" actId="478"/>
          <ac:picMkLst>
            <pc:docMk/>
            <pc:sldMk cId="2591902719" sldId="260"/>
            <ac:picMk id="865" creationId="{FE708ABE-A9F8-4662-950E-8FA18B4EE36E}"/>
          </ac:picMkLst>
        </pc:picChg>
        <pc:picChg chg="del">
          <ac:chgData name="Francesca Deflorian" userId="a4bd44e0-f39a-4bce-9241-440ee3b357f1" providerId="ADAL" clId="{150A7CFF-CF4B-466E-AF2D-55F51AE3BBEB}" dt="2022-04-19T14:07:26.133" v="263" actId="478"/>
          <ac:picMkLst>
            <pc:docMk/>
            <pc:sldMk cId="2591902719" sldId="260"/>
            <ac:picMk id="874" creationId="{9429A920-A17E-4BE2-897F-86DD10D89B43}"/>
          </ac:picMkLst>
        </pc:picChg>
        <pc:picChg chg="del">
          <ac:chgData name="Francesca Deflorian" userId="a4bd44e0-f39a-4bce-9241-440ee3b357f1" providerId="ADAL" clId="{150A7CFF-CF4B-466E-AF2D-55F51AE3BBEB}" dt="2022-04-19T14:05:22.650" v="250" actId="478"/>
          <ac:picMkLst>
            <pc:docMk/>
            <pc:sldMk cId="2591902719" sldId="260"/>
            <ac:picMk id="893" creationId="{C086C093-7401-42A0-861E-3BFB4A3C055A}"/>
          </ac:picMkLst>
        </pc:picChg>
        <pc:picChg chg="del">
          <ac:chgData name="Francesca Deflorian" userId="a4bd44e0-f39a-4bce-9241-440ee3b357f1" providerId="ADAL" clId="{150A7CFF-CF4B-466E-AF2D-55F51AE3BBEB}" dt="2022-04-19T14:05:11.858" v="246" actId="478"/>
          <ac:picMkLst>
            <pc:docMk/>
            <pc:sldMk cId="2591902719" sldId="260"/>
            <ac:picMk id="912" creationId="{30B0DA34-74F8-4B64-8F3B-DBBE9A11BB88}"/>
          </ac:picMkLst>
        </pc:picChg>
        <pc:picChg chg="del">
          <ac:chgData name="Francesca Deflorian" userId="a4bd44e0-f39a-4bce-9241-440ee3b357f1" providerId="ADAL" clId="{150A7CFF-CF4B-466E-AF2D-55F51AE3BBEB}" dt="2022-04-19T14:09:44.084" v="410" actId="478"/>
          <ac:picMkLst>
            <pc:docMk/>
            <pc:sldMk cId="2591902719" sldId="260"/>
            <ac:picMk id="954" creationId="{48D5716D-61C5-4E7A-ABA7-D7F17BA442E1}"/>
          </ac:picMkLst>
        </pc:picChg>
        <pc:picChg chg="del">
          <ac:chgData name="Francesca Deflorian" userId="a4bd44e0-f39a-4bce-9241-440ee3b357f1" providerId="ADAL" clId="{150A7CFF-CF4B-466E-AF2D-55F51AE3BBEB}" dt="2022-04-19T14:09:44.084" v="410" actId="478"/>
          <ac:picMkLst>
            <pc:docMk/>
            <pc:sldMk cId="2591902719" sldId="260"/>
            <ac:picMk id="956" creationId="{8220630B-CA54-4875-AAB1-B22906FBA8C3}"/>
          </ac:picMkLst>
        </pc:picChg>
        <pc:picChg chg="del">
          <ac:chgData name="Francesca Deflorian" userId="a4bd44e0-f39a-4bce-9241-440ee3b357f1" providerId="ADAL" clId="{150A7CFF-CF4B-466E-AF2D-55F51AE3BBEB}" dt="2022-04-19T14:09:44.084" v="410" actId="478"/>
          <ac:picMkLst>
            <pc:docMk/>
            <pc:sldMk cId="2591902719" sldId="260"/>
            <ac:picMk id="957" creationId="{C07F0B27-B502-4032-A290-63AD68D1FFA7}"/>
          </ac:picMkLst>
        </pc:picChg>
        <pc:picChg chg="del">
          <ac:chgData name="Francesca Deflorian" userId="a4bd44e0-f39a-4bce-9241-440ee3b357f1" providerId="ADAL" clId="{150A7CFF-CF4B-466E-AF2D-55F51AE3BBEB}" dt="2022-04-19T14:09:44.084" v="410" actId="478"/>
          <ac:picMkLst>
            <pc:docMk/>
            <pc:sldMk cId="2591902719" sldId="260"/>
            <ac:picMk id="960" creationId="{F2B033AA-01AD-41D1-BDC1-E4035A275123}"/>
          </ac:picMkLst>
        </pc:picChg>
        <pc:picChg chg="del">
          <ac:chgData name="Francesca Deflorian" userId="a4bd44e0-f39a-4bce-9241-440ee3b357f1" providerId="ADAL" clId="{150A7CFF-CF4B-466E-AF2D-55F51AE3BBEB}" dt="2022-04-19T14:09:44.084" v="410" actId="478"/>
          <ac:picMkLst>
            <pc:docMk/>
            <pc:sldMk cId="2591902719" sldId="260"/>
            <ac:picMk id="975" creationId="{AD2383E1-C219-4994-BA7C-E3DE8F9C714B}"/>
          </ac:picMkLst>
        </pc:picChg>
        <pc:picChg chg="del">
          <ac:chgData name="Francesca Deflorian" userId="a4bd44e0-f39a-4bce-9241-440ee3b357f1" providerId="ADAL" clId="{150A7CFF-CF4B-466E-AF2D-55F51AE3BBEB}" dt="2022-04-19T14:09:44.084" v="410" actId="478"/>
          <ac:picMkLst>
            <pc:docMk/>
            <pc:sldMk cId="2591902719" sldId="260"/>
            <ac:picMk id="976" creationId="{8DA6740B-658F-4C5D-B469-6BA55FFAF3D5}"/>
          </ac:picMkLst>
        </pc:picChg>
        <pc:picChg chg="del">
          <ac:chgData name="Francesca Deflorian" userId="a4bd44e0-f39a-4bce-9241-440ee3b357f1" providerId="ADAL" clId="{150A7CFF-CF4B-466E-AF2D-55F51AE3BBEB}" dt="2022-04-19T14:09:44.084" v="410" actId="478"/>
          <ac:picMkLst>
            <pc:docMk/>
            <pc:sldMk cId="2591902719" sldId="260"/>
            <ac:picMk id="977" creationId="{F0FE1B30-395F-4931-8C7A-9C7F663B440B}"/>
          </ac:picMkLst>
        </pc:picChg>
        <pc:picChg chg="del">
          <ac:chgData name="Francesca Deflorian" userId="a4bd44e0-f39a-4bce-9241-440ee3b357f1" providerId="ADAL" clId="{150A7CFF-CF4B-466E-AF2D-55F51AE3BBEB}" dt="2022-04-19T14:09:44.084" v="410" actId="478"/>
          <ac:picMkLst>
            <pc:docMk/>
            <pc:sldMk cId="2591902719" sldId="260"/>
            <ac:picMk id="978" creationId="{8F715B2B-52DE-4C54-A1B4-D9F2CBAA70E4}"/>
          </ac:picMkLst>
        </pc:picChg>
        <pc:picChg chg="del">
          <ac:chgData name="Francesca Deflorian" userId="a4bd44e0-f39a-4bce-9241-440ee3b357f1" providerId="ADAL" clId="{150A7CFF-CF4B-466E-AF2D-55F51AE3BBEB}" dt="2022-04-19T14:11:46.531" v="481" actId="478"/>
          <ac:picMkLst>
            <pc:docMk/>
            <pc:sldMk cId="2591902719" sldId="260"/>
            <ac:picMk id="998" creationId="{10B7DEA1-ACC3-4C5D-843D-8B134A9B6DC5}"/>
          </ac:picMkLst>
        </pc:picChg>
        <pc:picChg chg="del">
          <ac:chgData name="Francesca Deflorian" userId="a4bd44e0-f39a-4bce-9241-440ee3b357f1" providerId="ADAL" clId="{150A7CFF-CF4B-466E-AF2D-55F51AE3BBEB}" dt="2022-04-19T14:10:51.448" v="451" actId="478"/>
          <ac:picMkLst>
            <pc:docMk/>
            <pc:sldMk cId="2591902719" sldId="260"/>
            <ac:picMk id="1001" creationId="{09181DB5-D0DC-4FB1-BAAE-9D84A0EE0AB3}"/>
          </ac:picMkLst>
        </pc:picChg>
        <pc:picChg chg="del">
          <ac:chgData name="Francesca Deflorian" userId="a4bd44e0-f39a-4bce-9241-440ee3b357f1" providerId="ADAL" clId="{150A7CFF-CF4B-466E-AF2D-55F51AE3BBEB}" dt="2022-04-19T14:03:31.469" v="235" actId="478"/>
          <ac:picMkLst>
            <pc:docMk/>
            <pc:sldMk cId="2591902719" sldId="260"/>
            <ac:picMk id="1002" creationId="{8B6A08CF-071B-4351-AE16-FE28A5B62EDC}"/>
          </ac:picMkLst>
        </pc:picChg>
        <pc:picChg chg="del">
          <ac:chgData name="Francesca Deflorian" userId="a4bd44e0-f39a-4bce-9241-440ee3b357f1" providerId="ADAL" clId="{150A7CFF-CF4B-466E-AF2D-55F51AE3BBEB}" dt="2022-04-19T14:03:31.469" v="235" actId="478"/>
          <ac:picMkLst>
            <pc:docMk/>
            <pc:sldMk cId="2591902719" sldId="260"/>
            <ac:picMk id="1003" creationId="{5D0B226F-0B38-4310-BB9E-3C6B66A58557}"/>
          </ac:picMkLst>
        </pc:picChg>
        <pc:picChg chg="del">
          <ac:chgData name="Francesca Deflorian" userId="a4bd44e0-f39a-4bce-9241-440ee3b357f1" providerId="ADAL" clId="{150A7CFF-CF4B-466E-AF2D-55F51AE3BBEB}" dt="2022-04-19T14:11:46.531" v="481" actId="478"/>
          <ac:picMkLst>
            <pc:docMk/>
            <pc:sldMk cId="2591902719" sldId="260"/>
            <ac:picMk id="1008" creationId="{5CF8B572-31F0-46F4-B36B-E8AB7EE20040}"/>
          </ac:picMkLst>
        </pc:picChg>
        <pc:picChg chg="del">
          <ac:chgData name="Francesca Deflorian" userId="a4bd44e0-f39a-4bce-9241-440ee3b357f1" providerId="ADAL" clId="{150A7CFF-CF4B-466E-AF2D-55F51AE3BBEB}" dt="2022-04-19T14:11:46.531" v="481" actId="478"/>
          <ac:picMkLst>
            <pc:docMk/>
            <pc:sldMk cId="2591902719" sldId="260"/>
            <ac:picMk id="1009" creationId="{B612406E-C576-44B9-BFEE-E76F9C8A2FEE}"/>
          </ac:picMkLst>
        </pc:picChg>
        <pc:picChg chg="del">
          <ac:chgData name="Francesca Deflorian" userId="a4bd44e0-f39a-4bce-9241-440ee3b357f1" providerId="ADAL" clId="{150A7CFF-CF4B-466E-AF2D-55F51AE3BBEB}" dt="2022-04-19T14:11:46.531" v="481" actId="478"/>
          <ac:picMkLst>
            <pc:docMk/>
            <pc:sldMk cId="2591902719" sldId="260"/>
            <ac:picMk id="1024" creationId="{39D4F495-966A-422E-8840-34A0BD3D1B86}"/>
          </ac:picMkLst>
        </pc:picChg>
        <pc:picChg chg="del">
          <ac:chgData name="Francesca Deflorian" userId="a4bd44e0-f39a-4bce-9241-440ee3b357f1" providerId="ADAL" clId="{150A7CFF-CF4B-466E-AF2D-55F51AE3BBEB}" dt="2022-04-19T14:11:46.531" v="481" actId="478"/>
          <ac:picMkLst>
            <pc:docMk/>
            <pc:sldMk cId="2591902719" sldId="260"/>
            <ac:picMk id="1027" creationId="{8C4647C4-CA20-4377-8BB5-B99D3A3034E8}"/>
          </ac:picMkLst>
        </pc:picChg>
        <pc:picChg chg="del">
          <ac:chgData name="Francesca Deflorian" userId="a4bd44e0-f39a-4bce-9241-440ee3b357f1" providerId="ADAL" clId="{150A7CFF-CF4B-466E-AF2D-55F51AE3BBEB}" dt="2022-04-19T14:11:46.531" v="481" actId="478"/>
          <ac:picMkLst>
            <pc:docMk/>
            <pc:sldMk cId="2591902719" sldId="260"/>
            <ac:picMk id="1030" creationId="{38A80EF4-D0F0-4780-A91B-07CF976899DF}"/>
          </ac:picMkLst>
        </pc:picChg>
        <pc:picChg chg="del">
          <ac:chgData name="Francesca Deflorian" userId="a4bd44e0-f39a-4bce-9241-440ee3b357f1" providerId="ADAL" clId="{150A7CFF-CF4B-466E-AF2D-55F51AE3BBEB}" dt="2022-04-19T14:11:46.531" v="481" actId="478"/>
          <ac:picMkLst>
            <pc:docMk/>
            <pc:sldMk cId="2591902719" sldId="260"/>
            <ac:picMk id="1031" creationId="{24C68945-E91F-4DCD-8923-C763F1F7BE59}"/>
          </ac:picMkLst>
        </pc:picChg>
        <pc:picChg chg="del">
          <ac:chgData name="Francesca Deflorian" userId="a4bd44e0-f39a-4bce-9241-440ee3b357f1" providerId="ADAL" clId="{150A7CFF-CF4B-466E-AF2D-55F51AE3BBEB}" dt="2022-04-19T14:05:11.858" v="246" actId="478"/>
          <ac:picMkLst>
            <pc:docMk/>
            <pc:sldMk cId="2591902719" sldId="260"/>
            <ac:picMk id="1050" creationId="{99E4DBC1-67D5-40E8-9996-D1BB98287EE7}"/>
          </ac:picMkLst>
        </pc:picChg>
        <pc:picChg chg="del">
          <ac:chgData name="Francesca Deflorian" userId="a4bd44e0-f39a-4bce-9241-440ee3b357f1" providerId="ADAL" clId="{150A7CFF-CF4B-466E-AF2D-55F51AE3BBEB}" dt="2022-04-19T14:05:11.858" v="246" actId="478"/>
          <ac:picMkLst>
            <pc:docMk/>
            <pc:sldMk cId="2591902719" sldId="260"/>
            <ac:picMk id="1051" creationId="{A8920382-5182-42CD-AEA8-CE08C48A975B}"/>
          </ac:picMkLst>
        </pc:picChg>
        <pc:picChg chg="del">
          <ac:chgData name="Francesca Deflorian" userId="a4bd44e0-f39a-4bce-9241-440ee3b357f1" providerId="ADAL" clId="{150A7CFF-CF4B-466E-AF2D-55F51AE3BBEB}" dt="2022-04-19T14:11:46.531" v="481" actId="478"/>
          <ac:picMkLst>
            <pc:docMk/>
            <pc:sldMk cId="2591902719" sldId="260"/>
            <ac:picMk id="1142" creationId="{65596821-5040-4FA8-B64F-7E73862E5E81}"/>
          </ac:picMkLst>
        </pc:picChg>
        <pc:picChg chg="del">
          <ac:chgData name="Francesca Deflorian" userId="a4bd44e0-f39a-4bce-9241-440ee3b357f1" providerId="ADAL" clId="{150A7CFF-CF4B-466E-AF2D-55F51AE3BBEB}" dt="2022-04-19T14:07:23.431" v="262" actId="478"/>
          <ac:picMkLst>
            <pc:docMk/>
            <pc:sldMk cId="2591902719" sldId="260"/>
            <ac:picMk id="1151" creationId="{6AD8BF65-73D6-49AE-9D28-1692A8A17510}"/>
          </ac:picMkLst>
        </pc:picChg>
        <pc:picChg chg="del">
          <ac:chgData name="Francesca Deflorian" userId="a4bd44e0-f39a-4bce-9241-440ee3b357f1" providerId="ADAL" clId="{150A7CFF-CF4B-466E-AF2D-55F51AE3BBEB}" dt="2022-04-19T14:07:23.431" v="262" actId="478"/>
          <ac:picMkLst>
            <pc:docMk/>
            <pc:sldMk cId="2591902719" sldId="260"/>
            <ac:picMk id="1152" creationId="{E14009E5-7130-4132-88FA-356A3BEC46DA}"/>
          </ac:picMkLst>
        </pc:picChg>
        <pc:picChg chg="del">
          <ac:chgData name="Francesca Deflorian" userId="a4bd44e0-f39a-4bce-9241-440ee3b357f1" providerId="ADAL" clId="{150A7CFF-CF4B-466E-AF2D-55F51AE3BBEB}" dt="2022-04-19T14:07:23.431" v="262" actId="478"/>
          <ac:picMkLst>
            <pc:docMk/>
            <pc:sldMk cId="2591902719" sldId="260"/>
            <ac:picMk id="1153" creationId="{F40D30BC-6AFF-4296-AB08-116A3BBA9B72}"/>
          </ac:picMkLst>
        </pc:picChg>
        <pc:picChg chg="del">
          <ac:chgData name="Francesca Deflorian" userId="a4bd44e0-f39a-4bce-9241-440ee3b357f1" providerId="ADAL" clId="{150A7CFF-CF4B-466E-AF2D-55F51AE3BBEB}" dt="2022-04-19T14:07:23.431" v="262" actId="478"/>
          <ac:picMkLst>
            <pc:docMk/>
            <pc:sldMk cId="2591902719" sldId="260"/>
            <ac:picMk id="1155" creationId="{CE270556-B4B5-48AD-B717-D92D39A68E8D}"/>
          </ac:picMkLst>
        </pc:picChg>
        <pc:picChg chg="del">
          <ac:chgData name="Francesca Deflorian" userId="a4bd44e0-f39a-4bce-9241-440ee3b357f1" providerId="ADAL" clId="{150A7CFF-CF4B-466E-AF2D-55F51AE3BBEB}" dt="2022-04-19T14:11:46.531" v="481" actId="478"/>
          <ac:picMkLst>
            <pc:docMk/>
            <pc:sldMk cId="2591902719" sldId="260"/>
            <ac:picMk id="1163" creationId="{99CDC8C4-FBA7-4652-B54E-606131279CBD}"/>
          </ac:picMkLst>
        </pc:picChg>
        <pc:picChg chg="del">
          <ac:chgData name="Francesca Deflorian" userId="a4bd44e0-f39a-4bce-9241-440ee3b357f1" providerId="ADAL" clId="{150A7CFF-CF4B-466E-AF2D-55F51AE3BBEB}" dt="2022-04-19T14:11:46.531" v="481" actId="478"/>
          <ac:picMkLst>
            <pc:docMk/>
            <pc:sldMk cId="2591902719" sldId="260"/>
            <ac:picMk id="1169" creationId="{B92C3F95-924C-453C-A9A8-F4179F424107}"/>
          </ac:picMkLst>
        </pc:picChg>
        <pc:picChg chg="del">
          <ac:chgData name="Francesca Deflorian" userId="a4bd44e0-f39a-4bce-9241-440ee3b357f1" providerId="ADAL" clId="{150A7CFF-CF4B-466E-AF2D-55F51AE3BBEB}" dt="2022-04-19T14:11:46.531" v="481" actId="478"/>
          <ac:picMkLst>
            <pc:docMk/>
            <pc:sldMk cId="2591902719" sldId="260"/>
            <ac:picMk id="1211" creationId="{ECFBBA5E-96B8-4BD0-80D0-725334E6E692}"/>
          </ac:picMkLst>
        </pc:picChg>
        <pc:picChg chg="del">
          <ac:chgData name="Francesca Deflorian" userId="a4bd44e0-f39a-4bce-9241-440ee3b357f1" providerId="ADAL" clId="{150A7CFF-CF4B-466E-AF2D-55F51AE3BBEB}" dt="2022-04-19T14:11:46.531" v="481" actId="478"/>
          <ac:picMkLst>
            <pc:docMk/>
            <pc:sldMk cId="2591902719" sldId="260"/>
            <ac:picMk id="1226" creationId="{E3AAC53B-5802-47CA-A98A-5C0615D5CFB8}"/>
          </ac:picMkLst>
        </pc:picChg>
        <pc:picChg chg="del">
          <ac:chgData name="Francesca Deflorian" userId="a4bd44e0-f39a-4bce-9241-440ee3b357f1" providerId="ADAL" clId="{150A7CFF-CF4B-466E-AF2D-55F51AE3BBEB}" dt="2022-04-19T14:11:46.531" v="481" actId="478"/>
          <ac:picMkLst>
            <pc:docMk/>
            <pc:sldMk cId="2591902719" sldId="260"/>
            <ac:picMk id="1238" creationId="{3DEE90D4-33CF-4E05-8F8D-5DC69326ECB3}"/>
          </ac:picMkLst>
        </pc:picChg>
        <pc:picChg chg="del">
          <ac:chgData name="Francesca Deflorian" userId="a4bd44e0-f39a-4bce-9241-440ee3b357f1" providerId="ADAL" clId="{150A7CFF-CF4B-466E-AF2D-55F51AE3BBEB}" dt="2022-04-19T14:11:46.531" v="481" actId="478"/>
          <ac:picMkLst>
            <pc:docMk/>
            <pc:sldMk cId="2591902719" sldId="260"/>
            <ac:picMk id="1244" creationId="{83AB00E7-BFAA-4A50-ABD8-67E1900D0216}"/>
          </ac:picMkLst>
        </pc:picChg>
        <pc:picChg chg="del">
          <ac:chgData name="Francesca Deflorian" userId="a4bd44e0-f39a-4bce-9241-440ee3b357f1" providerId="ADAL" clId="{150A7CFF-CF4B-466E-AF2D-55F51AE3BBEB}" dt="2022-04-19T14:11:00.763" v="452" actId="478"/>
          <ac:picMkLst>
            <pc:docMk/>
            <pc:sldMk cId="2591902719" sldId="260"/>
            <ac:picMk id="1282" creationId="{215A4926-F53B-45D8-96ED-C303BFCA75B5}"/>
          </ac:picMkLst>
        </pc:picChg>
        <pc:picChg chg="del">
          <ac:chgData name="Francesca Deflorian" userId="a4bd44e0-f39a-4bce-9241-440ee3b357f1" providerId="ADAL" clId="{150A7CFF-CF4B-466E-AF2D-55F51AE3BBEB}" dt="2022-04-19T14:11:00.763" v="452" actId="478"/>
          <ac:picMkLst>
            <pc:docMk/>
            <pc:sldMk cId="2591902719" sldId="260"/>
            <ac:picMk id="1283" creationId="{C0938186-B306-4503-A125-DD8E4426E8F6}"/>
          </ac:picMkLst>
        </pc:picChg>
        <pc:picChg chg="del">
          <ac:chgData name="Francesca Deflorian" userId="a4bd44e0-f39a-4bce-9241-440ee3b357f1" providerId="ADAL" clId="{150A7CFF-CF4B-466E-AF2D-55F51AE3BBEB}" dt="2022-04-19T14:10:51.448" v="451" actId="478"/>
          <ac:picMkLst>
            <pc:docMk/>
            <pc:sldMk cId="2591902719" sldId="260"/>
            <ac:picMk id="1285" creationId="{E8B56D36-86E2-42ED-BAC6-13673C9770B5}"/>
          </ac:picMkLst>
        </pc:picChg>
        <pc:picChg chg="del">
          <ac:chgData name="Francesca Deflorian" userId="a4bd44e0-f39a-4bce-9241-440ee3b357f1" providerId="ADAL" clId="{150A7CFF-CF4B-466E-AF2D-55F51AE3BBEB}" dt="2022-04-19T14:11:00.763" v="452" actId="478"/>
          <ac:picMkLst>
            <pc:docMk/>
            <pc:sldMk cId="2591902719" sldId="260"/>
            <ac:picMk id="1289" creationId="{7737B299-7069-402B-8421-320B2291EB6D}"/>
          </ac:picMkLst>
        </pc:picChg>
        <pc:picChg chg="del">
          <ac:chgData name="Francesca Deflorian" userId="a4bd44e0-f39a-4bce-9241-440ee3b357f1" providerId="ADAL" clId="{150A7CFF-CF4B-466E-AF2D-55F51AE3BBEB}" dt="2022-04-19T14:11:00.763" v="452" actId="478"/>
          <ac:picMkLst>
            <pc:docMk/>
            <pc:sldMk cId="2591902719" sldId="260"/>
            <ac:picMk id="1293" creationId="{E24D8677-94ED-431E-9346-CA8FE706D268}"/>
          </ac:picMkLst>
        </pc:picChg>
        <pc:picChg chg="del">
          <ac:chgData name="Francesca Deflorian" userId="a4bd44e0-f39a-4bce-9241-440ee3b357f1" providerId="ADAL" clId="{150A7CFF-CF4B-466E-AF2D-55F51AE3BBEB}" dt="2022-04-19T14:11:00.763" v="452" actId="478"/>
          <ac:picMkLst>
            <pc:docMk/>
            <pc:sldMk cId="2591902719" sldId="260"/>
            <ac:picMk id="1294" creationId="{BA6EB557-EA0A-4EDA-8B09-EFA8386C4D90}"/>
          </ac:picMkLst>
        </pc:picChg>
        <pc:picChg chg="del">
          <ac:chgData name="Francesca Deflorian" userId="a4bd44e0-f39a-4bce-9241-440ee3b357f1" providerId="ADAL" clId="{150A7CFF-CF4B-466E-AF2D-55F51AE3BBEB}" dt="2022-04-19T14:11:00.763" v="452" actId="478"/>
          <ac:picMkLst>
            <pc:docMk/>
            <pc:sldMk cId="2591902719" sldId="260"/>
            <ac:picMk id="1295" creationId="{58CC4E9F-C6FD-462C-A28B-3F426A068440}"/>
          </ac:picMkLst>
        </pc:picChg>
        <pc:picChg chg="del">
          <ac:chgData name="Francesca Deflorian" userId="a4bd44e0-f39a-4bce-9241-440ee3b357f1" providerId="ADAL" clId="{150A7CFF-CF4B-466E-AF2D-55F51AE3BBEB}" dt="2022-04-19T14:10:51.448" v="451" actId="478"/>
          <ac:picMkLst>
            <pc:docMk/>
            <pc:sldMk cId="2591902719" sldId="260"/>
            <ac:picMk id="1296" creationId="{E861FC2F-CC66-4E23-89BE-EB9E546212FF}"/>
          </ac:picMkLst>
        </pc:picChg>
        <pc:picChg chg="del">
          <ac:chgData name="Francesca Deflorian" userId="a4bd44e0-f39a-4bce-9241-440ee3b357f1" providerId="ADAL" clId="{150A7CFF-CF4B-466E-AF2D-55F51AE3BBEB}" dt="2022-04-19T14:10:51.448" v="451" actId="478"/>
          <ac:picMkLst>
            <pc:docMk/>
            <pc:sldMk cId="2591902719" sldId="260"/>
            <ac:picMk id="1298" creationId="{C76C9130-B365-4F86-994F-EF1E2FF20B4C}"/>
          </ac:picMkLst>
        </pc:picChg>
        <pc:cxnChg chg="del mod">
          <ac:chgData name="Francesca Deflorian" userId="a4bd44e0-f39a-4bce-9241-440ee3b357f1" providerId="ADAL" clId="{150A7CFF-CF4B-466E-AF2D-55F51AE3BBEB}" dt="2022-04-19T14:05:11.858" v="246" actId="478"/>
          <ac:cxnSpMkLst>
            <pc:docMk/>
            <pc:sldMk cId="2591902719" sldId="260"/>
            <ac:cxnSpMk id="223" creationId="{DB48DD65-CDEE-4BC9-9370-8085C27C47F1}"/>
          </ac:cxnSpMkLst>
        </pc:cxnChg>
        <pc:cxnChg chg="del mod">
          <ac:chgData name="Francesca Deflorian" userId="a4bd44e0-f39a-4bce-9241-440ee3b357f1" providerId="ADAL" clId="{150A7CFF-CF4B-466E-AF2D-55F51AE3BBEB}" dt="2022-04-19T14:05:22.650" v="250" actId="478"/>
          <ac:cxnSpMkLst>
            <pc:docMk/>
            <pc:sldMk cId="2591902719" sldId="260"/>
            <ac:cxnSpMk id="236" creationId="{8E7106F9-6017-4BA7-9425-24D8A5C29B9D}"/>
          </ac:cxnSpMkLst>
        </pc:cxnChg>
        <pc:cxnChg chg="del mod">
          <ac:chgData name="Francesca Deflorian" userId="a4bd44e0-f39a-4bce-9241-440ee3b357f1" providerId="ADAL" clId="{150A7CFF-CF4B-466E-AF2D-55F51AE3BBEB}" dt="2022-04-19T14:05:22.650" v="250" actId="478"/>
          <ac:cxnSpMkLst>
            <pc:docMk/>
            <pc:sldMk cId="2591902719" sldId="260"/>
            <ac:cxnSpMk id="244" creationId="{175A0AC9-0F83-4AC3-8AC1-84634B1C5BF5}"/>
          </ac:cxnSpMkLst>
        </pc:cxnChg>
        <pc:cxnChg chg="del mod">
          <ac:chgData name="Francesca Deflorian" userId="a4bd44e0-f39a-4bce-9241-440ee3b357f1" providerId="ADAL" clId="{150A7CFF-CF4B-466E-AF2D-55F51AE3BBEB}" dt="2022-04-19T14:05:22.650" v="250" actId="478"/>
          <ac:cxnSpMkLst>
            <pc:docMk/>
            <pc:sldMk cId="2591902719" sldId="260"/>
            <ac:cxnSpMk id="254" creationId="{C2F8F41D-2B3B-40CB-A1A0-57A94D0FA9F8}"/>
          </ac:cxnSpMkLst>
        </pc:cxnChg>
        <pc:cxnChg chg="del mod">
          <ac:chgData name="Francesca Deflorian" userId="a4bd44e0-f39a-4bce-9241-440ee3b357f1" providerId="ADAL" clId="{150A7CFF-CF4B-466E-AF2D-55F51AE3BBEB}" dt="2022-04-19T14:05:22.650" v="250" actId="478"/>
          <ac:cxnSpMkLst>
            <pc:docMk/>
            <pc:sldMk cId="2591902719" sldId="260"/>
            <ac:cxnSpMk id="256" creationId="{3337CB9D-0BE6-4E5F-B5A8-5CDEDB32AC27}"/>
          </ac:cxnSpMkLst>
        </pc:cxnChg>
        <pc:cxnChg chg="del mod">
          <ac:chgData name="Francesca Deflorian" userId="a4bd44e0-f39a-4bce-9241-440ee3b357f1" providerId="ADAL" clId="{150A7CFF-CF4B-466E-AF2D-55F51AE3BBEB}" dt="2022-04-19T14:05:22.650" v="250" actId="478"/>
          <ac:cxnSpMkLst>
            <pc:docMk/>
            <pc:sldMk cId="2591902719" sldId="260"/>
            <ac:cxnSpMk id="257" creationId="{D30DC210-E670-4CD7-A77E-10CAA1EFFD99}"/>
          </ac:cxnSpMkLst>
        </pc:cxnChg>
        <pc:cxnChg chg="del mod">
          <ac:chgData name="Francesca Deflorian" userId="a4bd44e0-f39a-4bce-9241-440ee3b357f1" providerId="ADAL" clId="{150A7CFF-CF4B-466E-AF2D-55F51AE3BBEB}" dt="2022-04-19T14:05:22.650" v="250" actId="478"/>
          <ac:cxnSpMkLst>
            <pc:docMk/>
            <pc:sldMk cId="2591902719" sldId="260"/>
            <ac:cxnSpMk id="258" creationId="{3B6F3D0D-8FAC-4E9A-97CD-D85A8007DB90}"/>
          </ac:cxnSpMkLst>
        </pc:cxnChg>
        <pc:cxnChg chg="del mod">
          <ac:chgData name="Francesca Deflorian" userId="a4bd44e0-f39a-4bce-9241-440ee3b357f1" providerId="ADAL" clId="{150A7CFF-CF4B-466E-AF2D-55F51AE3BBEB}" dt="2022-04-19T14:05:22.650" v="250" actId="478"/>
          <ac:cxnSpMkLst>
            <pc:docMk/>
            <pc:sldMk cId="2591902719" sldId="260"/>
            <ac:cxnSpMk id="259" creationId="{43AD58F6-1063-48E8-90C6-80A3D18C891D}"/>
          </ac:cxnSpMkLst>
        </pc:cxnChg>
        <pc:cxnChg chg="del mod">
          <ac:chgData name="Francesca Deflorian" userId="a4bd44e0-f39a-4bce-9241-440ee3b357f1" providerId="ADAL" clId="{150A7CFF-CF4B-466E-AF2D-55F51AE3BBEB}" dt="2022-04-19T14:05:22.650" v="250" actId="478"/>
          <ac:cxnSpMkLst>
            <pc:docMk/>
            <pc:sldMk cId="2591902719" sldId="260"/>
            <ac:cxnSpMk id="260" creationId="{8B5BDA47-4784-41C4-832D-50526F91AC63}"/>
          </ac:cxnSpMkLst>
        </pc:cxnChg>
        <pc:cxnChg chg="mod">
          <ac:chgData name="Francesca Deflorian" userId="a4bd44e0-f39a-4bce-9241-440ee3b357f1" providerId="ADAL" clId="{150A7CFF-CF4B-466E-AF2D-55F51AE3BBEB}" dt="2022-04-19T14:05:22.650" v="250" actId="478"/>
          <ac:cxnSpMkLst>
            <pc:docMk/>
            <pc:sldMk cId="2591902719" sldId="260"/>
            <ac:cxnSpMk id="267" creationId="{4EE36250-4EAC-4E39-8735-BBA5A3B5AD5A}"/>
          </ac:cxnSpMkLst>
        </pc:cxnChg>
        <pc:cxnChg chg="mod">
          <ac:chgData name="Francesca Deflorian" userId="a4bd44e0-f39a-4bce-9241-440ee3b357f1" providerId="ADAL" clId="{150A7CFF-CF4B-466E-AF2D-55F51AE3BBEB}" dt="2022-04-19T14:05:22.650" v="250" actId="478"/>
          <ac:cxnSpMkLst>
            <pc:docMk/>
            <pc:sldMk cId="2591902719" sldId="260"/>
            <ac:cxnSpMk id="268" creationId="{D86A5027-E3A6-4BB5-A023-581FC44FA6D6}"/>
          </ac:cxnSpMkLst>
        </pc:cxnChg>
        <pc:cxnChg chg="mod">
          <ac:chgData name="Francesca Deflorian" userId="a4bd44e0-f39a-4bce-9241-440ee3b357f1" providerId="ADAL" clId="{150A7CFF-CF4B-466E-AF2D-55F51AE3BBEB}" dt="2022-04-19T14:05:22.650" v="250" actId="478"/>
          <ac:cxnSpMkLst>
            <pc:docMk/>
            <pc:sldMk cId="2591902719" sldId="260"/>
            <ac:cxnSpMk id="275" creationId="{67F27909-BB3B-4B88-9CC9-C8503CFC72A3}"/>
          </ac:cxnSpMkLst>
        </pc:cxnChg>
        <pc:cxnChg chg="mod">
          <ac:chgData name="Francesca Deflorian" userId="a4bd44e0-f39a-4bce-9241-440ee3b357f1" providerId="ADAL" clId="{150A7CFF-CF4B-466E-AF2D-55F51AE3BBEB}" dt="2022-04-19T14:05:22.650" v="250" actId="478"/>
          <ac:cxnSpMkLst>
            <pc:docMk/>
            <pc:sldMk cId="2591902719" sldId="260"/>
            <ac:cxnSpMk id="352" creationId="{3657F92E-915F-48D5-8D96-08014B518518}"/>
          </ac:cxnSpMkLst>
        </pc:cxnChg>
        <pc:cxnChg chg="mod">
          <ac:chgData name="Francesca Deflorian" userId="a4bd44e0-f39a-4bce-9241-440ee3b357f1" providerId="ADAL" clId="{150A7CFF-CF4B-466E-AF2D-55F51AE3BBEB}" dt="2022-04-19T14:05:22.650" v="250" actId="478"/>
          <ac:cxnSpMkLst>
            <pc:docMk/>
            <pc:sldMk cId="2591902719" sldId="260"/>
            <ac:cxnSpMk id="355" creationId="{7BE6688C-CD94-42C8-A675-677CCE006A72}"/>
          </ac:cxnSpMkLst>
        </pc:cxnChg>
        <pc:cxnChg chg="mod">
          <ac:chgData name="Francesca Deflorian" userId="a4bd44e0-f39a-4bce-9241-440ee3b357f1" providerId="ADAL" clId="{150A7CFF-CF4B-466E-AF2D-55F51AE3BBEB}" dt="2022-04-19T14:05:22.650" v="250" actId="478"/>
          <ac:cxnSpMkLst>
            <pc:docMk/>
            <pc:sldMk cId="2591902719" sldId="260"/>
            <ac:cxnSpMk id="367" creationId="{86DCF584-CE98-4CC7-8E66-108A47031E57}"/>
          </ac:cxnSpMkLst>
        </pc:cxnChg>
        <pc:cxnChg chg="mod">
          <ac:chgData name="Francesca Deflorian" userId="a4bd44e0-f39a-4bce-9241-440ee3b357f1" providerId="ADAL" clId="{150A7CFF-CF4B-466E-AF2D-55F51AE3BBEB}" dt="2022-04-19T14:05:22.650" v="250" actId="478"/>
          <ac:cxnSpMkLst>
            <pc:docMk/>
            <pc:sldMk cId="2591902719" sldId="260"/>
            <ac:cxnSpMk id="368" creationId="{7ED0FEB1-5948-4316-9AF4-476303A81DB7}"/>
          </ac:cxnSpMkLst>
        </pc:cxnChg>
        <pc:cxnChg chg="mod">
          <ac:chgData name="Francesca Deflorian" userId="a4bd44e0-f39a-4bce-9241-440ee3b357f1" providerId="ADAL" clId="{150A7CFF-CF4B-466E-AF2D-55F51AE3BBEB}" dt="2022-04-19T14:05:22.650" v="250" actId="478"/>
          <ac:cxnSpMkLst>
            <pc:docMk/>
            <pc:sldMk cId="2591902719" sldId="260"/>
            <ac:cxnSpMk id="369" creationId="{181A3FF6-EFCD-4303-A445-A0EBCF20B657}"/>
          </ac:cxnSpMkLst>
        </pc:cxnChg>
        <pc:cxnChg chg="mod">
          <ac:chgData name="Francesca Deflorian" userId="a4bd44e0-f39a-4bce-9241-440ee3b357f1" providerId="ADAL" clId="{150A7CFF-CF4B-466E-AF2D-55F51AE3BBEB}" dt="2022-04-19T14:05:22.650" v="250" actId="478"/>
          <ac:cxnSpMkLst>
            <pc:docMk/>
            <pc:sldMk cId="2591902719" sldId="260"/>
            <ac:cxnSpMk id="370" creationId="{40194725-9101-4358-9B46-90D77C8658D7}"/>
          </ac:cxnSpMkLst>
        </pc:cxnChg>
        <pc:cxnChg chg="mod">
          <ac:chgData name="Francesca Deflorian" userId="a4bd44e0-f39a-4bce-9241-440ee3b357f1" providerId="ADAL" clId="{150A7CFF-CF4B-466E-AF2D-55F51AE3BBEB}" dt="2022-04-19T14:05:22.650" v="250" actId="478"/>
          <ac:cxnSpMkLst>
            <pc:docMk/>
            <pc:sldMk cId="2591902719" sldId="260"/>
            <ac:cxnSpMk id="374" creationId="{24DC7AAF-94E7-4D42-AE46-644708268DBE}"/>
          </ac:cxnSpMkLst>
        </pc:cxnChg>
        <pc:cxnChg chg="mod">
          <ac:chgData name="Francesca Deflorian" userId="a4bd44e0-f39a-4bce-9241-440ee3b357f1" providerId="ADAL" clId="{150A7CFF-CF4B-466E-AF2D-55F51AE3BBEB}" dt="2022-04-19T14:05:22.650" v="250" actId="478"/>
          <ac:cxnSpMkLst>
            <pc:docMk/>
            <pc:sldMk cId="2591902719" sldId="260"/>
            <ac:cxnSpMk id="375" creationId="{0D0096C8-75EE-404A-A0E4-72D63D2E01A8}"/>
          </ac:cxnSpMkLst>
        </pc:cxnChg>
        <pc:cxnChg chg="mod">
          <ac:chgData name="Francesca Deflorian" userId="a4bd44e0-f39a-4bce-9241-440ee3b357f1" providerId="ADAL" clId="{150A7CFF-CF4B-466E-AF2D-55F51AE3BBEB}" dt="2022-04-19T14:05:22.650" v="250" actId="478"/>
          <ac:cxnSpMkLst>
            <pc:docMk/>
            <pc:sldMk cId="2591902719" sldId="260"/>
            <ac:cxnSpMk id="377" creationId="{FE9F24C0-0B3B-4D97-A419-BBB3973F0DFD}"/>
          </ac:cxnSpMkLst>
        </pc:cxnChg>
        <pc:cxnChg chg="mod">
          <ac:chgData name="Francesca Deflorian" userId="a4bd44e0-f39a-4bce-9241-440ee3b357f1" providerId="ADAL" clId="{150A7CFF-CF4B-466E-AF2D-55F51AE3BBEB}" dt="2022-04-19T14:05:22.650" v="250" actId="478"/>
          <ac:cxnSpMkLst>
            <pc:docMk/>
            <pc:sldMk cId="2591902719" sldId="260"/>
            <ac:cxnSpMk id="378" creationId="{A6517608-040C-43F7-AF6D-AE0BD33507A3}"/>
          </ac:cxnSpMkLst>
        </pc:cxnChg>
        <pc:cxnChg chg="del mod">
          <ac:chgData name="Francesca Deflorian" userId="a4bd44e0-f39a-4bce-9241-440ee3b357f1" providerId="ADAL" clId="{150A7CFF-CF4B-466E-AF2D-55F51AE3BBEB}" dt="2022-04-19T14:05:22.650" v="250" actId="478"/>
          <ac:cxnSpMkLst>
            <pc:docMk/>
            <pc:sldMk cId="2591902719" sldId="260"/>
            <ac:cxnSpMk id="437" creationId="{C7941CF5-012B-4222-B3ED-1D4A4A082A44}"/>
          </ac:cxnSpMkLst>
        </pc:cxnChg>
        <pc:cxnChg chg="mod">
          <ac:chgData name="Francesca Deflorian" userId="a4bd44e0-f39a-4bce-9241-440ee3b357f1" providerId="ADAL" clId="{150A7CFF-CF4B-466E-AF2D-55F51AE3BBEB}" dt="2022-04-19T14:05:22.650" v="250" actId="478"/>
          <ac:cxnSpMkLst>
            <pc:docMk/>
            <pc:sldMk cId="2591902719" sldId="260"/>
            <ac:cxnSpMk id="445" creationId="{B265C7E8-E6F4-41C6-9537-A08C910618B1}"/>
          </ac:cxnSpMkLst>
        </pc:cxnChg>
        <pc:cxnChg chg="mod">
          <ac:chgData name="Francesca Deflorian" userId="a4bd44e0-f39a-4bce-9241-440ee3b357f1" providerId="ADAL" clId="{150A7CFF-CF4B-466E-AF2D-55F51AE3BBEB}" dt="2022-04-19T14:05:22.650" v="250" actId="478"/>
          <ac:cxnSpMkLst>
            <pc:docMk/>
            <pc:sldMk cId="2591902719" sldId="260"/>
            <ac:cxnSpMk id="447" creationId="{911B2817-2536-4D1D-AC34-0BE18059F170}"/>
          </ac:cxnSpMkLst>
        </pc:cxnChg>
        <pc:cxnChg chg="mod">
          <ac:chgData name="Francesca Deflorian" userId="a4bd44e0-f39a-4bce-9241-440ee3b357f1" providerId="ADAL" clId="{150A7CFF-CF4B-466E-AF2D-55F51AE3BBEB}" dt="2022-04-19T14:05:22.650" v="250" actId="478"/>
          <ac:cxnSpMkLst>
            <pc:docMk/>
            <pc:sldMk cId="2591902719" sldId="260"/>
            <ac:cxnSpMk id="450" creationId="{4ACDB7E4-DC52-4381-B122-6A30EA98A272}"/>
          </ac:cxnSpMkLst>
        </pc:cxnChg>
        <pc:cxnChg chg="mod">
          <ac:chgData name="Francesca Deflorian" userId="a4bd44e0-f39a-4bce-9241-440ee3b357f1" providerId="ADAL" clId="{150A7CFF-CF4B-466E-AF2D-55F51AE3BBEB}" dt="2022-04-19T14:05:22.650" v="250" actId="478"/>
          <ac:cxnSpMkLst>
            <pc:docMk/>
            <pc:sldMk cId="2591902719" sldId="260"/>
            <ac:cxnSpMk id="451" creationId="{1FB44BD2-02E1-4886-87F4-1E3EAE88D213}"/>
          </ac:cxnSpMkLst>
        </pc:cxnChg>
        <pc:cxnChg chg="mod">
          <ac:chgData name="Francesca Deflorian" userId="a4bd44e0-f39a-4bce-9241-440ee3b357f1" providerId="ADAL" clId="{150A7CFF-CF4B-466E-AF2D-55F51AE3BBEB}" dt="2022-04-19T14:05:22.650" v="250" actId="478"/>
          <ac:cxnSpMkLst>
            <pc:docMk/>
            <pc:sldMk cId="2591902719" sldId="260"/>
            <ac:cxnSpMk id="452" creationId="{36203480-66BC-48F6-9913-E5B1B150DBC8}"/>
          </ac:cxnSpMkLst>
        </pc:cxnChg>
        <pc:cxnChg chg="del mod">
          <ac:chgData name="Francesca Deflorian" userId="a4bd44e0-f39a-4bce-9241-440ee3b357f1" providerId="ADAL" clId="{150A7CFF-CF4B-466E-AF2D-55F51AE3BBEB}" dt="2022-04-19T14:09:44.084" v="410" actId="478"/>
          <ac:cxnSpMkLst>
            <pc:docMk/>
            <pc:sldMk cId="2591902719" sldId="260"/>
            <ac:cxnSpMk id="459" creationId="{AA00E6C0-C783-4C9A-9410-FBAA40BE04A4}"/>
          </ac:cxnSpMkLst>
        </pc:cxnChg>
        <pc:cxnChg chg="del mod">
          <ac:chgData name="Francesca Deflorian" userId="a4bd44e0-f39a-4bce-9241-440ee3b357f1" providerId="ADAL" clId="{150A7CFF-CF4B-466E-AF2D-55F51AE3BBEB}" dt="2022-04-19T14:03:31.469" v="235" actId="478"/>
          <ac:cxnSpMkLst>
            <pc:docMk/>
            <pc:sldMk cId="2591902719" sldId="260"/>
            <ac:cxnSpMk id="501" creationId="{86C7A28D-0E10-401A-B84C-ACFCC5C5415A}"/>
          </ac:cxnSpMkLst>
        </pc:cxnChg>
        <pc:cxnChg chg="del">
          <ac:chgData name="Francesca Deflorian" userId="a4bd44e0-f39a-4bce-9241-440ee3b357f1" providerId="ADAL" clId="{150A7CFF-CF4B-466E-AF2D-55F51AE3BBEB}" dt="2022-04-19T14:03:31.469" v="235" actId="478"/>
          <ac:cxnSpMkLst>
            <pc:docMk/>
            <pc:sldMk cId="2591902719" sldId="260"/>
            <ac:cxnSpMk id="585" creationId="{2D37D130-1B16-4E5B-942D-917320DD8596}"/>
          </ac:cxnSpMkLst>
        </pc:cxnChg>
        <pc:cxnChg chg="del">
          <ac:chgData name="Francesca Deflorian" userId="a4bd44e0-f39a-4bce-9241-440ee3b357f1" providerId="ADAL" clId="{150A7CFF-CF4B-466E-AF2D-55F51AE3BBEB}" dt="2022-04-19T14:03:31.469" v="235" actId="478"/>
          <ac:cxnSpMkLst>
            <pc:docMk/>
            <pc:sldMk cId="2591902719" sldId="260"/>
            <ac:cxnSpMk id="586" creationId="{D07F2328-D289-4B06-A028-BA5F5A3ED15D}"/>
          </ac:cxnSpMkLst>
        </pc:cxnChg>
        <pc:cxnChg chg="del">
          <ac:chgData name="Francesca Deflorian" userId="a4bd44e0-f39a-4bce-9241-440ee3b357f1" providerId="ADAL" clId="{150A7CFF-CF4B-466E-AF2D-55F51AE3BBEB}" dt="2022-04-19T14:03:31.469" v="235" actId="478"/>
          <ac:cxnSpMkLst>
            <pc:docMk/>
            <pc:sldMk cId="2591902719" sldId="260"/>
            <ac:cxnSpMk id="587" creationId="{8904F7C2-D1C9-4881-B8E5-6BF0D3D38E24}"/>
          </ac:cxnSpMkLst>
        </pc:cxnChg>
        <pc:cxnChg chg="del">
          <ac:chgData name="Francesca Deflorian" userId="a4bd44e0-f39a-4bce-9241-440ee3b357f1" providerId="ADAL" clId="{150A7CFF-CF4B-466E-AF2D-55F51AE3BBEB}" dt="2022-04-19T14:03:31.469" v="235" actId="478"/>
          <ac:cxnSpMkLst>
            <pc:docMk/>
            <pc:sldMk cId="2591902719" sldId="260"/>
            <ac:cxnSpMk id="588" creationId="{321E652D-EF20-4E52-9EEE-0011363CA404}"/>
          </ac:cxnSpMkLst>
        </pc:cxnChg>
        <pc:cxnChg chg="del mod">
          <ac:chgData name="Francesca Deflorian" userId="a4bd44e0-f39a-4bce-9241-440ee3b357f1" providerId="ADAL" clId="{150A7CFF-CF4B-466E-AF2D-55F51AE3BBEB}" dt="2022-04-19T14:03:31.469" v="235" actId="478"/>
          <ac:cxnSpMkLst>
            <pc:docMk/>
            <pc:sldMk cId="2591902719" sldId="260"/>
            <ac:cxnSpMk id="589" creationId="{7DE191E9-64B1-4DFE-B994-8C6005A85433}"/>
          </ac:cxnSpMkLst>
        </pc:cxnChg>
        <pc:cxnChg chg="del mod">
          <ac:chgData name="Francesca Deflorian" userId="a4bd44e0-f39a-4bce-9241-440ee3b357f1" providerId="ADAL" clId="{150A7CFF-CF4B-466E-AF2D-55F51AE3BBEB}" dt="2022-04-19T14:03:31.469" v="235" actId="478"/>
          <ac:cxnSpMkLst>
            <pc:docMk/>
            <pc:sldMk cId="2591902719" sldId="260"/>
            <ac:cxnSpMk id="590" creationId="{AE5CBF7B-C908-4571-8747-6745800CEBA2}"/>
          </ac:cxnSpMkLst>
        </pc:cxnChg>
        <pc:cxnChg chg="del mod">
          <ac:chgData name="Francesca Deflorian" userId="a4bd44e0-f39a-4bce-9241-440ee3b357f1" providerId="ADAL" clId="{150A7CFF-CF4B-466E-AF2D-55F51AE3BBEB}" dt="2022-04-19T14:07:23.431" v="262" actId="478"/>
          <ac:cxnSpMkLst>
            <pc:docMk/>
            <pc:sldMk cId="2591902719" sldId="260"/>
            <ac:cxnSpMk id="753" creationId="{887FD405-F2B2-4D45-8AC7-6D038C407943}"/>
          </ac:cxnSpMkLst>
        </pc:cxnChg>
        <pc:cxnChg chg="del mod">
          <ac:chgData name="Francesca Deflorian" userId="a4bd44e0-f39a-4bce-9241-440ee3b357f1" providerId="ADAL" clId="{150A7CFF-CF4B-466E-AF2D-55F51AE3BBEB}" dt="2022-04-19T14:07:23.431" v="262" actId="478"/>
          <ac:cxnSpMkLst>
            <pc:docMk/>
            <pc:sldMk cId="2591902719" sldId="260"/>
            <ac:cxnSpMk id="755" creationId="{9CD2B471-D08D-4058-B448-853EB90A65FD}"/>
          </ac:cxnSpMkLst>
        </pc:cxnChg>
        <pc:cxnChg chg="del">
          <ac:chgData name="Francesca Deflorian" userId="a4bd44e0-f39a-4bce-9241-440ee3b357f1" providerId="ADAL" clId="{150A7CFF-CF4B-466E-AF2D-55F51AE3BBEB}" dt="2022-04-19T14:07:23.431" v="262" actId="478"/>
          <ac:cxnSpMkLst>
            <pc:docMk/>
            <pc:sldMk cId="2591902719" sldId="260"/>
            <ac:cxnSpMk id="763" creationId="{BCF162C3-0E51-426A-B8EA-82A2B5D17621}"/>
          </ac:cxnSpMkLst>
        </pc:cxnChg>
        <pc:cxnChg chg="del">
          <ac:chgData name="Francesca Deflorian" userId="a4bd44e0-f39a-4bce-9241-440ee3b357f1" providerId="ADAL" clId="{150A7CFF-CF4B-466E-AF2D-55F51AE3BBEB}" dt="2022-04-19T14:07:23.431" v="262" actId="478"/>
          <ac:cxnSpMkLst>
            <pc:docMk/>
            <pc:sldMk cId="2591902719" sldId="260"/>
            <ac:cxnSpMk id="764" creationId="{D6D140F5-4108-432C-ACCE-0ACB5E5D412A}"/>
          </ac:cxnSpMkLst>
        </pc:cxnChg>
        <pc:cxnChg chg="del">
          <ac:chgData name="Francesca Deflorian" userId="a4bd44e0-f39a-4bce-9241-440ee3b357f1" providerId="ADAL" clId="{150A7CFF-CF4B-466E-AF2D-55F51AE3BBEB}" dt="2022-04-19T14:07:23.431" v="262" actId="478"/>
          <ac:cxnSpMkLst>
            <pc:docMk/>
            <pc:sldMk cId="2591902719" sldId="260"/>
            <ac:cxnSpMk id="765" creationId="{AD615CE6-35F4-4DBD-8D37-8BAA24AC5C14}"/>
          </ac:cxnSpMkLst>
        </pc:cxnChg>
        <pc:cxnChg chg="del">
          <ac:chgData name="Francesca Deflorian" userId="a4bd44e0-f39a-4bce-9241-440ee3b357f1" providerId="ADAL" clId="{150A7CFF-CF4B-466E-AF2D-55F51AE3BBEB}" dt="2022-04-19T14:03:31.469" v="235" actId="478"/>
          <ac:cxnSpMkLst>
            <pc:docMk/>
            <pc:sldMk cId="2591902719" sldId="260"/>
            <ac:cxnSpMk id="815" creationId="{AA18AF36-4296-4931-A910-EDB6D2934F75}"/>
          </ac:cxnSpMkLst>
        </pc:cxnChg>
        <pc:cxnChg chg="del">
          <ac:chgData name="Francesca Deflorian" userId="a4bd44e0-f39a-4bce-9241-440ee3b357f1" providerId="ADAL" clId="{150A7CFF-CF4B-466E-AF2D-55F51AE3BBEB}" dt="2022-04-19T14:03:31.469" v="235" actId="478"/>
          <ac:cxnSpMkLst>
            <pc:docMk/>
            <pc:sldMk cId="2591902719" sldId="260"/>
            <ac:cxnSpMk id="816" creationId="{C59E6B4F-ADB8-4179-AC36-5130120ED746}"/>
          </ac:cxnSpMkLst>
        </pc:cxnChg>
        <pc:cxnChg chg="del mod">
          <ac:chgData name="Francesca Deflorian" userId="a4bd44e0-f39a-4bce-9241-440ee3b357f1" providerId="ADAL" clId="{150A7CFF-CF4B-466E-AF2D-55F51AE3BBEB}" dt="2022-04-19T14:03:31.469" v="235" actId="478"/>
          <ac:cxnSpMkLst>
            <pc:docMk/>
            <pc:sldMk cId="2591902719" sldId="260"/>
            <ac:cxnSpMk id="817" creationId="{2D4B8612-E0E2-4EA4-8646-BFF7FD8A271B}"/>
          </ac:cxnSpMkLst>
        </pc:cxnChg>
        <pc:cxnChg chg="del mod">
          <ac:chgData name="Francesca Deflorian" userId="a4bd44e0-f39a-4bce-9241-440ee3b357f1" providerId="ADAL" clId="{150A7CFF-CF4B-466E-AF2D-55F51AE3BBEB}" dt="2022-04-19T14:03:31.469" v="235" actId="478"/>
          <ac:cxnSpMkLst>
            <pc:docMk/>
            <pc:sldMk cId="2591902719" sldId="260"/>
            <ac:cxnSpMk id="818" creationId="{23941AC6-B72B-4081-8E24-2E75054865E6}"/>
          </ac:cxnSpMkLst>
        </pc:cxnChg>
        <pc:cxnChg chg="del">
          <ac:chgData name="Francesca Deflorian" userId="a4bd44e0-f39a-4bce-9241-440ee3b357f1" providerId="ADAL" clId="{150A7CFF-CF4B-466E-AF2D-55F51AE3BBEB}" dt="2022-04-19T14:03:31.469" v="235" actId="478"/>
          <ac:cxnSpMkLst>
            <pc:docMk/>
            <pc:sldMk cId="2591902719" sldId="260"/>
            <ac:cxnSpMk id="832" creationId="{BF4A6B93-7798-4068-9CA2-8F1687196FF6}"/>
          </ac:cxnSpMkLst>
        </pc:cxnChg>
        <pc:cxnChg chg="del">
          <ac:chgData name="Francesca Deflorian" userId="a4bd44e0-f39a-4bce-9241-440ee3b357f1" providerId="ADAL" clId="{150A7CFF-CF4B-466E-AF2D-55F51AE3BBEB}" dt="2022-04-19T14:03:31.469" v="235" actId="478"/>
          <ac:cxnSpMkLst>
            <pc:docMk/>
            <pc:sldMk cId="2591902719" sldId="260"/>
            <ac:cxnSpMk id="833" creationId="{89EF038F-6C25-405C-8EA9-387598D4C48E}"/>
          </ac:cxnSpMkLst>
        </pc:cxnChg>
        <pc:cxnChg chg="del">
          <ac:chgData name="Francesca Deflorian" userId="a4bd44e0-f39a-4bce-9241-440ee3b357f1" providerId="ADAL" clId="{150A7CFF-CF4B-466E-AF2D-55F51AE3BBEB}" dt="2022-04-19T14:03:31.469" v="235" actId="478"/>
          <ac:cxnSpMkLst>
            <pc:docMk/>
            <pc:sldMk cId="2591902719" sldId="260"/>
            <ac:cxnSpMk id="834" creationId="{90AA96EC-D3BE-4419-AE08-7B0554D9460E}"/>
          </ac:cxnSpMkLst>
        </pc:cxnChg>
        <pc:cxnChg chg="del">
          <ac:chgData name="Francesca Deflorian" userId="a4bd44e0-f39a-4bce-9241-440ee3b357f1" providerId="ADAL" clId="{150A7CFF-CF4B-466E-AF2D-55F51AE3BBEB}" dt="2022-04-19T14:03:31.469" v="235" actId="478"/>
          <ac:cxnSpMkLst>
            <pc:docMk/>
            <pc:sldMk cId="2591902719" sldId="260"/>
            <ac:cxnSpMk id="835" creationId="{E9C90569-852B-4D7D-B0E8-9E44C115CBBD}"/>
          </ac:cxnSpMkLst>
        </pc:cxnChg>
        <pc:cxnChg chg="del">
          <ac:chgData name="Francesca Deflorian" userId="a4bd44e0-f39a-4bce-9241-440ee3b357f1" providerId="ADAL" clId="{150A7CFF-CF4B-466E-AF2D-55F51AE3BBEB}" dt="2022-04-19T14:03:31.469" v="235" actId="478"/>
          <ac:cxnSpMkLst>
            <pc:docMk/>
            <pc:sldMk cId="2591902719" sldId="260"/>
            <ac:cxnSpMk id="837" creationId="{E40FA08B-9659-4F96-9EDB-D2356CD0C5B4}"/>
          </ac:cxnSpMkLst>
        </pc:cxnChg>
        <pc:cxnChg chg="del">
          <ac:chgData name="Francesca Deflorian" userId="a4bd44e0-f39a-4bce-9241-440ee3b357f1" providerId="ADAL" clId="{150A7CFF-CF4B-466E-AF2D-55F51AE3BBEB}" dt="2022-04-19T14:03:31.469" v="235" actId="478"/>
          <ac:cxnSpMkLst>
            <pc:docMk/>
            <pc:sldMk cId="2591902719" sldId="260"/>
            <ac:cxnSpMk id="838" creationId="{AF8CD1F4-BAD0-4BCF-817D-D5AF06CBB108}"/>
          </ac:cxnSpMkLst>
        </pc:cxnChg>
        <pc:cxnChg chg="del">
          <ac:chgData name="Francesca Deflorian" userId="a4bd44e0-f39a-4bce-9241-440ee3b357f1" providerId="ADAL" clId="{150A7CFF-CF4B-466E-AF2D-55F51AE3BBEB}" dt="2022-04-19T14:03:31.469" v="235" actId="478"/>
          <ac:cxnSpMkLst>
            <pc:docMk/>
            <pc:sldMk cId="2591902719" sldId="260"/>
            <ac:cxnSpMk id="844" creationId="{58B73086-CC08-4225-9451-0C91696D4A67}"/>
          </ac:cxnSpMkLst>
        </pc:cxnChg>
        <pc:cxnChg chg="del">
          <ac:chgData name="Francesca Deflorian" userId="a4bd44e0-f39a-4bce-9241-440ee3b357f1" providerId="ADAL" clId="{150A7CFF-CF4B-466E-AF2D-55F51AE3BBEB}" dt="2022-04-19T14:03:31.469" v="235" actId="478"/>
          <ac:cxnSpMkLst>
            <pc:docMk/>
            <pc:sldMk cId="2591902719" sldId="260"/>
            <ac:cxnSpMk id="845" creationId="{07DD641D-F52B-4F0F-9DE3-CB9F76D067D7}"/>
          </ac:cxnSpMkLst>
        </pc:cxnChg>
        <pc:cxnChg chg="del">
          <ac:chgData name="Francesca Deflorian" userId="a4bd44e0-f39a-4bce-9241-440ee3b357f1" providerId="ADAL" clId="{150A7CFF-CF4B-466E-AF2D-55F51AE3BBEB}" dt="2022-04-19T14:03:31.469" v="235" actId="478"/>
          <ac:cxnSpMkLst>
            <pc:docMk/>
            <pc:sldMk cId="2591902719" sldId="260"/>
            <ac:cxnSpMk id="847" creationId="{A2D644D5-E240-4E8B-84CE-AAB85CD85369}"/>
          </ac:cxnSpMkLst>
        </pc:cxnChg>
        <pc:cxnChg chg="del">
          <ac:chgData name="Francesca Deflorian" userId="a4bd44e0-f39a-4bce-9241-440ee3b357f1" providerId="ADAL" clId="{150A7CFF-CF4B-466E-AF2D-55F51AE3BBEB}" dt="2022-04-19T14:03:31.469" v="235" actId="478"/>
          <ac:cxnSpMkLst>
            <pc:docMk/>
            <pc:sldMk cId="2591902719" sldId="260"/>
            <ac:cxnSpMk id="853" creationId="{9A450434-9495-4EE5-ADAA-AADE2FE0CF23}"/>
          </ac:cxnSpMkLst>
        </pc:cxnChg>
        <pc:cxnChg chg="del">
          <ac:chgData name="Francesca Deflorian" userId="a4bd44e0-f39a-4bce-9241-440ee3b357f1" providerId="ADAL" clId="{150A7CFF-CF4B-466E-AF2D-55F51AE3BBEB}" dt="2022-04-19T14:05:22.650" v="250" actId="478"/>
          <ac:cxnSpMkLst>
            <pc:docMk/>
            <pc:sldMk cId="2591902719" sldId="260"/>
            <ac:cxnSpMk id="891" creationId="{4C6115D0-7948-4FA4-801C-A810A1335ADF}"/>
          </ac:cxnSpMkLst>
        </pc:cxnChg>
        <pc:cxnChg chg="del mod">
          <ac:chgData name="Francesca Deflorian" userId="a4bd44e0-f39a-4bce-9241-440ee3b357f1" providerId="ADAL" clId="{150A7CFF-CF4B-466E-AF2D-55F51AE3BBEB}" dt="2022-04-19T14:05:11.858" v="246" actId="478"/>
          <ac:cxnSpMkLst>
            <pc:docMk/>
            <pc:sldMk cId="2591902719" sldId="260"/>
            <ac:cxnSpMk id="930" creationId="{682A9468-5A39-4ECE-9E16-A2D806E4AFC5}"/>
          </ac:cxnSpMkLst>
        </pc:cxnChg>
        <pc:cxnChg chg="mod">
          <ac:chgData name="Francesca Deflorian" userId="a4bd44e0-f39a-4bce-9241-440ee3b357f1" providerId="ADAL" clId="{150A7CFF-CF4B-466E-AF2D-55F51AE3BBEB}" dt="2022-04-19T14:09:44.084" v="410" actId="478"/>
          <ac:cxnSpMkLst>
            <pc:docMk/>
            <pc:sldMk cId="2591902719" sldId="260"/>
            <ac:cxnSpMk id="951" creationId="{3327C3DF-0E4E-4DB6-A8AD-BBC8042697B2}"/>
          </ac:cxnSpMkLst>
        </pc:cxnChg>
        <pc:cxnChg chg="del mod">
          <ac:chgData name="Francesca Deflorian" userId="a4bd44e0-f39a-4bce-9241-440ee3b357f1" providerId="ADAL" clId="{150A7CFF-CF4B-466E-AF2D-55F51AE3BBEB}" dt="2022-04-19T14:09:44.084" v="410" actId="478"/>
          <ac:cxnSpMkLst>
            <pc:docMk/>
            <pc:sldMk cId="2591902719" sldId="260"/>
            <ac:cxnSpMk id="958" creationId="{C23FDC76-2B02-4B58-8A29-965E3DAD7C83}"/>
          </ac:cxnSpMkLst>
        </pc:cxnChg>
        <pc:cxnChg chg="del mod">
          <ac:chgData name="Francesca Deflorian" userId="a4bd44e0-f39a-4bce-9241-440ee3b357f1" providerId="ADAL" clId="{150A7CFF-CF4B-466E-AF2D-55F51AE3BBEB}" dt="2022-04-19T14:09:44.084" v="410" actId="478"/>
          <ac:cxnSpMkLst>
            <pc:docMk/>
            <pc:sldMk cId="2591902719" sldId="260"/>
            <ac:cxnSpMk id="962" creationId="{B1D4A02F-AFA5-4BC4-B25F-21D8486B9450}"/>
          </ac:cxnSpMkLst>
        </pc:cxnChg>
        <pc:cxnChg chg="del mod">
          <ac:chgData name="Francesca Deflorian" userId="a4bd44e0-f39a-4bce-9241-440ee3b357f1" providerId="ADAL" clId="{150A7CFF-CF4B-466E-AF2D-55F51AE3BBEB}" dt="2022-04-19T14:09:44.084" v="410" actId="478"/>
          <ac:cxnSpMkLst>
            <pc:docMk/>
            <pc:sldMk cId="2591902719" sldId="260"/>
            <ac:cxnSpMk id="974" creationId="{6A9D527E-CD73-476D-A8EE-2D505F465BBF}"/>
          </ac:cxnSpMkLst>
        </pc:cxnChg>
        <pc:cxnChg chg="del mod">
          <ac:chgData name="Francesca Deflorian" userId="a4bd44e0-f39a-4bce-9241-440ee3b357f1" providerId="ADAL" clId="{150A7CFF-CF4B-466E-AF2D-55F51AE3BBEB}" dt="2022-04-19T14:05:11.858" v="246" actId="478"/>
          <ac:cxnSpMkLst>
            <pc:docMk/>
            <pc:sldMk cId="2591902719" sldId="260"/>
            <ac:cxnSpMk id="985" creationId="{16598E72-5139-46B0-BDA5-73A7774E28B5}"/>
          </ac:cxnSpMkLst>
        </pc:cxnChg>
        <pc:cxnChg chg="del mod">
          <ac:chgData name="Francesca Deflorian" userId="a4bd44e0-f39a-4bce-9241-440ee3b357f1" providerId="ADAL" clId="{150A7CFF-CF4B-466E-AF2D-55F51AE3BBEB}" dt="2022-04-19T14:05:11.858" v="246" actId="478"/>
          <ac:cxnSpMkLst>
            <pc:docMk/>
            <pc:sldMk cId="2591902719" sldId="260"/>
            <ac:cxnSpMk id="986" creationId="{695D09BE-0D99-4F09-BB26-6BD0417ADCB6}"/>
          </ac:cxnSpMkLst>
        </pc:cxnChg>
      </pc:sldChg>
    </pc:docChg>
  </pc:docChgLst>
  <pc:docChgLst>
    <pc:chgData name="Noel O'Boyle" userId="1b32fb7b-1694-4033-81a7-c96c7b786e8b" providerId="ADAL" clId="{4FAF036C-BE22-4457-81AE-4EB717A86B9A}"/>
    <pc:docChg chg="undo redo custSel modSld">
      <pc:chgData name="Noel O'Boyle" userId="1b32fb7b-1694-4033-81a7-c96c7b786e8b" providerId="ADAL" clId="{4FAF036C-BE22-4457-81AE-4EB717A86B9A}" dt="2022-06-14T19:32:47.127" v="7291" actId="20577"/>
      <pc:docMkLst>
        <pc:docMk/>
      </pc:docMkLst>
      <pc:sldChg chg="addSp delSp modSp mod">
        <pc:chgData name="Noel O'Boyle" userId="1b32fb7b-1694-4033-81a7-c96c7b786e8b" providerId="ADAL" clId="{4FAF036C-BE22-4457-81AE-4EB717A86B9A}" dt="2022-06-14T19:32:47.127" v="7291" actId="20577"/>
        <pc:sldMkLst>
          <pc:docMk/>
          <pc:sldMk cId="2591902719" sldId="260"/>
        </pc:sldMkLst>
        <pc:spChg chg="mod">
          <ac:chgData name="Noel O'Boyle" userId="1b32fb7b-1694-4033-81a7-c96c7b786e8b" providerId="ADAL" clId="{4FAF036C-BE22-4457-81AE-4EB717A86B9A}" dt="2022-05-20T12:58:42.508" v="7286" actId="14100"/>
          <ac:spMkLst>
            <pc:docMk/>
            <pc:sldMk cId="2591902719" sldId="260"/>
            <ac:spMk id="2" creationId="{37FF79F7-6D3A-443D-95C7-61EBB18E7247}"/>
          </ac:spMkLst>
        </pc:spChg>
        <pc:spChg chg="add mod">
          <ac:chgData name="Noel O'Boyle" userId="1b32fb7b-1694-4033-81a7-c96c7b786e8b" providerId="ADAL" clId="{4FAF036C-BE22-4457-81AE-4EB717A86B9A}" dt="2022-05-03T16:53:17.888" v="120" actId="767"/>
          <ac:spMkLst>
            <pc:docMk/>
            <pc:sldMk cId="2591902719" sldId="260"/>
            <ac:spMk id="3" creationId="{1E715B23-FDD6-4A53-A664-2BCFC65933D4}"/>
          </ac:spMkLst>
        </pc:spChg>
        <pc:spChg chg="mod">
          <ac:chgData name="Noel O'Boyle" userId="1b32fb7b-1694-4033-81a7-c96c7b786e8b" providerId="ADAL" clId="{4FAF036C-BE22-4457-81AE-4EB717A86B9A}" dt="2022-05-03T16:51:04.088" v="15" actId="1036"/>
          <ac:spMkLst>
            <pc:docMk/>
            <pc:sldMk cId="2591902719" sldId="260"/>
            <ac:spMk id="4" creationId="{4C2D8A95-22E4-4FB2-9634-98C8B141A732}"/>
          </ac:spMkLst>
        </pc:spChg>
        <pc:spChg chg="add mod">
          <ac:chgData name="Noel O'Boyle" userId="1b32fb7b-1694-4033-81a7-c96c7b786e8b" providerId="ADAL" clId="{4FAF036C-BE22-4457-81AE-4EB717A86B9A}" dt="2022-05-17T09:53:57.340" v="2634" actId="1036"/>
          <ac:spMkLst>
            <pc:docMk/>
            <pc:sldMk cId="2591902719" sldId="260"/>
            <ac:spMk id="5" creationId="{83B6C57E-67E2-4462-95AA-256E3C9E8A76}"/>
          </ac:spMkLst>
        </pc:spChg>
        <pc:spChg chg="mod">
          <ac:chgData name="Noel O'Boyle" userId="1b32fb7b-1694-4033-81a7-c96c7b786e8b" providerId="ADAL" clId="{4FAF036C-BE22-4457-81AE-4EB717A86B9A}" dt="2022-05-17T09:53:50.339" v="2628" actId="1035"/>
          <ac:spMkLst>
            <pc:docMk/>
            <pc:sldMk cId="2591902719" sldId="260"/>
            <ac:spMk id="8" creationId="{42C1A04D-EB2E-475C-99ED-2FC00EC0B530}"/>
          </ac:spMkLst>
        </pc:spChg>
        <pc:spChg chg="add mod topLvl">
          <ac:chgData name="Noel O'Boyle" userId="1b32fb7b-1694-4033-81a7-c96c7b786e8b" providerId="ADAL" clId="{4FAF036C-BE22-4457-81AE-4EB717A86B9A}" dt="2022-05-18T10:33:41.710" v="6930" actId="1035"/>
          <ac:spMkLst>
            <pc:docMk/>
            <pc:sldMk cId="2591902719" sldId="260"/>
            <ac:spMk id="9" creationId="{8C824767-65D2-4419-8796-8D1ADBD1429A}"/>
          </ac:spMkLst>
        </pc:spChg>
        <pc:spChg chg="add mod topLvl">
          <ac:chgData name="Noel O'Boyle" userId="1b32fb7b-1694-4033-81a7-c96c7b786e8b" providerId="ADAL" clId="{4FAF036C-BE22-4457-81AE-4EB717A86B9A}" dt="2022-05-18T10:33:41.710" v="6930" actId="1035"/>
          <ac:spMkLst>
            <pc:docMk/>
            <pc:sldMk cId="2591902719" sldId="260"/>
            <ac:spMk id="10" creationId="{28C0A124-F7A6-426F-8F10-32A30B58B13C}"/>
          </ac:spMkLst>
        </pc:spChg>
        <pc:spChg chg="add mod topLvl">
          <ac:chgData name="Noel O'Boyle" userId="1b32fb7b-1694-4033-81a7-c96c7b786e8b" providerId="ADAL" clId="{4FAF036C-BE22-4457-81AE-4EB717A86B9A}" dt="2022-05-18T10:33:41.710" v="6930" actId="1035"/>
          <ac:spMkLst>
            <pc:docMk/>
            <pc:sldMk cId="2591902719" sldId="260"/>
            <ac:spMk id="11" creationId="{A4514610-FCBE-44DD-B67A-C55CDFF78CA7}"/>
          </ac:spMkLst>
        </pc:spChg>
        <pc:spChg chg="mod">
          <ac:chgData name="Noel O'Boyle" userId="1b32fb7b-1694-4033-81a7-c96c7b786e8b" providerId="ADAL" clId="{4FAF036C-BE22-4457-81AE-4EB717A86B9A}" dt="2022-05-18T11:47:04.050" v="7013" actId="20577"/>
          <ac:spMkLst>
            <pc:docMk/>
            <pc:sldMk cId="2591902719" sldId="260"/>
            <ac:spMk id="12" creationId="{66069880-169C-49F5-A442-00C427EABDA0}"/>
          </ac:spMkLst>
        </pc:spChg>
        <pc:spChg chg="add mod topLvl">
          <ac:chgData name="Noel O'Boyle" userId="1b32fb7b-1694-4033-81a7-c96c7b786e8b" providerId="ADAL" clId="{4FAF036C-BE22-4457-81AE-4EB717A86B9A}" dt="2022-05-18T10:33:41.710" v="6930" actId="1035"/>
          <ac:spMkLst>
            <pc:docMk/>
            <pc:sldMk cId="2591902719" sldId="260"/>
            <ac:spMk id="13" creationId="{44462D3D-E5EC-4587-B4B8-5166323F9FF2}"/>
          </ac:spMkLst>
        </pc:spChg>
        <pc:spChg chg="add del mod">
          <ac:chgData name="Noel O'Boyle" userId="1b32fb7b-1694-4033-81a7-c96c7b786e8b" providerId="ADAL" clId="{4FAF036C-BE22-4457-81AE-4EB717A86B9A}" dt="2022-05-04T15:47:15.555" v="2296" actId="478"/>
          <ac:spMkLst>
            <pc:docMk/>
            <pc:sldMk cId="2591902719" sldId="260"/>
            <ac:spMk id="16" creationId="{76DB8FBF-C99F-43A4-B8C8-6014E208BFC5}"/>
          </ac:spMkLst>
        </pc:spChg>
        <pc:spChg chg="add mod">
          <ac:chgData name="Noel O'Boyle" userId="1b32fb7b-1694-4033-81a7-c96c7b786e8b" providerId="ADAL" clId="{4FAF036C-BE22-4457-81AE-4EB717A86B9A}" dt="2022-05-20T12:49:53.638" v="7253" actId="20577"/>
          <ac:spMkLst>
            <pc:docMk/>
            <pc:sldMk cId="2591902719" sldId="260"/>
            <ac:spMk id="17" creationId="{5AD91ED4-7D75-4117-91F0-78F15B9BDE6B}"/>
          </ac:spMkLst>
        </pc:spChg>
        <pc:spChg chg="add del mod">
          <ac:chgData name="Noel O'Boyle" userId="1b32fb7b-1694-4033-81a7-c96c7b786e8b" providerId="ADAL" clId="{4FAF036C-BE22-4457-81AE-4EB717A86B9A}" dt="2022-05-17T11:09:43.554" v="2687" actId="478"/>
          <ac:spMkLst>
            <pc:docMk/>
            <pc:sldMk cId="2591902719" sldId="260"/>
            <ac:spMk id="25" creationId="{A006CB3E-10AD-4B7C-B83E-812CA58CEA4D}"/>
          </ac:spMkLst>
        </pc:spChg>
        <pc:spChg chg="add mod">
          <ac:chgData name="Noel O'Boyle" userId="1b32fb7b-1694-4033-81a7-c96c7b786e8b" providerId="ADAL" clId="{4FAF036C-BE22-4457-81AE-4EB717A86B9A}" dt="2022-05-17T16:34:49.828" v="5995" actId="20577"/>
          <ac:spMkLst>
            <pc:docMk/>
            <pc:sldMk cId="2591902719" sldId="260"/>
            <ac:spMk id="32" creationId="{0D60212B-03D4-4ACC-B64A-568491F71428}"/>
          </ac:spMkLst>
        </pc:spChg>
        <pc:spChg chg="add del mod">
          <ac:chgData name="Noel O'Boyle" userId="1b32fb7b-1694-4033-81a7-c96c7b786e8b" providerId="ADAL" clId="{4FAF036C-BE22-4457-81AE-4EB717A86B9A}" dt="2022-05-18T11:36:12.700" v="6943" actId="478"/>
          <ac:spMkLst>
            <pc:docMk/>
            <pc:sldMk cId="2591902719" sldId="260"/>
            <ac:spMk id="38" creationId="{6EEE40F6-6567-4EB3-82BA-5D7C273B38A1}"/>
          </ac:spMkLst>
        </pc:spChg>
        <pc:spChg chg="add del mod topLvl">
          <ac:chgData name="Noel O'Boyle" userId="1b32fb7b-1694-4033-81a7-c96c7b786e8b" providerId="ADAL" clId="{4FAF036C-BE22-4457-81AE-4EB717A86B9A}" dt="2022-05-18T11:36:12.700" v="6943" actId="478"/>
          <ac:spMkLst>
            <pc:docMk/>
            <pc:sldMk cId="2591902719" sldId="260"/>
            <ac:spMk id="39" creationId="{8AF13D11-A959-466A-8465-8DF4E4D8F283}"/>
          </ac:spMkLst>
        </pc:spChg>
        <pc:spChg chg="add del mod">
          <ac:chgData name="Noel O'Boyle" userId="1b32fb7b-1694-4033-81a7-c96c7b786e8b" providerId="ADAL" clId="{4FAF036C-BE22-4457-81AE-4EB717A86B9A}" dt="2022-05-18T08:53:07.141" v="6366" actId="478"/>
          <ac:spMkLst>
            <pc:docMk/>
            <pc:sldMk cId="2591902719" sldId="260"/>
            <ac:spMk id="40" creationId="{76E16CF6-D030-486D-BF5C-9084FB65A231}"/>
          </ac:spMkLst>
        </pc:spChg>
        <pc:spChg chg="add mod">
          <ac:chgData name="Noel O'Boyle" userId="1b32fb7b-1694-4033-81a7-c96c7b786e8b" providerId="ADAL" clId="{4FAF036C-BE22-4457-81AE-4EB717A86B9A}" dt="2022-06-14T19:32:47.127" v="7291" actId="20577"/>
          <ac:spMkLst>
            <pc:docMk/>
            <pc:sldMk cId="2591902719" sldId="260"/>
            <ac:spMk id="41" creationId="{30E816E8-930D-4638-A058-A1BC57B368DD}"/>
          </ac:spMkLst>
        </pc:spChg>
        <pc:spChg chg="add mod">
          <ac:chgData name="Noel O'Boyle" userId="1b32fb7b-1694-4033-81a7-c96c7b786e8b" providerId="ADAL" clId="{4FAF036C-BE22-4457-81AE-4EB717A86B9A}" dt="2022-06-07T10:17:35.880" v="7288" actId="20577"/>
          <ac:spMkLst>
            <pc:docMk/>
            <pc:sldMk cId="2591902719" sldId="260"/>
            <ac:spMk id="42" creationId="{878D3399-6B7B-4CE6-8028-5F41AF134000}"/>
          </ac:spMkLst>
        </pc:spChg>
        <pc:spChg chg="mod">
          <ac:chgData name="Noel O'Boyle" userId="1b32fb7b-1694-4033-81a7-c96c7b786e8b" providerId="ADAL" clId="{4FAF036C-BE22-4457-81AE-4EB717A86B9A}" dt="2022-05-18T11:35:56.354" v="6942" actId="165"/>
          <ac:spMkLst>
            <pc:docMk/>
            <pc:sldMk cId="2591902719" sldId="260"/>
            <ac:spMk id="44" creationId="{1E5CC1CE-118D-4528-B9BA-71C38C9A4E6D}"/>
          </ac:spMkLst>
        </pc:spChg>
        <pc:spChg chg="mod">
          <ac:chgData name="Noel O'Boyle" userId="1b32fb7b-1694-4033-81a7-c96c7b786e8b" providerId="ADAL" clId="{4FAF036C-BE22-4457-81AE-4EB717A86B9A}" dt="2022-05-18T11:35:56.354" v="6942" actId="165"/>
          <ac:spMkLst>
            <pc:docMk/>
            <pc:sldMk cId="2591902719" sldId="260"/>
            <ac:spMk id="45" creationId="{F810C968-8090-43D6-9990-66F0C1A519C5}"/>
          </ac:spMkLst>
        </pc:spChg>
        <pc:spChg chg="mod">
          <ac:chgData name="Noel O'Boyle" userId="1b32fb7b-1694-4033-81a7-c96c7b786e8b" providerId="ADAL" clId="{4FAF036C-BE22-4457-81AE-4EB717A86B9A}" dt="2022-05-18T11:35:56.354" v="6942" actId="165"/>
          <ac:spMkLst>
            <pc:docMk/>
            <pc:sldMk cId="2591902719" sldId="260"/>
            <ac:spMk id="46" creationId="{9F5C224F-4365-4C22-BE3A-D1ED6E261BEF}"/>
          </ac:spMkLst>
        </pc:spChg>
        <pc:spChg chg="mod">
          <ac:chgData name="Noel O'Boyle" userId="1b32fb7b-1694-4033-81a7-c96c7b786e8b" providerId="ADAL" clId="{4FAF036C-BE22-4457-81AE-4EB717A86B9A}" dt="2022-05-18T11:35:56.354" v="6942" actId="165"/>
          <ac:spMkLst>
            <pc:docMk/>
            <pc:sldMk cId="2591902719" sldId="260"/>
            <ac:spMk id="47" creationId="{5456C3C2-030C-417A-9CBE-90AA19EB5A1B}"/>
          </ac:spMkLst>
        </pc:spChg>
        <pc:spChg chg="mod">
          <ac:chgData name="Noel O'Boyle" userId="1b32fb7b-1694-4033-81a7-c96c7b786e8b" providerId="ADAL" clId="{4FAF036C-BE22-4457-81AE-4EB717A86B9A}" dt="2022-05-18T11:35:56.354" v="6942" actId="165"/>
          <ac:spMkLst>
            <pc:docMk/>
            <pc:sldMk cId="2591902719" sldId="260"/>
            <ac:spMk id="48" creationId="{4CB82E30-7246-4644-9985-6E57FCD323B4}"/>
          </ac:spMkLst>
        </pc:spChg>
        <pc:spChg chg="add del mod topLvl">
          <ac:chgData name="Noel O'Boyle" userId="1b32fb7b-1694-4033-81a7-c96c7b786e8b" providerId="ADAL" clId="{4FAF036C-BE22-4457-81AE-4EB717A86B9A}" dt="2022-05-18T11:36:12.700" v="6943" actId="478"/>
          <ac:spMkLst>
            <pc:docMk/>
            <pc:sldMk cId="2591902719" sldId="260"/>
            <ac:spMk id="59" creationId="{9902F334-5212-4EE9-BBB7-A4BF696CD132}"/>
          </ac:spMkLst>
        </pc:spChg>
        <pc:spChg chg="add mod topLvl">
          <ac:chgData name="Noel O'Boyle" userId="1b32fb7b-1694-4033-81a7-c96c7b786e8b" providerId="ADAL" clId="{4FAF036C-BE22-4457-81AE-4EB717A86B9A}" dt="2022-05-18T11:35:56.354" v="6942" actId="165"/>
          <ac:spMkLst>
            <pc:docMk/>
            <pc:sldMk cId="2591902719" sldId="260"/>
            <ac:spMk id="60" creationId="{6247CF4E-7697-406D-A417-69C03B1203C7}"/>
          </ac:spMkLst>
        </pc:spChg>
        <pc:spChg chg="add mod topLvl">
          <ac:chgData name="Noel O'Boyle" userId="1b32fb7b-1694-4033-81a7-c96c7b786e8b" providerId="ADAL" clId="{4FAF036C-BE22-4457-81AE-4EB717A86B9A}" dt="2022-05-18T11:35:56.354" v="6942" actId="165"/>
          <ac:spMkLst>
            <pc:docMk/>
            <pc:sldMk cId="2591902719" sldId="260"/>
            <ac:spMk id="61" creationId="{14AD887A-4389-428B-8F7A-253567E04ECD}"/>
          </ac:spMkLst>
        </pc:spChg>
        <pc:spChg chg="add mod topLvl">
          <ac:chgData name="Noel O'Boyle" userId="1b32fb7b-1694-4033-81a7-c96c7b786e8b" providerId="ADAL" clId="{4FAF036C-BE22-4457-81AE-4EB717A86B9A}" dt="2022-05-18T11:35:56.354" v="6942" actId="165"/>
          <ac:spMkLst>
            <pc:docMk/>
            <pc:sldMk cId="2591902719" sldId="260"/>
            <ac:spMk id="62" creationId="{174A8A3E-14AF-4842-A737-22E5155F570C}"/>
          </ac:spMkLst>
        </pc:spChg>
        <pc:spChg chg="add mod topLvl">
          <ac:chgData name="Noel O'Boyle" userId="1b32fb7b-1694-4033-81a7-c96c7b786e8b" providerId="ADAL" clId="{4FAF036C-BE22-4457-81AE-4EB717A86B9A}" dt="2022-05-18T11:35:56.354" v="6942" actId="165"/>
          <ac:spMkLst>
            <pc:docMk/>
            <pc:sldMk cId="2591902719" sldId="260"/>
            <ac:spMk id="63" creationId="{5B70DDDA-4023-413B-8322-1D02AA8BD684}"/>
          </ac:spMkLst>
        </pc:spChg>
        <pc:spChg chg="add mod topLvl">
          <ac:chgData name="Noel O'Boyle" userId="1b32fb7b-1694-4033-81a7-c96c7b786e8b" providerId="ADAL" clId="{4FAF036C-BE22-4457-81AE-4EB717A86B9A}" dt="2022-05-20T10:50:57.472" v="7053" actId="1036"/>
          <ac:spMkLst>
            <pc:docMk/>
            <pc:sldMk cId="2591902719" sldId="260"/>
            <ac:spMk id="75" creationId="{23705980-891E-47E4-97E2-09F708305424}"/>
          </ac:spMkLst>
        </pc:spChg>
        <pc:spChg chg="add mod topLvl">
          <ac:chgData name="Noel O'Boyle" userId="1b32fb7b-1694-4033-81a7-c96c7b786e8b" providerId="ADAL" clId="{4FAF036C-BE22-4457-81AE-4EB717A86B9A}" dt="2022-05-20T10:50:57.472" v="7053" actId="1036"/>
          <ac:spMkLst>
            <pc:docMk/>
            <pc:sldMk cId="2591902719" sldId="260"/>
            <ac:spMk id="76" creationId="{B297FE89-FF68-4C1F-8FD5-C35C92E62ED0}"/>
          </ac:spMkLst>
        </pc:spChg>
        <pc:spChg chg="add del mod topLvl">
          <ac:chgData name="Noel O'Boyle" userId="1b32fb7b-1694-4033-81a7-c96c7b786e8b" providerId="ADAL" clId="{4FAF036C-BE22-4457-81AE-4EB717A86B9A}" dt="2022-05-20T10:49:56.732" v="7029" actId="478"/>
          <ac:spMkLst>
            <pc:docMk/>
            <pc:sldMk cId="2591902719" sldId="260"/>
            <ac:spMk id="77" creationId="{043CDF4D-4B63-46A8-9ADF-D20D17AF3DD8}"/>
          </ac:spMkLst>
        </pc:spChg>
        <pc:spChg chg="add del mod">
          <ac:chgData name="Noel O'Boyle" userId="1b32fb7b-1694-4033-81a7-c96c7b786e8b" providerId="ADAL" clId="{4FAF036C-BE22-4457-81AE-4EB717A86B9A}" dt="2022-05-17T11:09:45.539" v="2689"/>
          <ac:spMkLst>
            <pc:docMk/>
            <pc:sldMk cId="2591902719" sldId="260"/>
            <ac:spMk id="79" creationId="{6C9098D1-A4DC-44D4-982A-C9BD62235584}"/>
          </ac:spMkLst>
        </pc:spChg>
        <pc:spChg chg="add del mod">
          <ac:chgData name="Noel O'Boyle" userId="1b32fb7b-1694-4033-81a7-c96c7b786e8b" providerId="ADAL" clId="{4FAF036C-BE22-4457-81AE-4EB717A86B9A}" dt="2022-05-17T16:24:40.320" v="5806"/>
          <ac:spMkLst>
            <pc:docMk/>
            <pc:sldMk cId="2591902719" sldId="260"/>
            <ac:spMk id="79" creationId="{AEE0A8B2-DF3A-4061-B36B-AC25E611FB59}"/>
          </ac:spMkLst>
        </pc:spChg>
        <pc:spChg chg="add del mod">
          <ac:chgData name="Noel O'Boyle" userId="1b32fb7b-1694-4033-81a7-c96c7b786e8b" providerId="ADAL" clId="{4FAF036C-BE22-4457-81AE-4EB717A86B9A}" dt="2022-05-18T11:36:12.700" v="6943" actId="478"/>
          <ac:spMkLst>
            <pc:docMk/>
            <pc:sldMk cId="2591902719" sldId="260"/>
            <ac:spMk id="79" creationId="{C8FD7DED-6CCA-404B-89B4-BAF9E29E8093}"/>
          </ac:spMkLst>
        </pc:spChg>
        <pc:spChg chg="add del mod">
          <ac:chgData name="Noel O'Boyle" userId="1b32fb7b-1694-4033-81a7-c96c7b786e8b" providerId="ADAL" clId="{4FAF036C-BE22-4457-81AE-4EB717A86B9A}" dt="2022-05-17T16:25:08.694" v="5809" actId="478"/>
          <ac:spMkLst>
            <pc:docMk/>
            <pc:sldMk cId="2591902719" sldId="260"/>
            <ac:spMk id="80" creationId="{74553AC9-9224-4044-94F6-3A11D7D9D60D}"/>
          </ac:spMkLst>
        </pc:spChg>
        <pc:spChg chg="add del mod">
          <ac:chgData name="Noel O'Boyle" userId="1b32fb7b-1694-4033-81a7-c96c7b786e8b" providerId="ADAL" clId="{4FAF036C-BE22-4457-81AE-4EB717A86B9A}" dt="2022-05-17T11:09:45.539" v="2689"/>
          <ac:spMkLst>
            <pc:docMk/>
            <pc:sldMk cId="2591902719" sldId="260"/>
            <ac:spMk id="80" creationId="{96D3AEAC-7089-4612-9BC0-40140DB66FAD}"/>
          </ac:spMkLst>
        </pc:spChg>
        <pc:spChg chg="mod">
          <ac:chgData name="Noel O'Boyle" userId="1b32fb7b-1694-4033-81a7-c96c7b786e8b" providerId="ADAL" clId="{4FAF036C-BE22-4457-81AE-4EB717A86B9A}" dt="2022-05-17T11:09:43.994" v="2688"/>
          <ac:spMkLst>
            <pc:docMk/>
            <pc:sldMk cId="2591902719" sldId="260"/>
            <ac:spMk id="82" creationId="{CF0E5BC7-129B-4AF5-B64B-4E7D1CDDFA2B}"/>
          </ac:spMkLst>
        </pc:spChg>
        <pc:spChg chg="mod">
          <ac:chgData name="Noel O'Boyle" userId="1b32fb7b-1694-4033-81a7-c96c7b786e8b" providerId="ADAL" clId="{4FAF036C-BE22-4457-81AE-4EB717A86B9A}" dt="2022-05-17T11:09:43.994" v="2688"/>
          <ac:spMkLst>
            <pc:docMk/>
            <pc:sldMk cId="2591902719" sldId="260"/>
            <ac:spMk id="83" creationId="{76F63781-8ED9-4EE0-9CF1-E3E0421B9F55}"/>
          </ac:spMkLst>
        </pc:spChg>
        <pc:spChg chg="mod">
          <ac:chgData name="Noel O'Boyle" userId="1b32fb7b-1694-4033-81a7-c96c7b786e8b" providerId="ADAL" clId="{4FAF036C-BE22-4457-81AE-4EB717A86B9A}" dt="2022-05-17T11:09:43.994" v="2688"/>
          <ac:spMkLst>
            <pc:docMk/>
            <pc:sldMk cId="2591902719" sldId="260"/>
            <ac:spMk id="84" creationId="{D0C6A751-5EBE-463E-95CF-BE8711429930}"/>
          </ac:spMkLst>
        </pc:spChg>
        <pc:spChg chg="mod">
          <ac:chgData name="Noel O'Boyle" userId="1b32fb7b-1694-4033-81a7-c96c7b786e8b" providerId="ADAL" clId="{4FAF036C-BE22-4457-81AE-4EB717A86B9A}" dt="2022-05-17T11:09:43.994" v="2688"/>
          <ac:spMkLst>
            <pc:docMk/>
            <pc:sldMk cId="2591902719" sldId="260"/>
            <ac:spMk id="85" creationId="{634EADE0-1CD8-4AB3-9B38-C668DC1B3A08}"/>
          </ac:spMkLst>
        </pc:spChg>
        <pc:spChg chg="mod">
          <ac:chgData name="Noel O'Boyle" userId="1b32fb7b-1694-4033-81a7-c96c7b786e8b" providerId="ADAL" clId="{4FAF036C-BE22-4457-81AE-4EB717A86B9A}" dt="2022-05-17T11:09:43.994" v="2688"/>
          <ac:spMkLst>
            <pc:docMk/>
            <pc:sldMk cId="2591902719" sldId="260"/>
            <ac:spMk id="86" creationId="{E19B5A21-A66B-4067-A65E-A5B7F141E501}"/>
          </ac:spMkLst>
        </pc:spChg>
        <pc:spChg chg="add del mod">
          <ac:chgData name="Noel O'Boyle" userId="1b32fb7b-1694-4033-81a7-c96c7b786e8b" providerId="ADAL" clId="{4FAF036C-BE22-4457-81AE-4EB717A86B9A}" dt="2022-05-18T11:39:21.846" v="6979" actId="478"/>
          <ac:spMkLst>
            <pc:docMk/>
            <pc:sldMk cId="2591902719" sldId="260"/>
            <ac:spMk id="91" creationId="{9BC45706-735B-4E15-8F7F-7CBC068FC042}"/>
          </ac:spMkLst>
        </pc:spChg>
        <pc:spChg chg="add del mod">
          <ac:chgData name="Noel O'Boyle" userId="1b32fb7b-1694-4033-81a7-c96c7b786e8b" providerId="ADAL" clId="{4FAF036C-BE22-4457-81AE-4EB717A86B9A}" dt="2022-05-18T11:39:29.587" v="6981" actId="478"/>
          <ac:spMkLst>
            <pc:docMk/>
            <pc:sldMk cId="2591902719" sldId="260"/>
            <ac:spMk id="92" creationId="{E31BB1BA-F2C6-432F-9A6B-2103CE2A1C38}"/>
          </ac:spMkLst>
        </pc:spChg>
        <pc:spChg chg="add mod">
          <ac:chgData name="Noel O'Boyle" userId="1b32fb7b-1694-4033-81a7-c96c7b786e8b" providerId="ADAL" clId="{4FAF036C-BE22-4457-81AE-4EB717A86B9A}" dt="2022-05-18T11:53:43.873" v="7015" actId="20577"/>
          <ac:spMkLst>
            <pc:docMk/>
            <pc:sldMk cId="2591902719" sldId="260"/>
            <ac:spMk id="93" creationId="{1DF2DE27-B145-48B7-9703-7A7C6146E8E1}"/>
          </ac:spMkLst>
        </pc:spChg>
        <pc:spChg chg="add mod">
          <ac:chgData name="Noel O'Boyle" userId="1b32fb7b-1694-4033-81a7-c96c7b786e8b" providerId="ADAL" clId="{4FAF036C-BE22-4457-81AE-4EB717A86B9A}" dt="2022-05-18T11:36:13.668" v="6944"/>
          <ac:spMkLst>
            <pc:docMk/>
            <pc:sldMk cId="2591902719" sldId="260"/>
            <ac:spMk id="94" creationId="{E0453887-1915-42EE-95CC-648D6D884DEC}"/>
          </ac:spMkLst>
        </pc:spChg>
        <pc:spChg chg="mod">
          <ac:chgData name="Noel O'Boyle" userId="1b32fb7b-1694-4033-81a7-c96c7b786e8b" providerId="ADAL" clId="{4FAF036C-BE22-4457-81AE-4EB717A86B9A}" dt="2022-05-18T11:36:13.668" v="6944"/>
          <ac:spMkLst>
            <pc:docMk/>
            <pc:sldMk cId="2591902719" sldId="260"/>
            <ac:spMk id="96" creationId="{2F331A57-FBCB-4808-8541-607AC1E6A2DC}"/>
          </ac:spMkLst>
        </pc:spChg>
        <pc:spChg chg="mod">
          <ac:chgData name="Noel O'Boyle" userId="1b32fb7b-1694-4033-81a7-c96c7b786e8b" providerId="ADAL" clId="{4FAF036C-BE22-4457-81AE-4EB717A86B9A}" dt="2022-05-18T11:36:13.668" v="6944"/>
          <ac:spMkLst>
            <pc:docMk/>
            <pc:sldMk cId="2591902719" sldId="260"/>
            <ac:spMk id="97" creationId="{496F7FED-7F40-4137-88F8-F0E058B6630E}"/>
          </ac:spMkLst>
        </pc:spChg>
        <pc:spChg chg="add del mod">
          <ac:chgData name="Noel O'Boyle" userId="1b32fb7b-1694-4033-81a7-c96c7b786e8b" providerId="ADAL" clId="{4FAF036C-BE22-4457-81AE-4EB717A86B9A}" dt="2022-05-17T11:09:45.539" v="2689"/>
          <ac:spMkLst>
            <pc:docMk/>
            <pc:sldMk cId="2591902719" sldId="260"/>
            <ac:spMk id="97" creationId="{908E017A-AE3E-4EDE-BA14-299B69A6E50B}"/>
          </ac:spMkLst>
        </pc:spChg>
        <pc:spChg chg="mod">
          <ac:chgData name="Noel O'Boyle" userId="1b32fb7b-1694-4033-81a7-c96c7b786e8b" providerId="ADAL" clId="{4FAF036C-BE22-4457-81AE-4EB717A86B9A}" dt="2022-05-18T11:36:13.668" v="6944"/>
          <ac:spMkLst>
            <pc:docMk/>
            <pc:sldMk cId="2591902719" sldId="260"/>
            <ac:spMk id="98" creationId="{32E9F62F-BC73-4315-9440-CCA46056F4A1}"/>
          </ac:spMkLst>
        </pc:spChg>
        <pc:spChg chg="add del mod">
          <ac:chgData name="Noel O'Boyle" userId="1b32fb7b-1694-4033-81a7-c96c7b786e8b" providerId="ADAL" clId="{4FAF036C-BE22-4457-81AE-4EB717A86B9A}" dt="2022-05-17T11:09:45.539" v="2689"/>
          <ac:spMkLst>
            <pc:docMk/>
            <pc:sldMk cId="2591902719" sldId="260"/>
            <ac:spMk id="98" creationId="{70D29F11-5A13-4ABF-BF2E-039A2C08F7C9}"/>
          </ac:spMkLst>
        </pc:spChg>
        <pc:spChg chg="mod">
          <ac:chgData name="Noel O'Boyle" userId="1b32fb7b-1694-4033-81a7-c96c7b786e8b" providerId="ADAL" clId="{4FAF036C-BE22-4457-81AE-4EB717A86B9A}" dt="2022-05-18T11:37:44.411" v="6961" actId="207"/>
          <ac:spMkLst>
            <pc:docMk/>
            <pc:sldMk cId="2591902719" sldId="260"/>
            <ac:spMk id="99" creationId="{053621B8-7BAF-4FDE-A0E3-6F30179A6B53}"/>
          </ac:spMkLst>
        </pc:spChg>
        <pc:spChg chg="add del mod">
          <ac:chgData name="Noel O'Boyle" userId="1b32fb7b-1694-4033-81a7-c96c7b786e8b" providerId="ADAL" clId="{4FAF036C-BE22-4457-81AE-4EB717A86B9A}" dt="2022-05-17T11:09:45.539" v="2689"/>
          <ac:spMkLst>
            <pc:docMk/>
            <pc:sldMk cId="2591902719" sldId="260"/>
            <ac:spMk id="99" creationId="{1A5F8269-3B93-4479-A2C4-880570ECD8E7}"/>
          </ac:spMkLst>
        </pc:spChg>
        <pc:spChg chg="mod">
          <ac:chgData name="Noel O'Boyle" userId="1b32fb7b-1694-4033-81a7-c96c7b786e8b" providerId="ADAL" clId="{4FAF036C-BE22-4457-81AE-4EB717A86B9A}" dt="2022-05-18T11:38:01.967" v="6977" actId="108"/>
          <ac:spMkLst>
            <pc:docMk/>
            <pc:sldMk cId="2591902719" sldId="260"/>
            <ac:spMk id="100" creationId="{71C4FF70-18EF-4F22-AFD8-FBAF76060B8B}"/>
          </ac:spMkLst>
        </pc:spChg>
        <pc:spChg chg="add del mod">
          <ac:chgData name="Noel O'Boyle" userId="1b32fb7b-1694-4033-81a7-c96c7b786e8b" providerId="ADAL" clId="{4FAF036C-BE22-4457-81AE-4EB717A86B9A}" dt="2022-05-17T11:09:45.539" v="2689"/>
          <ac:spMkLst>
            <pc:docMk/>
            <pc:sldMk cId="2591902719" sldId="260"/>
            <ac:spMk id="100" creationId="{F9A5A1C5-27CA-4ED9-B129-F39D88E0AFC3}"/>
          </ac:spMkLst>
        </pc:spChg>
        <pc:spChg chg="add del mod">
          <ac:chgData name="Noel O'Boyle" userId="1b32fb7b-1694-4033-81a7-c96c7b786e8b" providerId="ADAL" clId="{4FAF036C-BE22-4457-81AE-4EB717A86B9A}" dt="2022-05-17T11:09:45.539" v="2689"/>
          <ac:spMkLst>
            <pc:docMk/>
            <pc:sldMk cId="2591902719" sldId="260"/>
            <ac:spMk id="101" creationId="{91406822-A19F-46CD-9C71-33B0526C30D9}"/>
          </ac:spMkLst>
        </pc:spChg>
        <pc:spChg chg="add mod">
          <ac:chgData name="Noel O'Boyle" userId="1b32fb7b-1694-4033-81a7-c96c7b786e8b" providerId="ADAL" clId="{4FAF036C-BE22-4457-81AE-4EB717A86B9A}" dt="2022-05-18T11:36:13.668" v="6944"/>
          <ac:spMkLst>
            <pc:docMk/>
            <pc:sldMk cId="2591902719" sldId="260"/>
            <ac:spMk id="106" creationId="{D54DAD0D-9163-451F-8507-447454F9C11F}"/>
          </ac:spMkLst>
        </pc:spChg>
        <pc:spChg chg="add del mod">
          <ac:chgData name="Noel O'Boyle" userId="1b32fb7b-1694-4033-81a7-c96c7b786e8b" providerId="ADAL" clId="{4FAF036C-BE22-4457-81AE-4EB717A86B9A}" dt="2022-05-17T11:09:45.539" v="2689"/>
          <ac:spMkLst>
            <pc:docMk/>
            <pc:sldMk cId="2591902719" sldId="260"/>
            <ac:spMk id="113" creationId="{E0004D46-8C05-44B2-A009-9EAA2589D9AF}"/>
          </ac:spMkLst>
        </pc:spChg>
        <pc:spChg chg="add del mod">
          <ac:chgData name="Noel O'Boyle" userId="1b32fb7b-1694-4033-81a7-c96c7b786e8b" providerId="ADAL" clId="{4FAF036C-BE22-4457-81AE-4EB717A86B9A}" dt="2022-05-17T11:09:45.539" v="2689"/>
          <ac:spMkLst>
            <pc:docMk/>
            <pc:sldMk cId="2591902719" sldId="260"/>
            <ac:spMk id="114" creationId="{241ED7EE-164C-463F-AFF4-802DB52D2B71}"/>
          </ac:spMkLst>
        </pc:spChg>
        <pc:spChg chg="add del mod">
          <ac:chgData name="Noel O'Boyle" userId="1b32fb7b-1694-4033-81a7-c96c7b786e8b" providerId="ADAL" clId="{4FAF036C-BE22-4457-81AE-4EB717A86B9A}" dt="2022-05-17T11:09:45.539" v="2689"/>
          <ac:spMkLst>
            <pc:docMk/>
            <pc:sldMk cId="2591902719" sldId="260"/>
            <ac:spMk id="115" creationId="{4AEADF6C-6686-4BA3-B3F5-0A1667EF6F3D}"/>
          </ac:spMkLst>
        </pc:spChg>
        <pc:spChg chg="add del mod">
          <ac:chgData name="Noel O'Boyle" userId="1b32fb7b-1694-4033-81a7-c96c7b786e8b" providerId="ADAL" clId="{4FAF036C-BE22-4457-81AE-4EB717A86B9A}" dt="2022-05-17T11:10:14.324" v="2693"/>
          <ac:spMkLst>
            <pc:docMk/>
            <pc:sldMk cId="2591902719" sldId="260"/>
            <ac:spMk id="117" creationId="{B9D430DC-00AF-436F-A165-089328422EF2}"/>
          </ac:spMkLst>
        </pc:spChg>
        <pc:spChg chg="add del mod">
          <ac:chgData name="Noel O'Boyle" userId="1b32fb7b-1694-4033-81a7-c96c7b786e8b" providerId="ADAL" clId="{4FAF036C-BE22-4457-81AE-4EB717A86B9A}" dt="2022-05-17T11:10:14.324" v="2693"/>
          <ac:spMkLst>
            <pc:docMk/>
            <pc:sldMk cId="2591902719" sldId="260"/>
            <ac:spMk id="118" creationId="{9AB57E3C-065B-41BE-82F9-64E87528306D}"/>
          </ac:spMkLst>
        </pc:spChg>
        <pc:spChg chg="del mod">
          <ac:chgData name="Noel O'Boyle" userId="1b32fb7b-1694-4033-81a7-c96c7b786e8b" providerId="ADAL" clId="{4FAF036C-BE22-4457-81AE-4EB717A86B9A}" dt="2022-05-17T09:55:43.286" v="2638" actId="478"/>
          <ac:spMkLst>
            <pc:docMk/>
            <pc:sldMk cId="2591902719" sldId="260"/>
            <ac:spMk id="119" creationId="{A63BF7B7-955B-4484-8225-3352C4C98E58}"/>
          </ac:spMkLst>
        </pc:spChg>
        <pc:spChg chg="mod">
          <ac:chgData name="Noel O'Boyle" userId="1b32fb7b-1694-4033-81a7-c96c7b786e8b" providerId="ADAL" clId="{4FAF036C-BE22-4457-81AE-4EB717A86B9A}" dt="2022-05-17T11:09:49.902" v="2690"/>
          <ac:spMkLst>
            <pc:docMk/>
            <pc:sldMk cId="2591902719" sldId="260"/>
            <ac:spMk id="121" creationId="{B2C30D5F-B317-40D1-9661-B70BE2E65072}"/>
          </ac:spMkLst>
        </pc:spChg>
        <pc:spChg chg="mod">
          <ac:chgData name="Noel O'Boyle" userId="1b32fb7b-1694-4033-81a7-c96c7b786e8b" providerId="ADAL" clId="{4FAF036C-BE22-4457-81AE-4EB717A86B9A}" dt="2022-05-17T11:09:49.902" v="2690"/>
          <ac:spMkLst>
            <pc:docMk/>
            <pc:sldMk cId="2591902719" sldId="260"/>
            <ac:spMk id="122" creationId="{209DCCD1-3C79-4199-BD30-FD3B683C422D}"/>
          </ac:spMkLst>
        </pc:spChg>
        <pc:spChg chg="mod">
          <ac:chgData name="Noel O'Boyle" userId="1b32fb7b-1694-4033-81a7-c96c7b786e8b" providerId="ADAL" clId="{4FAF036C-BE22-4457-81AE-4EB717A86B9A}" dt="2022-05-17T11:09:49.902" v="2690"/>
          <ac:spMkLst>
            <pc:docMk/>
            <pc:sldMk cId="2591902719" sldId="260"/>
            <ac:spMk id="123" creationId="{F63253D8-1CE4-4250-B277-187C0322BB4B}"/>
          </ac:spMkLst>
        </pc:spChg>
        <pc:spChg chg="mod">
          <ac:chgData name="Noel O'Boyle" userId="1b32fb7b-1694-4033-81a7-c96c7b786e8b" providerId="ADAL" clId="{4FAF036C-BE22-4457-81AE-4EB717A86B9A}" dt="2022-05-17T11:09:49.902" v="2690"/>
          <ac:spMkLst>
            <pc:docMk/>
            <pc:sldMk cId="2591902719" sldId="260"/>
            <ac:spMk id="124" creationId="{A44DD588-D0A5-4043-8CF7-9DE0217B209D}"/>
          </ac:spMkLst>
        </pc:spChg>
        <pc:spChg chg="mod">
          <ac:chgData name="Noel O'Boyle" userId="1b32fb7b-1694-4033-81a7-c96c7b786e8b" providerId="ADAL" clId="{4FAF036C-BE22-4457-81AE-4EB717A86B9A}" dt="2022-05-17T11:09:49.902" v="2690"/>
          <ac:spMkLst>
            <pc:docMk/>
            <pc:sldMk cId="2591902719" sldId="260"/>
            <ac:spMk id="125" creationId="{9FC6260F-E595-45D8-9F69-3FF5950B693F}"/>
          </ac:spMkLst>
        </pc:spChg>
        <pc:spChg chg="del mod">
          <ac:chgData name="Noel O'Boyle" userId="1b32fb7b-1694-4033-81a7-c96c7b786e8b" providerId="ADAL" clId="{4FAF036C-BE22-4457-81AE-4EB717A86B9A}" dt="2022-05-17T11:02:02.058" v="2677" actId="478"/>
          <ac:spMkLst>
            <pc:docMk/>
            <pc:sldMk cId="2591902719" sldId="260"/>
            <ac:spMk id="134" creationId="{BA4662FE-C5F9-441A-9D8D-2A8F3EC79A1C}"/>
          </ac:spMkLst>
        </pc:spChg>
        <pc:spChg chg="add del mod">
          <ac:chgData name="Noel O'Boyle" userId="1b32fb7b-1694-4033-81a7-c96c7b786e8b" providerId="ADAL" clId="{4FAF036C-BE22-4457-81AE-4EB717A86B9A}" dt="2022-05-17T11:10:14.324" v="2693"/>
          <ac:spMkLst>
            <pc:docMk/>
            <pc:sldMk cId="2591902719" sldId="260"/>
            <ac:spMk id="137" creationId="{F27B8CE0-4943-4982-882E-105A3F45838C}"/>
          </ac:spMkLst>
        </pc:spChg>
        <pc:spChg chg="add del mod">
          <ac:chgData name="Noel O'Boyle" userId="1b32fb7b-1694-4033-81a7-c96c7b786e8b" providerId="ADAL" clId="{4FAF036C-BE22-4457-81AE-4EB717A86B9A}" dt="2022-05-17T11:10:14.324" v="2693"/>
          <ac:spMkLst>
            <pc:docMk/>
            <pc:sldMk cId="2591902719" sldId="260"/>
            <ac:spMk id="138" creationId="{40065E64-076E-4932-8E1B-1324F4651619}"/>
          </ac:spMkLst>
        </pc:spChg>
        <pc:spChg chg="add del mod">
          <ac:chgData name="Noel O'Boyle" userId="1b32fb7b-1694-4033-81a7-c96c7b786e8b" providerId="ADAL" clId="{4FAF036C-BE22-4457-81AE-4EB717A86B9A}" dt="2022-05-17T11:10:14.324" v="2693"/>
          <ac:spMkLst>
            <pc:docMk/>
            <pc:sldMk cId="2591902719" sldId="260"/>
            <ac:spMk id="139" creationId="{64353943-3647-4830-A399-F1E04137FCAF}"/>
          </ac:spMkLst>
        </pc:spChg>
        <pc:spChg chg="add del mod">
          <ac:chgData name="Noel O'Boyle" userId="1b32fb7b-1694-4033-81a7-c96c7b786e8b" providerId="ADAL" clId="{4FAF036C-BE22-4457-81AE-4EB717A86B9A}" dt="2022-05-17T11:10:14.324" v="2693"/>
          <ac:spMkLst>
            <pc:docMk/>
            <pc:sldMk cId="2591902719" sldId="260"/>
            <ac:spMk id="140" creationId="{57FF5331-EF5B-47B3-B523-C9670318B9E3}"/>
          </ac:spMkLst>
        </pc:spChg>
        <pc:spChg chg="add del mod">
          <ac:chgData name="Noel O'Boyle" userId="1b32fb7b-1694-4033-81a7-c96c7b786e8b" providerId="ADAL" clId="{4FAF036C-BE22-4457-81AE-4EB717A86B9A}" dt="2022-05-17T11:10:14.324" v="2693"/>
          <ac:spMkLst>
            <pc:docMk/>
            <pc:sldMk cId="2591902719" sldId="260"/>
            <ac:spMk id="141" creationId="{714CB16A-1BE8-411B-89A9-013CE7187EAF}"/>
          </ac:spMkLst>
        </pc:spChg>
        <pc:spChg chg="add del mod">
          <ac:chgData name="Noel O'Boyle" userId="1b32fb7b-1694-4033-81a7-c96c7b786e8b" providerId="ADAL" clId="{4FAF036C-BE22-4457-81AE-4EB717A86B9A}" dt="2022-05-17T11:10:14.324" v="2693"/>
          <ac:spMkLst>
            <pc:docMk/>
            <pc:sldMk cId="2591902719" sldId="260"/>
            <ac:spMk id="153" creationId="{B1BF502B-FB9E-40D8-8BAC-2B75E4DF1809}"/>
          </ac:spMkLst>
        </pc:spChg>
        <pc:spChg chg="add del mod">
          <ac:chgData name="Noel O'Boyle" userId="1b32fb7b-1694-4033-81a7-c96c7b786e8b" providerId="ADAL" clId="{4FAF036C-BE22-4457-81AE-4EB717A86B9A}" dt="2022-05-17T11:10:14.324" v="2693"/>
          <ac:spMkLst>
            <pc:docMk/>
            <pc:sldMk cId="2591902719" sldId="260"/>
            <ac:spMk id="154" creationId="{FBBB9A92-374A-48C4-AF38-2CF02A28594C}"/>
          </ac:spMkLst>
        </pc:spChg>
        <pc:spChg chg="add del mod">
          <ac:chgData name="Noel O'Boyle" userId="1b32fb7b-1694-4033-81a7-c96c7b786e8b" providerId="ADAL" clId="{4FAF036C-BE22-4457-81AE-4EB717A86B9A}" dt="2022-05-17T11:10:14.324" v="2693"/>
          <ac:spMkLst>
            <pc:docMk/>
            <pc:sldMk cId="2591902719" sldId="260"/>
            <ac:spMk id="155" creationId="{E603389E-E923-4EB6-B856-1B6EE1E32522}"/>
          </ac:spMkLst>
        </pc:spChg>
        <pc:spChg chg="add del mod">
          <ac:chgData name="Noel O'Boyle" userId="1b32fb7b-1694-4033-81a7-c96c7b786e8b" providerId="ADAL" clId="{4FAF036C-BE22-4457-81AE-4EB717A86B9A}" dt="2022-05-17T11:10:13.676" v="2692"/>
          <ac:spMkLst>
            <pc:docMk/>
            <pc:sldMk cId="2591902719" sldId="260"/>
            <ac:spMk id="157" creationId="{057078A3-280A-4A28-BC67-9ABE4B0CF76A}"/>
          </ac:spMkLst>
        </pc:spChg>
        <pc:spChg chg="add mod">
          <ac:chgData name="Noel O'Boyle" userId="1b32fb7b-1694-4033-81a7-c96c7b786e8b" providerId="ADAL" clId="{4FAF036C-BE22-4457-81AE-4EB717A86B9A}" dt="2022-05-18T10:34:31.053" v="6939" actId="3626"/>
          <ac:spMkLst>
            <pc:docMk/>
            <pc:sldMk cId="2591902719" sldId="260"/>
            <ac:spMk id="158" creationId="{30196BCE-AD25-4545-8FE8-5050A1429FC1}"/>
          </ac:spMkLst>
        </pc:spChg>
        <pc:spChg chg="add mod">
          <ac:chgData name="Noel O'Boyle" userId="1b32fb7b-1694-4033-81a7-c96c7b786e8b" providerId="ADAL" clId="{4FAF036C-BE22-4457-81AE-4EB717A86B9A}" dt="2022-05-18T08:57:06.890" v="6411" actId="6549"/>
          <ac:spMkLst>
            <pc:docMk/>
            <pc:sldMk cId="2591902719" sldId="260"/>
            <ac:spMk id="159" creationId="{51495FC1-0B14-4F88-A3EF-95551E45B762}"/>
          </ac:spMkLst>
        </pc:spChg>
        <pc:spChg chg="add mod">
          <ac:chgData name="Noel O'Boyle" userId="1b32fb7b-1694-4033-81a7-c96c7b786e8b" providerId="ADAL" clId="{4FAF036C-BE22-4457-81AE-4EB717A86B9A}" dt="2022-05-20T12:57:01.559" v="7280" actId="14100"/>
          <ac:spMkLst>
            <pc:docMk/>
            <pc:sldMk cId="2591902719" sldId="260"/>
            <ac:spMk id="160" creationId="{F2504CE6-ADD0-4FF9-AC50-0898291A60D5}"/>
          </ac:spMkLst>
        </pc:spChg>
        <pc:spChg chg="mod">
          <ac:chgData name="Noel O'Boyle" userId="1b32fb7b-1694-4033-81a7-c96c7b786e8b" providerId="ADAL" clId="{4FAF036C-BE22-4457-81AE-4EB717A86B9A}" dt="2022-05-18T10:25:10.043" v="6695" actId="20577"/>
          <ac:spMkLst>
            <pc:docMk/>
            <pc:sldMk cId="2591902719" sldId="260"/>
            <ac:spMk id="217" creationId="{96D5FE95-A607-4815-99F9-524FB4B4454C}"/>
          </ac:spMkLst>
        </pc:spChg>
        <pc:spChg chg="mod">
          <ac:chgData name="Noel O'Boyle" userId="1b32fb7b-1694-4033-81a7-c96c7b786e8b" providerId="ADAL" clId="{4FAF036C-BE22-4457-81AE-4EB717A86B9A}" dt="2022-05-20T12:57:25.796" v="7283" actId="14100"/>
          <ac:spMkLst>
            <pc:docMk/>
            <pc:sldMk cId="2591902719" sldId="260"/>
            <ac:spMk id="456" creationId="{B184F016-E9EC-4ED6-8EAF-CAA3CDCC02EE}"/>
          </ac:spMkLst>
        </pc:spChg>
        <pc:spChg chg="mod">
          <ac:chgData name="Noel O'Boyle" userId="1b32fb7b-1694-4033-81a7-c96c7b786e8b" providerId="ADAL" clId="{4FAF036C-BE22-4457-81AE-4EB717A86B9A}" dt="2022-05-17T11:13:09.244" v="2774" actId="20577"/>
          <ac:spMkLst>
            <pc:docMk/>
            <pc:sldMk cId="2591902719" sldId="260"/>
            <ac:spMk id="470" creationId="{F24991FB-780C-410B-A994-FCCA7CA73B07}"/>
          </ac:spMkLst>
        </pc:spChg>
        <pc:spChg chg="mod">
          <ac:chgData name="Noel O'Boyle" userId="1b32fb7b-1694-4033-81a7-c96c7b786e8b" providerId="ADAL" clId="{4FAF036C-BE22-4457-81AE-4EB717A86B9A}" dt="2022-05-17T16:38:29.224" v="6074" actId="1035"/>
          <ac:spMkLst>
            <pc:docMk/>
            <pc:sldMk cId="2591902719" sldId="260"/>
            <ac:spMk id="471" creationId="{93AA608B-466A-49E9-9AC0-07527112B02C}"/>
          </ac:spMkLst>
        </pc:spChg>
        <pc:spChg chg="mod">
          <ac:chgData name="Noel O'Boyle" userId="1b32fb7b-1694-4033-81a7-c96c7b786e8b" providerId="ADAL" clId="{4FAF036C-BE22-4457-81AE-4EB717A86B9A}" dt="2022-05-20T12:58:51.392" v="7287" actId="14100"/>
          <ac:spMkLst>
            <pc:docMk/>
            <pc:sldMk cId="2591902719" sldId="260"/>
            <ac:spMk id="601" creationId="{E3DF62E8-F23D-4429-A113-7E8DF36AB95B}"/>
          </ac:spMkLst>
        </pc:spChg>
        <pc:spChg chg="add del mod">
          <ac:chgData name="Noel O'Boyle" userId="1b32fb7b-1694-4033-81a7-c96c7b786e8b" providerId="ADAL" clId="{4FAF036C-BE22-4457-81AE-4EB717A86B9A}" dt="2022-05-20T12:57:39.179" v="7284" actId="14100"/>
          <ac:spMkLst>
            <pc:docMk/>
            <pc:sldMk cId="2591902719" sldId="260"/>
            <ac:spMk id="602" creationId="{C80A0186-12A9-461D-A4BB-5910076B76AB}"/>
          </ac:spMkLst>
        </pc:spChg>
        <pc:spChg chg="mod">
          <ac:chgData name="Noel O'Boyle" userId="1b32fb7b-1694-4033-81a7-c96c7b786e8b" providerId="ADAL" clId="{4FAF036C-BE22-4457-81AE-4EB717A86B9A}" dt="2022-05-20T12:58:29.460" v="7285" actId="14100"/>
          <ac:spMkLst>
            <pc:docMk/>
            <pc:sldMk cId="2591902719" sldId="260"/>
            <ac:spMk id="603" creationId="{38C3069C-502A-43A6-BB42-489B1863B63A}"/>
          </ac:spMkLst>
        </pc:spChg>
        <pc:spChg chg="mod">
          <ac:chgData name="Noel O'Boyle" userId="1b32fb7b-1694-4033-81a7-c96c7b786e8b" providerId="ADAL" clId="{4FAF036C-BE22-4457-81AE-4EB717A86B9A}" dt="2022-05-18T11:45:27.398" v="6999" actId="14100"/>
          <ac:spMkLst>
            <pc:docMk/>
            <pc:sldMk cId="2591902719" sldId="260"/>
            <ac:spMk id="604" creationId="{DAF254C8-C719-41CA-9364-2804445EA1DF}"/>
          </ac:spMkLst>
        </pc:spChg>
        <pc:spChg chg="mod">
          <ac:chgData name="Noel O'Boyle" userId="1b32fb7b-1694-4033-81a7-c96c7b786e8b" providerId="ADAL" clId="{4FAF036C-BE22-4457-81AE-4EB717A86B9A}" dt="2022-05-17T09:00:22.320" v="2568" actId="14100"/>
          <ac:spMkLst>
            <pc:docMk/>
            <pc:sldMk cId="2591902719" sldId="260"/>
            <ac:spMk id="605" creationId="{9CA1AC08-D9D5-40AB-B184-E360DCB84A37}"/>
          </ac:spMkLst>
        </pc:spChg>
        <pc:grpChg chg="add del mod">
          <ac:chgData name="Noel O'Boyle" userId="1b32fb7b-1694-4033-81a7-c96c7b786e8b" providerId="ADAL" clId="{4FAF036C-BE22-4457-81AE-4EB717A86B9A}" dt="2022-05-18T11:35:56.354" v="6942" actId="165"/>
          <ac:grpSpMkLst>
            <pc:docMk/>
            <pc:sldMk cId="2591902719" sldId="260"/>
            <ac:grpSpMk id="6" creationId="{5970D4C8-700B-47AC-A12D-0FFBEAC365B6}"/>
          </ac:grpSpMkLst>
        </pc:grpChg>
        <pc:grpChg chg="add del mod">
          <ac:chgData name="Noel O'Boyle" userId="1b32fb7b-1694-4033-81a7-c96c7b786e8b" providerId="ADAL" clId="{4FAF036C-BE22-4457-81AE-4EB717A86B9A}" dt="2022-05-04T10:56:00.819" v="2050" actId="165"/>
          <ac:grpSpMkLst>
            <pc:docMk/>
            <pc:sldMk cId="2591902719" sldId="260"/>
            <ac:grpSpMk id="14" creationId="{C762F50A-9D9F-4C02-9D5E-BC96D6DD2696}"/>
          </ac:grpSpMkLst>
        </pc:grpChg>
        <pc:grpChg chg="add del mod">
          <ac:chgData name="Noel O'Boyle" userId="1b32fb7b-1694-4033-81a7-c96c7b786e8b" providerId="ADAL" clId="{4FAF036C-BE22-4457-81AE-4EB717A86B9A}" dt="2022-05-04T15:51:44.076" v="2407" actId="165"/>
          <ac:grpSpMkLst>
            <pc:docMk/>
            <pc:sldMk cId="2591902719" sldId="260"/>
            <ac:grpSpMk id="18" creationId="{1C36ADEE-C1E7-472E-A6A5-E104281C82D8}"/>
          </ac:grpSpMkLst>
        </pc:grpChg>
        <pc:grpChg chg="add mod">
          <ac:chgData name="Noel O'Boyle" userId="1b32fb7b-1694-4033-81a7-c96c7b786e8b" providerId="ADAL" clId="{4FAF036C-BE22-4457-81AE-4EB717A86B9A}" dt="2022-05-18T10:33:41.710" v="6930" actId="1035"/>
          <ac:grpSpMkLst>
            <pc:docMk/>
            <pc:sldMk cId="2591902719" sldId="260"/>
            <ac:grpSpMk id="19" creationId="{CBED1ABD-8E19-4E8D-AB19-73A6C73F3B2D}"/>
          </ac:grpSpMkLst>
        </pc:grpChg>
        <pc:grpChg chg="add del mod">
          <ac:chgData name="Noel O'Boyle" userId="1b32fb7b-1694-4033-81a7-c96c7b786e8b" providerId="ADAL" clId="{4FAF036C-BE22-4457-81AE-4EB717A86B9A}" dt="2022-05-18T10:08:59.657" v="6412" actId="165"/>
          <ac:grpSpMkLst>
            <pc:docMk/>
            <pc:sldMk cId="2591902719" sldId="260"/>
            <ac:grpSpMk id="20" creationId="{DB0EAB55-729A-49B1-B820-E55F6AAD432F}"/>
          </ac:grpSpMkLst>
        </pc:grpChg>
        <pc:grpChg chg="add del mod">
          <ac:chgData name="Noel O'Boyle" userId="1b32fb7b-1694-4033-81a7-c96c7b786e8b" providerId="ADAL" clId="{4FAF036C-BE22-4457-81AE-4EB717A86B9A}" dt="2022-05-04T15:52:59.817" v="2424" actId="165"/>
          <ac:grpSpMkLst>
            <pc:docMk/>
            <pc:sldMk cId="2591902719" sldId="260"/>
            <ac:grpSpMk id="21" creationId="{5F0321BF-6BBE-4CC7-B544-1989D0E2B4A6}"/>
          </ac:grpSpMkLst>
        </pc:grpChg>
        <pc:grpChg chg="add del mod topLvl">
          <ac:chgData name="Noel O'Boyle" userId="1b32fb7b-1694-4033-81a7-c96c7b786e8b" providerId="ADAL" clId="{4FAF036C-BE22-4457-81AE-4EB717A86B9A}" dt="2022-05-18T11:36:12.700" v="6943" actId="478"/>
          <ac:grpSpMkLst>
            <pc:docMk/>
            <pc:sldMk cId="2591902719" sldId="260"/>
            <ac:grpSpMk id="43" creationId="{1E943ADB-DB24-4CB9-ABB2-8C810253187E}"/>
          </ac:grpSpMkLst>
        </pc:grpChg>
        <pc:grpChg chg="add mod topLvl">
          <ac:chgData name="Noel O'Boyle" userId="1b32fb7b-1694-4033-81a7-c96c7b786e8b" providerId="ADAL" clId="{4FAF036C-BE22-4457-81AE-4EB717A86B9A}" dt="2022-05-18T11:35:56.354" v="6942" actId="165"/>
          <ac:grpSpMkLst>
            <pc:docMk/>
            <pc:sldMk cId="2591902719" sldId="260"/>
            <ac:grpSpMk id="65" creationId="{60F3F17D-C835-4E62-9949-C24A556366D6}"/>
          </ac:grpSpMkLst>
        </pc:grpChg>
        <pc:grpChg chg="add del mod">
          <ac:chgData name="Noel O'Boyle" userId="1b32fb7b-1694-4033-81a7-c96c7b786e8b" providerId="ADAL" clId="{4FAF036C-BE22-4457-81AE-4EB717A86B9A}" dt="2022-05-17T11:09:45.539" v="2689"/>
          <ac:grpSpMkLst>
            <pc:docMk/>
            <pc:sldMk cId="2591902719" sldId="260"/>
            <ac:grpSpMk id="81" creationId="{F6E388A9-5DDE-4EB1-A3CB-A929FAAD24BC}"/>
          </ac:grpSpMkLst>
        </pc:grpChg>
        <pc:grpChg chg="add mod">
          <ac:chgData name="Noel O'Boyle" userId="1b32fb7b-1694-4033-81a7-c96c7b786e8b" providerId="ADAL" clId="{4FAF036C-BE22-4457-81AE-4EB717A86B9A}" dt="2022-05-18T11:36:13.668" v="6944"/>
          <ac:grpSpMkLst>
            <pc:docMk/>
            <pc:sldMk cId="2591902719" sldId="260"/>
            <ac:grpSpMk id="95" creationId="{5838CDE0-B63F-483E-A80B-11677A60A08B}"/>
          </ac:grpSpMkLst>
        </pc:grpChg>
        <pc:grpChg chg="add del mod">
          <ac:chgData name="Noel O'Boyle" userId="1b32fb7b-1694-4033-81a7-c96c7b786e8b" providerId="ADAL" clId="{4FAF036C-BE22-4457-81AE-4EB717A86B9A}" dt="2022-05-17T11:09:45.539" v="2689"/>
          <ac:grpSpMkLst>
            <pc:docMk/>
            <pc:sldMk cId="2591902719" sldId="260"/>
            <ac:grpSpMk id="103" creationId="{35129ACF-F984-48DE-B054-81B23851C8B2}"/>
          </ac:grpSpMkLst>
        </pc:grpChg>
        <pc:grpChg chg="add del mod">
          <ac:chgData name="Noel O'Boyle" userId="1b32fb7b-1694-4033-81a7-c96c7b786e8b" providerId="ADAL" clId="{4FAF036C-BE22-4457-81AE-4EB717A86B9A}" dt="2022-05-17T11:10:14.324" v="2693"/>
          <ac:grpSpMkLst>
            <pc:docMk/>
            <pc:sldMk cId="2591902719" sldId="260"/>
            <ac:grpSpMk id="120" creationId="{CA7387FF-AA61-45A8-B745-3DB9FA731F62}"/>
          </ac:grpSpMkLst>
        </pc:grpChg>
        <pc:grpChg chg="add del mod">
          <ac:chgData name="Noel O'Boyle" userId="1b32fb7b-1694-4033-81a7-c96c7b786e8b" providerId="ADAL" clId="{4FAF036C-BE22-4457-81AE-4EB717A86B9A}" dt="2022-05-17T11:10:14.324" v="2693"/>
          <ac:grpSpMkLst>
            <pc:docMk/>
            <pc:sldMk cId="2591902719" sldId="260"/>
            <ac:grpSpMk id="143" creationId="{8CFDF934-39CE-486C-BF9E-CA5A5BF437B1}"/>
          </ac:grpSpMkLst>
        </pc:grpChg>
        <pc:graphicFrameChg chg="add del mod modGraphic">
          <ac:chgData name="Noel O'Boyle" userId="1b32fb7b-1694-4033-81a7-c96c7b786e8b" providerId="ADAL" clId="{4FAF036C-BE22-4457-81AE-4EB717A86B9A}" dt="2022-05-20T12:50:41.903" v="7254" actId="478"/>
          <ac:graphicFrameMkLst>
            <pc:docMk/>
            <pc:sldMk cId="2591902719" sldId="260"/>
            <ac:graphicFrameMk id="6" creationId="{1F226F60-9B9E-4FBC-A48D-DB3FE0A86E70}"/>
          </ac:graphicFrameMkLst>
        </pc:graphicFrameChg>
        <pc:graphicFrameChg chg="add mod modGraphic">
          <ac:chgData name="Noel O'Boyle" userId="1b32fb7b-1694-4033-81a7-c96c7b786e8b" providerId="ADAL" clId="{4FAF036C-BE22-4457-81AE-4EB717A86B9A}" dt="2022-05-20T11:04:02.486" v="7148" actId="1076"/>
          <ac:graphicFrameMkLst>
            <pc:docMk/>
            <pc:sldMk cId="2591902719" sldId="260"/>
            <ac:graphicFrameMk id="7" creationId="{EB09AAF4-5828-4884-A735-D8DFD009742A}"/>
          </ac:graphicFrameMkLst>
        </pc:graphicFrameChg>
        <pc:graphicFrameChg chg="add mod modGraphic">
          <ac:chgData name="Noel O'Boyle" userId="1b32fb7b-1694-4033-81a7-c96c7b786e8b" providerId="ADAL" clId="{4FAF036C-BE22-4457-81AE-4EB717A86B9A}" dt="2022-05-04T15:52:29.761" v="2422"/>
          <ac:graphicFrameMkLst>
            <pc:docMk/>
            <pc:sldMk cId="2591902719" sldId="260"/>
            <ac:graphicFrameMk id="15" creationId="{972076C8-E438-496F-8B2C-EA4BED398C14}"/>
          </ac:graphicFrameMkLst>
        </pc:graphicFrameChg>
        <pc:picChg chg="add del mod topLvl">
          <ac:chgData name="Noel O'Boyle" userId="1b32fb7b-1694-4033-81a7-c96c7b786e8b" providerId="ADAL" clId="{4FAF036C-BE22-4457-81AE-4EB717A86B9A}" dt="2022-05-18T10:17:52.418" v="6450" actId="478"/>
          <ac:picMkLst>
            <pc:docMk/>
            <pc:sldMk cId="2591902719" sldId="260"/>
            <ac:picMk id="7" creationId="{3561A81B-B898-4A56-B1D3-BB295FF6092D}"/>
          </ac:picMkLst>
        </pc:picChg>
        <pc:picChg chg="add del mod">
          <ac:chgData name="Noel O'Boyle" userId="1b32fb7b-1694-4033-81a7-c96c7b786e8b" providerId="ADAL" clId="{4FAF036C-BE22-4457-81AE-4EB717A86B9A}" dt="2022-05-18T10:10:48.764" v="6421" actId="478"/>
          <ac:picMkLst>
            <pc:docMk/>
            <pc:sldMk cId="2591902719" sldId="260"/>
            <ac:picMk id="16" creationId="{F675A522-BF97-465D-BBAC-5436631ED74A}"/>
          </ac:picMkLst>
        </pc:picChg>
        <pc:picChg chg="add del mod">
          <ac:chgData name="Noel O'Boyle" userId="1b32fb7b-1694-4033-81a7-c96c7b786e8b" providerId="ADAL" clId="{4FAF036C-BE22-4457-81AE-4EB717A86B9A}" dt="2022-05-18T10:11:34.541" v="6423"/>
          <ac:picMkLst>
            <pc:docMk/>
            <pc:sldMk cId="2591902719" sldId="260"/>
            <ac:picMk id="21" creationId="{180EA1D2-D419-4F57-9885-F58ACBDCA1A9}"/>
          </ac:picMkLst>
        </pc:picChg>
        <pc:picChg chg="add del mod">
          <ac:chgData name="Noel O'Boyle" userId="1b32fb7b-1694-4033-81a7-c96c7b786e8b" providerId="ADAL" clId="{4FAF036C-BE22-4457-81AE-4EB717A86B9A}" dt="2022-05-18T10:11:52.728" v="6425"/>
          <ac:picMkLst>
            <pc:docMk/>
            <pc:sldMk cId="2591902719" sldId="260"/>
            <ac:picMk id="23" creationId="{5440FE3C-F9A8-4B0E-90B4-E557B0EE51FC}"/>
          </ac:picMkLst>
        </pc:picChg>
        <pc:picChg chg="add del mod">
          <ac:chgData name="Noel O'Boyle" userId="1b32fb7b-1694-4033-81a7-c96c7b786e8b" providerId="ADAL" clId="{4FAF036C-BE22-4457-81AE-4EB717A86B9A}" dt="2022-05-18T10:14:36.285" v="6442" actId="478"/>
          <ac:picMkLst>
            <pc:docMk/>
            <pc:sldMk cId="2591902719" sldId="260"/>
            <ac:picMk id="25" creationId="{3A3AD6D9-D17C-44DF-B5DF-0040D8443F5B}"/>
          </ac:picMkLst>
        </pc:picChg>
        <pc:picChg chg="add del mod">
          <ac:chgData name="Noel O'Boyle" userId="1b32fb7b-1694-4033-81a7-c96c7b786e8b" providerId="ADAL" clId="{4FAF036C-BE22-4457-81AE-4EB717A86B9A}" dt="2022-05-18T10:14:51.730" v="6447" actId="478"/>
          <ac:picMkLst>
            <pc:docMk/>
            <pc:sldMk cId="2591902719" sldId="260"/>
            <ac:picMk id="27" creationId="{D6F1A599-3827-4750-B337-C8750BBB17B6}"/>
          </ac:picMkLst>
        </pc:picChg>
        <pc:picChg chg="mod">
          <ac:chgData name="Noel O'Boyle" userId="1b32fb7b-1694-4033-81a7-c96c7b786e8b" providerId="ADAL" clId="{4FAF036C-BE22-4457-81AE-4EB717A86B9A}" dt="2022-05-03T17:03:39.459" v="153" actId="14100"/>
          <ac:picMkLst>
            <pc:docMk/>
            <pc:sldMk cId="2591902719" sldId="260"/>
            <ac:picMk id="28" creationId="{0AA41F58-F918-7849-A511-85985139B79C}"/>
          </ac:picMkLst>
        </pc:picChg>
        <pc:picChg chg="add mod">
          <ac:chgData name="Noel O'Boyle" userId="1b32fb7b-1694-4033-81a7-c96c7b786e8b" providerId="ADAL" clId="{4FAF036C-BE22-4457-81AE-4EB717A86B9A}" dt="2022-05-18T10:33:41.710" v="6930" actId="1035"/>
          <ac:picMkLst>
            <pc:docMk/>
            <pc:sldMk cId="2591902719" sldId="260"/>
            <ac:picMk id="30" creationId="{9F99DC8F-B2B8-4639-897B-8C297AF50270}"/>
          </ac:picMkLst>
        </pc:picChg>
        <pc:picChg chg="add mod topLvl">
          <ac:chgData name="Noel O'Boyle" userId="1b32fb7b-1694-4033-81a7-c96c7b786e8b" providerId="ADAL" clId="{4FAF036C-BE22-4457-81AE-4EB717A86B9A}" dt="2022-05-18T11:35:56.354" v="6942" actId="165"/>
          <ac:picMkLst>
            <pc:docMk/>
            <pc:sldMk cId="2591902719" sldId="260"/>
            <ac:picMk id="64" creationId="{C574E69F-9093-4229-9C1F-8674A5556036}"/>
          </ac:picMkLst>
        </pc:picChg>
        <pc:picChg chg="mod">
          <ac:chgData name="Noel O'Boyle" userId="1b32fb7b-1694-4033-81a7-c96c7b786e8b" providerId="ADAL" clId="{4FAF036C-BE22-4457-81AE-4EB717A86B9A}" dt="2022-05-18T11:35:56.354" v="6942" actId="165"/>
          <ac:picMkLst>
            <pc:docMk/>
            <pc:sldMk cId="2591902719" sldId="260"/>
            <ac:picMk id="66" creationId="{2518396D-A5F9-4D24-927B-7731F4B67F0E}"/>
          </ac:picMkLst>
        </pc:picChg>
        <pc:picChg chg="mod">
          <ac:chgData name="Noel O'Boyle" userId="1b32fb7b-1694-4033-81a7-c96c7b786e8b" providerId="ADAL" clId="{4FAF036C-BE22-4457-81AE-4EB717A86B9A}" dt="2022-05-18T11:35:56.354" v="6942" actId="165"/>
          <ac:picMkLst>
            <pc:docMk/>
            <pc:sldMk cId="2591902719" sldId="260"/>
            <ac:picMk id="67" creationId="{116DB5D3-51B0-431B-9075-0CE28EC4A4B9}"/>
          </ac:picMkLst>
        </pc:picChg>
        <pc:picChg chg="add mod topLvl">
          <ac:chgData name="Noel O'Boyle" userId="1b32fb7b-1694-4033-81a7-c96c7b786e8b" providerId="ADAL" clId="{4FAF036C-BE22-4457-81AE-4EB717A86B9A}" dt="2022-05-18T11:35:56.354" v="6942" actId="165"/>
          <ac:picMkLst>
            <pc:docMk/>
            <pc:sldMk cId="2591902719" sldId="260"/>
            <ac:picMk id="68" creationId="{B1FD56E5-9EC1-441E-B661-08B5FE1F0BCA}"/>
          </ac:picMkLst>
        </pc:picChg>
        <pc:picChg chg="add mod topLvl">
          <ac:chgData name="Noel O'Boyle" userId="1b32fb7b-1694-4033-81a7-c96c7b786e8b" providerId="ADAL" clId="{4FAF036C-BE22-4457-81AE-4EB717A86B9A}" dt="2022-05-18T11:35:56.354" v="6942" actId="165"/>
          <ac:picMkLst>
            <pc:docMk/>
            <pc:sldMk cId="2591902719" sldId="260"/>
            <ac:picMk id="69" creationId="{F9AE52AD-E6A0-44E3-A204-E03E54834A86}"/>
          </ac:picMkLst>
        </pc:picChg>
        <pc:picChg chg="add mod topLvl">
          <ac:chgData name="Noel O'Boyle" userId="1b32fb7b-1694-4033-81a7-c96c7b786e8b" providerId="ADAL" clId="{4FAF036C-BE22-4457-81AE-4EB717A86B9A}" dt="2022-05-20T10:50:46.067" v="7030" actId="1076"/>
          <ac:picMkLst>
            <pc:docMk/>
            <pc:sldMk cId="2591902719" sldId="260"/>
            <ac:picMk id="78" creationId="{4A8CC93B-BAA8-4628-91F1-19C19F6D5106}"/>
          </ac:picMkLst>
        </pc:picChg>
        <pc:picChg chg="add del mod">
          <ac:chgData name="Noel O'Boyle" userId="1b32fb7b-1694-4033-81a7-c96c7b786e8b" providerId="ADAL" clId="{4FAF036C-BE22-4457-81AE-4EB717A86B9A}" dt="2022-05-17T11:09:45.539" v="2689"/>
          <ac:picMkLst>
            <pc:docMk/>
            <pc:sldMk cId="2591902719" sldId="260"/>
            <ac:picMk id="102" creationId="{BCEDFFAB-0474-4FF1-8753-4BAFAF3C55EC}"/>
          </ac:picMkLst>
        </pc:picChg>
        <pc:picChg chg="mod">
          <ac:chgData name="Noel O'Boyle" userId="1b32fb7b-1694-4033-81a7-c96c7b786e8b" providerId="ADAL" clId="{4FAF036C-BE22-4457-81AE-4EB717A86B9A}" dt="2022-05-17T11:09:43.994" v="2688"/>
          <ac:picMkLst>
            <pc:docMk/>
            <pc:sldMk cId="2591902719" sldId="260"/>
            <ac:picMk id="104" creationId="{DFF73EF0-9354-42E9-977D-BE6DC500F18B}"/>
          </ac:picMkLst>
        </pc:picChg>
        <pc:picChg chg="mod">
          <ac:chgData name="Noel O'Boyle" userId="1b32fb7b-1694-4033-81a7-c96c7b786e8b" providerId="ADAL" clId="{4FAF036C-BE22-4457-81AE-4EB717A86B9A}" dt="2022-05-17T11:09:43.994" v="2688"/>
          <ac:picMkLst>
            <pc:docMk/>
            <pc:sldMk cId="2591902719" sldId="260"/>
            <ac:picMk id="105" creationId="{16A36603-9AC9-4D79-A76C-C62B7A1D6960}"/>
          </ac:picMkLst>
        </pc:picChg>
        <pc:picChg chg="add del mod">
          <ac:chgData name="Noel O'Boyle" userId="1b32fb7b-1694-4033-81a7-c96c7b786e8b" providerId="ADAL" clId="{4FAF036C-BE22-4457-81AE-4EB717A86B9A}" dt="2022-05-17T11:09:45.539" v="2689"/>
          <ac:picMkLst>
            <pc:docMk/>
            <pc:sldMk cId="2591902719" sldId="260"/>
            <ac:picMk id="106" creationId="{4162C884-5975-45F1-A7D3-AFCDA34FBEE2}"/>
          </ac:picMkLst>
        </pc:picChg>
        <pc:picChg chg="add del mod">
          <ac:chgData name="Noel O'Boyle" userId="1b32fb7b-1694-4033-81a7-c96c7b786e8b" providerId="ADAL" clId="{4FAF036C-BE22-4457-81AE-4EB717A86B9A}" dt="2022-05-17T11:09:45.539" v="2689"/>
          <ac:picMkLst>
            <pc:docMk/>
            <pc:sldMk cId="2591902719" sldId="260"/>
            <ac:picMk id="107" creationId="{69B1A5D4-591F-40BB-A502-F9D59E26BC60}"/>
          </ac:picMkLst>
        </pc:picChg>
        <pc:picChg chg="add del mod">
          <ac:chgData name="Noel O'Boyle" userId="1b32fb7b-1694-4033-81a7-c96c7b786e8b" providerId="ADAL" clId="{4FAF036C-BE22-4457-81AE-4EB717A86B9A}" dt="2022-05-17T11:09:45.539" v="2689"/>
          <ac:picMkLst>
            <pc:docMk/>
            <pc:sldMk cId="2591902719" sldId="260"/>
            <ac:picMk id="116" creationId="{E3AE2C3F-7A80-4B09-BB7B-DC27C866D8E9}"/>
          </ac:picMkLst>
        </pc:picChg>
        <pc:picChg chg="add del mod">
          <ac:chgData name="Noel O'Boyle" userId="1b32fb7b-1694-4033-81a7-c96c7b786e8b" providerId="ADAL" clId="{4FAF036C-BE22-4457-81AE-4EB717A86B9A}" dt="2022-05-17T11:10:14.324" v="2693"/>
          <ac:picMkLst>
            <pc:docMk/>
            <pc:sldMk cId="2591902719" sldId="260"/>
            <ac:picMk id="142" creationId="{1E9918D4-5D1B-44ED-A1A4-F8D88064FD60}"/>
          </ac:picMkLst>
        </pc:picChg>
        <pc:picChg chg="mod">
          <ac:chgData name="Noel O'Boyle" userId="1b32fb7b-1694-4033-81a7-c96c7b786e8b" providerId="ADAL" clId="{4FAF036C-BE22-4457-81AE-4EB717A86B9A}" dt="2022-05-17T11:09:49.902" v="2690"/>
          <ac:picMkLst>
            <pc:docMk/>
            <pc:sldMk cId="2591902719" sldId="260"/>
            <ac:picMk id="144" creationId="{2E1F38CC-A957-4672-9B3A-798F56F3784E}"/>
          </ac:picMkLst>
        </pc:picChg>
        <pc:picChg chg="mod">
          <ac:chgData name="Noel O'Boyle" userId="1b32fb7b-1694-4033-81a7-c96c7b786e8b" providerId="ADAL" clId="{4FAF036C-BE22-4457-81AE-4EB717A86B9A}" dt="2022-05-17T11:09:49.902" v="2690"/>
          <ac:picMkLst>
            <pc:docMk/>
            <pc:sldMk cId="2591902719" sldId="260"/>
            <ac:picMk id="145" creationId="{F6F1C8B7-34AC-49A2-81C4-7CE062C646DD}"/>
          </ac:picMkLst>
        </pc:picChg>
        <pc:picChg chg="add del mod">
          <ac:chgData name="Noel O'Boyle" userId="1b32fb7b-1694-4033-81a7-c96c7b786e8b" providerId="ADAL" clId="{4FAF036C-BE22-4457-81AE-4EB717A86B9A}" dt="2022-05-17T11:10:14.324" v="2693"/>
          <ac:picMkLst>
            <pc:docMk/>
            <pc:sldMk cId="2591902719" sldId="260"/>
            <ac:picMk id="146" creationId="{B559ADC3-2906-421F-BF8D-D114BDBA7255}"/>
          </ac:picMkLst>
        </pc:picChg>
        <pc:picChg chg="add del mod">
          <ac:chgData name="Noel O'Boyle" userId="1b32fb7b-1694-4033-81a7-c96c7b786e8b" providerId="ADAL" clId="{4FAF036C-BE22-4457-81AE-4EB717A86B9A}" dt="2022-05-17T11:10:14.324" v="2693"/>
          <ac:picMkLst>
            <pc:docMk/>
            <pc:sldMk cId="2591902719" sldId="260"/>
            <ac:picMk id="147" creationId="{862163ED-A448-4EDE-A2D9-2F36F887EAC9}"/>
          </ac:picMkLst>
        </pc:picChg>
        <pc:picChg chg="add del mod">
          <ac:chgData name="Noel O'Boyle" userId="1b32fb7b-1694-4033-81a7-c96c7b786e8b" providerId="ADAL" clId="{4FAF036C-BE22-4457-81AE-4EB717A86B9A}" dt="2022-05-17T11:10:14.324" v="2693"/>
          <ac:picMkLst>
            <pc:docMk/>
            <pc:sldMk cId="2591902719" sldId="260"/>
            <ac:picMk id="156" creationId="{CD0B66CC-F255-4BA3-9D7A-6C43B0B72B6E}"/>
          </ac:picMkLst>
        </pc:picChg>
        <pc:cxnChg chg="add del mod topLvl">
          <ac:chgData name="Noel O'Boyle" userId="1b32fb7b-1694-4033-81a7-c96c7b786e8b" providerId="ADAL" clId="{4FAF036C-BE22-4457-81AE-4EB717A86B9A}" dt="2022-05-18T11:36:12.700" v="6943" actId="478"/>
          <ac:cxnSpMkLst>
            <pc:docMk/>
            <pc:sldMk cId="2591902719" sldId="260"/>
            <ac:cxnSpMk id="49" creationId="{E2F87F89-1C78-4270-A33A-3542B8996359}"/>
          </ac:cxnSpMkLst>
        </pc:cxnChg>
        <pc:cxnChg chg="add del mod topLvl">
          <ac:chgData name="Noel O'Boyle" userId="1b32fb7b-1694-4033-81a7-c96c7b786e8b" providerId="ADAL" clId="{4FAF036C-BE22-4457-81AE-4EB717A86B9A}" dt="2022-05-18T11:36:12.700" v="6943" actId="478"/>
          <ac:cxnSpMkLst>
            <pc:docMk/>
            <pc:sldMk cId="2591902719" sldId="260"/>
            <ac:cxnSpMk id="50" creationId="{EE3E379A-F802-465D-A07B-78B7BD5FA534}"/>
          </ac:cxnSpMkLst>
        </pc:cxnChg>
        <pc:cxnChg chg="add del mod topLvl">
          <ac:chgData name="Noel O'Boyle" userId="1b32fb7b-1694-4033-81a7-c96c7b786e8b" providerId="ADAL" clId="{4FAF036C-BE22-4457-81AE-4EB717A86B9A}" dt="2022-05-18T11:36:12.700" v="6943" actId="478"/>
          <ac:cxnSpMkLst>
            <pc:docMk/>
            <pc:sldMk cId="2591902719" sldId="260"/>
            <ac:cxnSpMk id="51" creationId="{5B8DF2CA-6881-4333-A4DC-CAC800B37B71}"/>
          </ac:cxnSpMkLst>
        </pc:cxnChg>
        <pc:cxnChg chg="add del mod topLvl">
          <ac:chgData name="Noel O'Boyle" userId="1b32fb7b-1694-4033-81a7-c96c7b786e8b" providerId="ADAL" clId="{4FAF036C-BE22-4457-81AE-4EB717A86B9A}" dt="2022-05-18T11:36:12.700" v="6943" actId="478"/>
          <ac:cxnSpMkLst>
            <pc:docMk/>
            <pc:sldMk cId="2591902719" sldId="260"/>
            <ac:cxnSpMk id="52" creationId="{CEB16C3E-2F56-4F48-B58C-5F5AB68D76E7}"/>
          </ac:cxnSpMkLst>
        </pc:cxnChg>
        <pc:cxnChg chg="add del mod topLvl">
          <ac:chgData name="Noel O'Boyle" userId="1b32fb7b-1694-4033-81a7-c96c7b786e8b" providerId="ADAL" clId="{4FAF036C-BE22-4457-81AE-4EB717A86B9A}" dt="2022-05-18T11:36:12.700" v="6943" actId="478"/>
          <ac:cxnSpMkLst>
            <pc:docMk/>
            <pc:sldMk cId="2591902719" sldId="260"/>
            <ac:cxnSpMk id="53" creationId="{31C8A8FE-966D-45AD-9649-980B812E122C}"/>
          </ac:cxnSpMkLst>
        </pc:cxnChg>
        <pc:cxnChg chg="add del mod topLvl">
          <ac:chgData name="Noel O'Boyle" userId="1b32fb7b-1694-4033-81a7-c96c7b786e8b" providerId="ADAL" clId="{4FAF036C-BE22-4457-81AE-4EB717A86B9A}" dt="2022-05-18T11:36:12.700" v="6943" actId="478"/>
          <ac:cxnSpMkLst>
            <pc:docMk/>
            <pc:sldMk cId="2591902719" sldId="260"/>
            <ac:cxnSpMk id="54" creationId="{7CEEAF33-90DB-4788-9893-F59775F1FD4E}"/>
          </ac:cxnSpMkLst>
        </pc:cxnChg>
        <pc:cxnChg chg="add del mod topLvl">
          <ac:chgData name="Noel O'Boyle" userId="1b32fb7b-1694-4033-81a7-c96c7b786e8b" providerId="ADAL" clId="{4FAF036C-BE22-4457-81AE-4EB717A86B9A}" dt="2022-05-18T11:36:12.700" v="6943" actId="478"/>
          <ac:cxnSpMkLst>
            <pc:docMk/>
            <pc:sldMk cId="2591902719" sldId="260"/>
            <ac:cxnSpMk id="55" creationId="{2E90A012-65CD-4B71-87E6-808A51A75F67}"/>
          </ac:cxnSpMkLst>
        </pc:cxnChg>
        <pc:cxnChg chg="add del mod topLvl">
          <ac:chgData name="Noel O'Boyle" userId="1b32fb7b-1694-4033-81a7-c96c7b786e8b" providerId="ADAL" clId="{4FAF036C-BE22-4457-81AE-4EB717A86B9A}" dt="2022-05-18T11:36:12.700" v="6943" actId="478"/>
          <ac:cxnSpMkLst>
            <pc:docMk/>
            <pc:sldMk cId="2591902719" sldId="260"/>
            <ac:cxnSpMk id="56" creationId="{2686DE2A-5468-471F-9297-26A6ACDDA439}"/>
          </ac:cxnSpMkLst>
        </pc:cxnChg>
        <pc:cxnChg chg="add del mod topLvl">
          <ac:chgData name="Noel O'Boyle" userId="1b32fb7b-1694-4033-81a7-c96c7b786e8b" providerId="ADAL" clId="{4FAF036C-BE22-4457-81AE-4EB717A86B9A}" dt="2022-05-18T11:36:12.700" v="6943" actId="478"/>
          <ac:cxnSpMkLst>
            <pc:docMk/>
            <pc:sldMk cId="2591902719" sldId="260"/>
            <ac:cxnSpMk id="57" creationId="{CE7A3282-748A-49D5-8691-D14C73C32372}"/>
          </ac:cxnSpMkLst>
        </pc:cxnChg>
        <pc:cxnChg chg="add del mod topLvl">
          <ac:chgData name="Noel O'Boyle" userId="1b32fb7b-1694-4033-81a7-c96c7b786e8b" providerId="ADAL" clId="{4FAF036C-BE22-4457-81AE-4EB717A86B9A}" dt="2022-05-18T11:36:12.700" v="6943" actId="478"/>
          <ac:cxnSpMkLst>
            <pc:docMk/>
            <pc:sldMk cId="2591902719" sldId="260"/>
            <ac:cxnSpMk id="58" creationId="{8D0F4AA8-75A5-472F-9AC5-2B10A9D30870}"/>
          </ac:cxnSpMkLst>
        </pc:cxnChg>
        <pc:cxnChg chg="add del mod topLvl">
          <ac:chgData name="Noel O'Boyle" userId="1b32fb7b-1694-4033-81a7-c96c7b786e8b" providerId="ADAL" clId="{4FAF036C-BE22-4457-81AE-4EB717A86B9A}" dt="2022-05-18T11:36:12.700" v="6943" actId="478"/>
          <ac:cxnSpMkLst>
            <pc:docMk/>
            <pc:sldMk cId="2591902719" sldId="260"/>
            <ac:cxnSpMk id="70" creationId="{6D8F8193-C32D-4F3F-9DF1-8416F30AF1FB}"/>
          </ac:cxnSpMkLst>
        </pc:cxnChg>
        <pc:cxnChg chg="add del mod topLvl">
          <ac:chgData name="Noel O'Boyle" userId="1b32fb7b-1694-4033-81a7-c96c7b786e8b" providerId="ADAL" clId="{4FAF036C-BE22-4457-81AE-4EB717A86B9A}" dt="2022-05-18T11:36:12.700" v="6943" actId="478"/>
          <ac:cxnSpMkLst>
            <pc:docMk/>
            <pc:sldMk cId="2591902719" sldId="260"/>
            <ac:cxnSpMk id="71" creationId="{06923B89-2DCC-4E5C-83A3-A6537D58ECA4}"/>
          </ac:cxnSpMkLst>
        </pc:cxnChg>
        <pc:cxnChg chg="add del mod topLvl">
          <ac:chgData name="Noel O'Boyle" userId="1b32fb7b-1694-4033-81a7-c96c7b786e8b" providerId="ADAL" clId="{4FAF036C-BE22-4457-81AE-4EB717A86B9A}" dt="2022-05-18T11:36:12.700" v="6943" actId="478"/>
          <ac:cxnSpMkLst>
            <pc:docMk/>
            <pc:sldMk cId="2591902719" sldId="260"/>
            <ac:cxnSpMk id="72" creationId="{BDF12A49-169E-4023-8176-F07CFF1E72B3}"/>
          </ac:cxnSpMkLst>
        </pc:cxnChg>
        <pc:cxnChg chg="add del mod topLvl">
          <ac:chgData name="Noel O'Boyle" userId="1b32fb7b-1694-4033-81a7-c96c7b786e8b" providerId="ADAL" clId="{4FAF036C-BE22-4457-81AE-4EB717A86B9A}" dt="2022-05-18T11:36:12.700" v="6943" actId="478"/>
          <ac:cxnSpMkLst>
            <pc:docMk/>
            <pc:sldMk cId="2591902719" sldId="260"/>
            <ac:cxnSpMk id="73" creationId="{2B703EDC-E4D9-416E-A477-762EFFCD7923}"/>
          </ac:cxnSpMkLst>
        </pc:cxnChg>
        <pc:cxnChg chg="add del mod topLvl">
          <ac:chgData name="Noel O'Boyle" userId="1b32fb7b-1694-4033-81a7-c96c7b786e8b" providerId="ADAL" clId="{4FAF036C-BE22-4457-81AE-4EB717A86B9A}" dt="2022-05-18T11:36:12.700" v="6943" actId="478"/>
          <ac:cxnSpMkLst>
            <pc:docMk/>
            <pc:sldMk cId="2591902719" sldId="260"/>
            <ac:cxnSpMk id="74" creationId="{DD371B1F-5CEE-4478-8EFF-F840D8430397}"/>
          </ac:cxnSpMkLst>
        </pc:cxnChg>
        <pc:cxnChg chg="add del mod">
          <ac:chgData name="Noel O'Boyle" userId="1b32fb7b-1694-4033-81a7-c96c7b786e8b" providerId="ADAL" clId="{4FAF036C-BE22-4457-81AE-4EB717A86B9A}" dt="2022-05-17T11:09:45.539" v="2689"/>
          <ac:cxnSpMkLst>
            <pc:docMk/>
            <pc:sldMk cId="2591902719" sldId="260"/>
            <ac:cxnSpMk id="87" creationId="{65BAF41D-BA08-4969-A3E4-A2FDD891A4DE}"/>
          </ac:cxnSpMkLst>
        </pc:cxnChg>
        <pc:cxnChg chg="add del mod">
          <ac:chgData name="Noel O'Boyle" userId="1b32fb7b-1694-4033-81a7-c96c7b786e8b" providerId="ADAL" clId="{4FAF036C-BE22-4457-81AE-4EB717A86B9A}" dt="2022-05-17T11:09:45.539" v="2689"/>
          <ac:cxnSpMkLst>
            <pc:docMk/>
            <pc:sldMk cId="2591902719" sldId="260"/>
            <ac:cxnSpMk id="88" creationId="{FB5A6410-CEE0-40CC-AB1D-2FA95D762B07}"/>
          </ac:cxnSpMkLst>
        </pc:cxnChg>
        <pc:cxnChg chg="add del mod">
          <ac:chgData name="Noel O'Boyle" userId="1b32fb7b-1694-4033-81a7-c96c7b786e8b" providerId="ADAL" clId="{4FAF036C-BE22-4457-81AE-4EB717A86B9A}" dt="2022-05-17T11:09:45.539" v="2689"/>
          <ac:cxnSpMkLst>
            <pc:docMk/>
            <pc:sldMk cId="2591902719" sldId="260"/>
            <ac:cxnSpMk id="89" creationId="{E9BF0A97-9EC0-40BE-9786-4543F0FF93FF}"/>
          </ac:cxnSpMkLst>
        </pc:cxnChg>
        <pc:cxnChg chg="add del mod">
          <ac:chgData name="Noel O'Boyle" userId="1b32fb7b-1694-4033-81a7-c96c7b786e8b" providerId="ADAL" clId="{4FAF036C-BE22-4457-81AE-4EB717A86B9A}" dt="2022-05-17T11:09:45.539" v="2689"/>
          <ac:cxnSpMkLst>
            <pc:docMk/>
            <pc:sldMk cId="2591902719" sldId="260"/>
            <ac:cxnSpMk id="90" creationId="{450E60F0-B773-468A-BD3D-C2DCFB0D56CA}"/>
          </ac:cxnSpMkLst>
        </pc:cxnChg>
        <pc:cxnChg chg="add del mod">
          <ac:chgData name="Noel O'Boyle" userId="1b32fb7b-1694-4033-81a7-c96c7b786e8b" providerId="ADAL" clId="{4FAF036C-BE22-4457-81AE-4EB717A86B9A}" dt="2022-05-17T11:09:45.539" v="2689"/>
          <ac:cxnSpMkLst>
            <pc:docMk/>
            <pc:sldMk cId="2591902719" sldId="260"/>
            <ac:cxnSpMk id="91" creationId="{46AB16E1-5730-4016-A792-51039E862DD5}"/>
          </ac:cxnSpMkLst>
        </pc:cxnChg>
        <pc:cxnChg chg="add del mod">
          <ac:chgData name="Noel O'Boyle" userId="1b32fb7b-1694-4033-81a7-c96c7b786e8b" providerId="ADAL" clId="{4FAF036C-BE22-4457-81AE-4EB717A86B9A}" dt="2022-05-17T11:09:45.539" v="2689"/>
          <ac:cxnSpMkLst>
            <pc:docMk/>
            <pc:sldMk cId="2591902719" sldId="260"/>
            <ac:cxnSpMk id="92" creationId="{6A540081-7854-4E10-BF63-1348C74AAF61}"/>
          </ac:cxnSpMkLst>
        </pc:cxnChg>
        <pc:cxnChg chg="add del mod">
          <ac:chgData name="Noel O'Boyle" userId="1b32fb7b-1694-4033-81a7-c96c7b786e8b" providerId="ADAL" clId="{4FAF036C-BE22-4457-81AE-4EB717A86B9A}" dt="2022-05-17T11:09:45.539" v="2689"/>
          <ac:cxnSpMkLst>
            <pc:docMk/>
            <pc:sldMk cId="2591902719" sldId="260"/>
            <ac:cxnSpMk id="93" creationId="{9779DD48-3407-47F9-B79F-7F904AE05008}"/>
          </ac:cxnSpMkLst>
        </pc:cxnChg>
        <pc:cxnChg chg="add del mod">
          <ac:chgData name="Noel O'Boyle" userId="1b32fb7b-1694-4033-81a7-c96c7b786e8b" providerId="ADAL" clId="{4FAF036C-BE22-4457-81AE-4EB717A86B9A}" dt="2022-05-17T11:09:45.539" v="2689"/>
          <ac:cxnSpMkLst>
            <pc:docMk/>
            <pc:sldMk cId="2591902719" sldId="260"/>
            <ac:cxnSpMk id="94" creationId="{3146AD2D-CFBD-46A1-B6DB-91DFA201166D}"/>
          </ac:cxnSpMkLst>
        </pc:cxnChg>
        <pc:cxnChg chg="add del mod">
          <ac:chgData name="Noel O'Boyle" userId="1b32fb7b-1694-4033-81a7-c96c7b786e8b" providerId="ADAL" clId="{4FAF036C-BE22-4457-81AE-4EB717A86B9A}" dt="2022-05-17T11:09:45.539" v="2689"/>
          <ac:cxnSpMkLst>
            <pc:docMk/>
            <pc:sldMk cId="2591902719" sldId="260"/>
            <ac:cxnSpMk id="95" creationId="{A11B4823-E765-454F-A211-36F905D4D752}"/>
          </ac:cxnSpMkLst>
        </pc:cxnChg>
        <pc:cxnChg chg="add del mod">
          <ac:chgData name="Noel O'Boyle" userId="1b32fb7b-1694-4033-81a7-c96c7b786e8b" providerId="ADAL" clId="{4FAF036C-BE22-4457-81AE-4EB717A86B9A}" dt="2022-05-17T11:09:45.539" v="2689"/>
          <ac:cxnSpMkLst>
            <pc:docMk/>
            <pc:sldMk cId="2591902719" sldId="260"/>
            <ac:cxnSpMk id="96" creationId="{CCD395FB-6D81-49C5-86FC-83614ED6F612}"/>
          </ac:cxnSpMkLst>
        </pc:cxnChg>
        <pc:cxnChg chg="add mod">
          <ac:chgData name="Noel O'Boyle" userId="1b32fb7b-1694-4033-81a7-c96c7b786e8b" providerId="ADAL" clId="{4FAF036C-BE22-4457-81AE-4EB717A86B9A}" dt="2022-05-18T11:36:13.668" v="6944"/>
          <ac:cxnSpMkLst>
            <pc:docMk/>
            <pc:sldMk cId="2591902719" sldId="260"/>
            <ac:cxnSpMk id="101" creationId="{3388C7CA-DCD8-4D19-8F7D-5158B654417C}"/>
          </ac:cxnSpMkLst>
        </pc:cxnChg>
        <pc:cxnChg chg="add mod">
          <ac:chgData name="Noel O'Boyle" userId="1b32fb7b-1694-4033-81a7-c96c7b786e8b" providerId="ADAL" clId="{4FAF036C-BE22-4457-81AE-4EB717A86B9A}" dt="2022-05-18T11:36:13.668" v="6944"/>
          <ac:cxnSpMkLst>
            <pc:docMk/>
            <pc:sldMk cId="2591902719" sldId="260"/>
            <ac:cxnSpMk id="102" creationId="{8C9B05E3-7C67-4A3D-9A8B-B0D861A2F5F1}"/>
          </ac:cxnSpMkLst>
        </pc:cxnChg>
        <pc:cxnChg chg="add mod">
          <ac:chgData name="Noel O'Boyle" userId="1b32fb7b-1694-4033-81a7-c96c7b786e8b" providerId="ADAL" clId="{4FAF036C-BE22-4457-81AE-4EB717A86B9A}" dt="2022-05-18T11:36:13.668" v="6944"/>
          <ac:cxnSpMkLst>
            <pc:docMk/>
            <pc:sldMk cId="2591902719" sldId="260"/>
            <ac:cxnSpMk id="103" creationId="{796EA9D4-180B-4776-8598-C69B03B316E2}"/>
          </ac:cxnSpMkLst>
        </pc:cxnChg>
        <pc:cxnChg chg="add mod">
          <ac:chgData name="Noel O'Boyle" userId="1b32fb7b-1694-4033-81a7-c96c7b786e8b" providerId="ADAL" clId="{4FAF036C-BE22-4457-81AE-4EB717A86B9A}" dt="2022-05-18T11:36:13.668" v="6944"/>
          <ac:cxnSpMkLst>
            <pc:docMk/>
            <pc:sldMk cId="2591902719" sldId="260"/>
            <ac:cxnSpMk id="104" creationId="{6E0751BF-F52A-4865-80B9-410141E2A812}"/>
          </ac:cxnSpMkLst>
        </pc:cxnChg>
        <pc:cxnChg chg="add mod">
          <ac:chgData name="Noel O'Boyle" userId="1b32fb7b-1694-4033-81a7-c96c7b786e8b" providerId="ADAL" clId="{4FAF036C-BE22-4457-81AE-4EB717A86B9A}" dt="2022-05-18T11:36:13.668" v="6944"/>
          <ac:cxnSpMkLst>
            <pc:docMk/>
            <pc:sldMk cId="2591902719" sldId="260"/>
            <ac:cxnSpMk id="105" creationId="{894AF147-C877-497D-9D27-5E40A8C91966}"/>
          </ac:cxnSpMkLst>
        </pc:cxnChg>
        <pc:cxnChg chg="add mod">
          <ac:chgData name="Noel O'Boyle" userId="1b32fb7b-1694-4033-81a7-c96c7b786e8b" providerId="ADAL" clId="{4FAF036C-BE22-4457-81AE-4EB717A86B9A}" dt="2022-05-18T11:36:13.668" v="6944"/>
          <ac:cxnSpMkLst>
            <pc:docMk/>
            <pc:sldMk cId="2591902719" sldId="260"/>
            <ac:cxnSpMk id="107" creationId="{298149FF-DFFE-42DE-A9AC-AB2D575F5944}"/>
          </ac:cxnSpMkLst>
        </pc:cxnChg>
        <pc:cxnChg chg="add mod">
          <ac:chgData name="Noel O'Boyle" userId="1b32fb7b-1694-4033-81a7-c96c7b786e8b" providerId="ADAL" clId="{4FAF036C-BE22-4457-81AE-4EB717A86B9A}" dt="2022-05-18T11:36:13.668" v="6944"/>
          <ac:cxnSpMkLst>
            <pc:docMk/>
            <pc:sldMk cId="2591902719" sldId="260"/>
            <ac:cxnSpMk id="108" creationId="{C8FD4D3F-146A-4AFD-BA33-5619EC17E66D}"/>
          </ac:cxnSpMkLst>
        </pc:cxnChg>
        <pc:cxnChg chg="add del mod">
          <ac:chgData name="Noel O'Boyle" userId="1b32fb7b-1694-4033-81a7-c96c7b786e8b" providerId="ADAL" clId="{4FAF036C-BE22-4457-81AE-4EB717A86B9A}" dt="2022-05-17T11:09:45.539" v="2689"/>
          <ac:cxnSpMkLst>
            <pc:docMk/>
            <pc:sldMk cId="2591902719" sldId="260"/>
            <ac:cxnSpMk id="108" creationId="{E6050BDE-726E-4068-A700-B4D93D64672E}"/>
          </ac:cxnSpMkLst>
        </pc:cxnChg>
        <pc:cxnChg chg="add mod">
          <ac:chgData name="Noel O'Boyle" userId="1b32fb7b-1694-4033-81a7-c96c7b786e8b" providerId="ADAL" clId="{4FAF036C-BE22-4457-81AE-4EB717A86B9A}" dt="2022-05-18T11:36:13.668" v="6944"/>
          <ac:cxnSpMkLst>
            <pc:docMk/>
            <pc:sldMk cId="2591902719" sldId="260"/>
            <ac:cxnSpMk id="109" creationId="{391A7D8B-021F-4E90-9478-7FDBC1FA24BB}"/>
          </ac:cxnSpMkLst>
        </pc:cxnChg>
        <pc:cxnChg chg="add del mod">
          <ac:chgData name="Noel O'Boyle" userId="1b32fb7b-1694-4033-81a7-c96c7b786e8b" providerId="ADAL" clId="{4FAF036C-BE22-4457-81AE-4EB717A86B9A}" dt="2022-05-17T11:09:45.539" v="2689"/>
          <ac:cxnSpMkLst>
            <pc:docMk/>
            <pc:sldMk cId="2591902719" sldId="260"/>
            <ac:cxnSpMk id="109" creationId="{ED5D3482-96CC-484E-A49E-EBDF928351F0}"/>
          </ac:cxnSpMkLst>
        </pc:cxnChg>
        <pc:cxnChg chg="add mod">
          <ac:chgData name="Noel O'Boyle" userId="1b32fb7b-1694-4033-81a7-c96c7b786e8b" providerId="ADAL" clId="{4FAF036C-BE22-4457-81AE-4EB717A86B9A}" dt="2022-05-18T11:36:13.668" v="6944"/>
          <ac:cxnSpMkLst>
            <pc:docMk/>
            <pc:sldMk cId="2591902719" sldId="260"/>
            <ac:cxnSpMk id="110" creationId="{5F0287B0-2194-49B0-B9B3-32608C2EC056}"/>
          </ac:cxnSpMkLst>
        </pc:cxnChg>
        <pc:cxnChg chg="add del mod">
          <ac:chgData name="Noel O'Boyle" userId="1b32fb7b-1694-4033-81a7-c96c7b786e8b" providerId="ADAL" clId="{4FAF036C-BE22-4457-81AE-4EB717A86B9A}" dt="2022-05-17T11:09:45.539" v="2689"/>
          <ac:cxnSpMkLst>
            <pc:docMk/>
            <pc:sldMk cId="2591902719" sldId="260"/>
            <ac:cxnSpMk id="110" creationId="{BA4CBA65-A3EB-4E62-960B-4E8C380061DC}"/>
          </ac:cxnSpMkLst>
        </pc:cxnChg>
        <pc:cxnChg chg="add del mod">
          <ac:chgData name="Noel O'Boyle" userId="1b32fb7b-1694-4033-81a7-c96c7b786e8b" providerId="ADAL" clId="{4FAF036C-BE22-4457-81AE-4EB717A86B9A}" dt="2022-05-17T11:09:45.539" v="2689"/>
          <ac:cxnSpMkLst>
            <pc:docMk/>
            <pc:sldMk cId="2591902719" sldId="260"/>
            <ac:cxnSpMk id="111" creationId="{C293AE38-26C1-4B14-9B00-3EC9523670B4}"/>
          </ac:cxnSpMkLst>
        </pc:cxnChg>
        <pc:cxnChg chg="add mod">
          <ac:chgData name="Noel O'Boyle" userId="1b32fb7b-1694-4033-81a7-c96c7b786e8b" providerId="ADAL" clId="{4FAF036C-BE22-4457-81AE-4EB717A86B9A}" dt="2022-05-18T11:36:13.668" v="6944"/>
          <ac:cxnSpMkLst>
            <pc:docMk/>
            <pc:sldMk cId="2591902719" sldId="260"/>
            <ac:cxnSpMk id="111" creationId="{E47442A8-C01A-4F57-8AAB-0E05BABB5471}"/>
          </ac:cxnSpMkLst>
        </pc:cxnChg>
        <pc:cxnChg chg="add del mod">
          <ac:chgData name="Noel O'Boyle" userId="1b32fb7b-1694-4033-81a7-c96c7b786e8b" providerId="ADAL" clId="{4FAF036C-BE22-4457-81AE-4EB717A86B9A}" dt="2022-05-17T11:09:45.539" v="2689"/>
          <ac:cxnSpMkLst>
            <pc:docMk/>
            <pc:sldMk cId="2591902719" sldId="260"/>
            <ac:cxnSpMk id="112" creationId="{2F54FC31-3730-48B1-965C-0907CD004DE5}"/>
          </ac:cxnSpMkLst>
        </pc:cxnChg>
        <pc:cxnChg chg="add del mod">
          <ac:chgData name="Noel O'Boyle" userId="1b32fb7b-1694-4033-81a7-c96c7b786e8b" providerId="ADAL" clId="{4FAF036C-BE22-4457-81AE-4EB717A86B9A}" dt="2022-05-17T11:10:14.324" v="2693"/>
          <ac:cxnSpMkLst>
            <pc:docMk/>
            <pc:sldMk cId="2591902719" sldId="260"/>
            <ac:cxnSpMk id="126" creationId="{92397172-0D42-4B2D-AA5D-2494816A3AE1}"/>
          </ac:cxnSpMkLst>
        </pc:cxnChg>
        <pc:cxnChg chg="add del mod">
          <ac:chgData name="Noel O'Boyle" userId="1b32fb7b-1694-4033-81a7-c96c7b786e8b" providerId="ADAL" clId="{4FAF036C-BE22-4457-81AE-4EB717A86B9A}" dt="2022-05-17T11:10:14.324" v="2693"/>
          <ac:cxnSpMkLst>
            <pc:docMk/>
            <pc:sldMk cId="2591902719" sldId="260"/>
            <ac:cxnSpMk id="127" creationId="{86739265-1746-41B8-A04F-F39E96DEC5B9}"/>
          </ac:cxnSpMkLst>
        </pc:cxnChg>
        <pc:cxnChg chg="add del mod">
          <ac:chgData name="Noel O'Boyle" userId="1b32fb7b-1694-4033-81a7-c96c7b786e8b" providerId="ADAL" clId="{4FAF036C-BE22-4457-81AE-4EB717A86B9A}" dt="2022-05-17T11:10:14.324" v="2693"/>
          <ac:cxnSpMkLst>
            <pc:docMk/>
            <pc:sldMk cId="2591902719" sldId="260"/>
            <ac:cxnSpMk id="128" creationId="{ACDF52CB-1359-49D6-8F10-31FF12F2669D}"/>
          </ac:cxnSpMkLst>
        </pc:cxnChg>
        <pc:cxnChg chg="add del mod">
          <ac:chgData name="Noel O'Boyle" userId="1b32fb7b-1694-4033-81a7-c96c7b786e8b" providerId="ADAL" clId="{4FAF036C-BE22-4457-81AE-4EB717A86B9A}" dt="2022-05-17T11:10:14.324" v="2693"/>
          <ac:cxnSpMkLst>
            <pc:docMk/>
            <pc:sldMk cId="2591902719" sldId="260"/>
            <ac:cxnSpMk id="129" creationId="{41201690-442A-4A2D-BF4A-C63AECF0818A}"/>
          </ac:cxnSpMkLst>
        </pc:cxnChg>
        <pc:cxnChg chg="add del mod">
          <ac:chgData name="Noel O'Boyle" userId="1b32fb7b-1694-4033-81a7-c96c7b786e8b" providerId="ADAL" clId="{4FAF036C-BE22-4457-81AE-4EB717A86B9A}" dt="2022-05-17T11:10:14.324" v="2693"/>
          <ac:cxnSpMkLst>
            <pc:docMk/>
            <pc:sldMk cId="2591902719" sldId="260"/>
            <ac:cxnSpMk id="130" creationId="{04BB61B6-1124-43BD-AA4C-AAB9AE0A1E85}"/>
          </ac:cxnSpMkLst>
        </pc:cxnChg>
        <pc:cxnChg chg="add del mod">
          <ac:chgData name="Noel O'Boyle" userId="1b32fb7b-1694-4033-81a7-c96c7b786e8b" providerId="ADAL" clId="{4FAF036C-BE22-4457-81AE-4EB717A86B9A}" dt="2022-05-17T11:10:14.324" v="2693"/>
          <ac:cxnSpMkLst>
            <pc:docMk/>
            <pc:sldMk cId="2591902719" sldId="260"/>
            <ac:cxnSpMk id="131" creationId="{F85EC764-8D09-4AEC-931D-986796F8F708}"/>
          </ac:cxnSpMkLst>
        </pc:cxnChg>
        <pc:cxnChg chg="add del mod">
          <ac:chgData name="Noel O'Boyle" userId="1b32fb7b-1694-4033-81a7-c96c7b786e8b" providerId="ADAL" clId="{4FAF036C-BE22-4457-81AE-4EB717A86B9A}" dt="2022-05-17T11:10:14.324" v="2693"/>
          <ac:cxnSpMkLst>
            <pc:docMk/>
            <pc:sldMk cId="2591902719" sldId="260"/>
            <ac:cxnSpMk id="132" creationId="{6C3C1E0E-0679-44E1-BB8F-74614B70F93B}"/>
          </ac:cxnSpMkLst>
        </pc:cxnChg>
        <pc:cxnChg chg="add del mod">
          <ac:chgData name="Noel O'Boyle" userId="1b32fb7b-1694-4033-81a7-c96c7b786e8b" providerId="ADAL" clId="{4FAF036C-BE22-4457-81AE-4EB717A86B9A}" dt="2022-05-17T11:10:14.324" v="2693"/>
          <ac:cxnSpMkLst>
            <pc:docMk/>
            <pc:sldMk cId="2591902719" sldId="260"/>
            <ac:cxnSpMk id="133" creationId="{7B0DC1BB-0EB7-4606-B528-F8176481FA38}"/>
          </ac:cxnSpMkLst>
        </pc:cxnChg>
        <pc:cxnChg chg="add del mod">
          <ac:chgData name="Noel O'Boyle" userId="1b32fb7b-1694-4033-81a7-c96c7b786e8b" providerId="ADAL" clId="{4FAF036C-BE22-4457-81AE-4EB717A86B9A}" dt="2022-05-17T11:10:14.324" v="2693"/>
          <ac:cxnSpMkLst>
            <pc:docMk/>
            <pc:sldMk cId="2591902719" sldId="260"/>
            <ac:cxnSpMk id="135" creationId="{878A684E-CA5C-4B7A-B087-D232FA9D4404}"/>
          </ac:cxnSpMkLst>
        </pc:cxnChg>
        <pc:cxnChg chg="add del mod">
          <ac:chgData name="Noel O'Boyle" userId="1b32fb7b-1694-4033-81a7-c96c7b786e8b" providerId="ADAL" clId="{4FAF036C-BE22-4457-81AE-4EB717A86B9A}" dt="2022-05-17T11:10:14.324" v="2693"/>
          <ac:cxnSpMkLst>
            <pc:docMk/>
            <pc:sldMk cId="2591902719" sldId="260"/>
            <ac:cxnSpMk id="136" creationId="{E60AA1E2-83D2-436C-A82D-5FAC92F95070}"/>
          </ac:cxnSpMkLst>
        </pc:cxnChg>
        <pc:cxnChg chg="add del mod">
          <ac:chgData name="Noel O'Boyle" userId="1b32fb7b-1694-4033-81a7-c96c7b786e8b" providerId="ADAL" clId="{4FAF036C-BE22-4457-81AE-4EB717A86B9A}" dt="2022-05-17T11:10:14.324" v="2693"/>
          <ac:cxnSpMkLst>
            <pc:docMk/>
            <pc:sldMk cId="2591902719" sldId="260"/>
            <ac:cxnSpMk id="148" creationId="{0F3D3CA3-A333-4B69-8EB4-799DF1235A05}"/>
          </ac:cxnSpMkLst>
        </pc:cxnChg>
        <pc:cxnChg chg="add del mod">
          <ac:chgData name="Noel O'Boyle" userId="1b32fb7b-1694-4033-81a7-c96c7b786e8b" providerId="ADAL" clId="{4FAF036C-BE22-4457-81AE-4EB717A86B9A}" dt="2022-05-17T11:10:14.324" v="2693"/>
          <ac:cxnSpMkLst>
            <pc:docMk/>
            <pc:sldMk cId="2591902719" sldId="260"/>
            <ac:cxnSpMk id="149" creationId="{3D1F6F85-66B9-4D53-B7F7-5B8D759461B6}"/>
          </ac:cxnSpMkLst>
        </pc:cxnChg>
        <pc:cxnChg chg="add del mod">
          <ac:chgData name="Noel O'Boyle" userId="1b32fb7b-1694-4033-81a7-c96c7b786e8b" providerId="ADAL" clId="{4FAF036C-BE22-4457-81AE-4EB717A86B9A}" dt="2022-05-17T11:10:14.324" v="2693"/>
          <ac:cxnSpMkLst>
            <pc:docMk/>
            <pc:sldMk cId="2591902719" sldId="260"/>
            <ac:cxnSpMk id="150" creationId="{01604D4F-6108-4FC7-920E-B6F1630FDAC4}"/>
          </ac:cxnSpMkLst>
        </pc:cxnChg>
        <pc:cxnChg chg="add del mod">
          <ac:chgData name="Noel O'Boyle" userId="1b32fb7b-1694-4033-81a7-c96c7b786e8b" providerId="ADAL" clId="{4FAF036C-BE22-4457-81AE-4EB717A86B9A}" dt="2022-05-17T11:10:14.324" v="2693"/>
          <ac:cxnSpMkLst>
            <pc:docMk/>
            <pc:sldMk cId="2591902719" sldId="260"/>
            <ac:cxnSpMk id="151" creationId="{41EC8742-2310-4600-8FDB-88C0046C67F9}"/>
          </ac:cxnSpMkLst>
        </pc:cxnChg>
        <pc:cxnChg chg="add del mod">
          <ac:chgData name="Noel O'Boyle" userId="1b32fb7b-1694-4033-81a7-c96c7b786e8b" providerId="ADAL" clId="{4FAF036C-BE22-4457-81AE-4EB717A86B9A}" dt="2022-05-17T11:10:14.324" v="2693"/>
          <ac:cxnSpMkLst>
            <pc:docMk/>
            <pc:sldMk cId="2591902719" sldId="260"/>
            <ac:cxnSpMk id="152" creationId="{A8F76FC9-C6B2-4001-964E-F0E78477C0AE}"/>
          </ac:cxnSpMkLst>
        </pc:cxnChg>
      </pc:sldChg>
    </pc:docChg>
  </pc:docChgLst>
  <pc:docChgLst>
    <pc:chgData name="Morgan Thomas" userId="S::morgan.thomas@soseiheptares.com::9eb64e9c-dacf-4971-9d42-1596a06bdba2" providerId="AD" clId="Web-{4EE95820-9A53-FFCB-9CEE-E76CF04CE709}"/>
    <pc:docChg chg="modSld">
      <pc:chgData name="Morgan Thomas" userId="S::morgan.thomas@soseiheptares.com::9eb64e9c-dacf-4971-9d42-1596a06bdba2" providerId="AD" clId="Web-{4EE95820-9A53-FFCB-9CEE-E76CF04CE709}" dt="2022-05-13T17:31:08.687" v="9"/>
      <pc:docMkLst>
        <pc:docMk/>
      </pc:docMkLst>
      <pc:sldChg chg="addSp delSp modSp">
        <pc:chgData name="Morgan Thomas" userId="S::morgan.thomas@soseiheptares.com::9eb64e9c-dacf-4971-9d42-1596a06bdba2" providerId="AD" clId="Web-{4EE95820-9A53-FFCB-9CEE-E76CF04CE709}" dt="2022-05-13T17:31:08.687" v="9"/>
        <pc:sldMkLst>
          <pc:docMk/>
          <pc:sldMk cId="2591902719" sldId="260"/>
        </pc:sldMkLst>
        <pc:picChg chg="add del mod">
          <ac:chgData name="Morgan Thomas" userId="S::morgan.thomas@soseiheptares.com::9eb64e9c-dacf-4971-9d42-1596a06bdba2" providerId="AD" clId="Web-{4EE95820-9A53-FFCB-9CEE-E76CF04CE709}" dt="2022-05-13T17:30:40.514" v="3"/>
          <ac:picMkLst>
            <pc:docMk/>
            <pc:sldMk cId="2591902719" sldId="260"/>
            <ac:picMk id="40" creationId="{83DFA3A5-64CF-FF15-DD27-9D6341BB9243}"/>
          </ac:picMkLst>
        </pc:picChg>
        <pc:picChg chg="add del mod">
          <ac:chgData name="Morgan Thomas" userId="S::morgan.thomas@soseiheptares.com::9eb64e9c-dacf-4971-9d42-1596a06bdba2" providerId="AD" clId="Web-{4EE95820-9A53-FFCB-9CEE-E76CF04CE709}" dt="2022-05-13T17:30:56.546" v="6"/>
          <ac:picMkLst>
            <pc:docMk/>
            <pc:sldMk cId="2591902719" sldId="260"/>
            <ac:picMk id="43" creationId="{187AE04B-F65E-3B97-EA9C-0E281700232E}"/>
          </ac:picMkLst>
        </pc:picChg>
        <pc:picChg chg="add del mod">
          <ac:chgData name="Morgan Thomas" userId="S::morgan.thomas@soseiheptares.com::9eb64e9c-dacf-4971-9d42-1596a06bdba2" providerId="AD" clId="Web-{4EE95820-9A53-FFCB-9CEE-E76CF04CE709}" dt="2022-05-13T17:31:08.687" v="9"/>
          <ac:picMkLst>
            <pc:docMk/>
            <pc:sldMk cId="2591902719" sldId="260"/>
            <ac:picMk id="44" creationId="{D20BB925-F4C6-63EB-0D0B-1F7D4E0E3ABB}"/>
          </ac:picMkLst>
        </pc:picChg>
      </pc:sldChg>
    </pc:docChg>
  </pc:docChgLst>
  <pc:docChgLst>
    <pc:chgData name="Morgan Thomas" userId="9eb64e9c-dacf-4971-9d42-1596a06bdba2" providerId="ADAL" clId="{B22FEBD7-FCCC-4165-B3A2-B983CC736FF5}"/>
    <pc:docChg chg="undo custSel modSld">
      <pc:chgData name="Morgan Thomas" userId="9eb64e9c-dacf-4971-9d42-1596a06bdba2" providerId="ADAL" clId="{B22FEBD7-FCCC-4165-B3A2-B983CC736FF5}" dt="2022-05-20T11:48:17.820" v="218" actId="1036"/>
      <pc:docMkLst>
        <pc:docMk/>
      </pc:docMkLst>
      <pc:sldChg chg="addSp delSp modSp mod">
        <pc:chgData name="Morgan Thomas" userId="9eb64e9c-dacf-4971-9d42-1596a06bdba2" providerId="ADAL" clId="{B22FEBD7-FCCC-4165-B3A2-B983CC736FF5}" dt="2022-05-20T11:48:17.820" v="218" actId="1036"/>
        <pc:sldMkLst>
          <pc:docMk/>
          <pc:sldMk cId="2591902719" sldId="260"/>
        </pc:sldMkLst>
        <pc:spChg chg="mod">
          <ac:chgData name="Morgan Thomas" userId="9eb64e9c-dacf-4971-9d42-1596a06bdba2" providerId="ADAL" clId="{B22FEBD7-FCCC-4165-B3A2-B983CC736FF5}" dt="2022-05-20T11:45:01.540" v="85" actId="1035"/>
          <ac:spMkLst>
            <pc:docMk/>
            <pc:sldMk cId="2591902719" sldId="260"/>
            <ac:spMk id="60" creationId="{6247CF4E-7697-406D-A417-69C03B1203C7}"/>
          </ac:spMkLst>
        </pc:spChg>
        <pc:spChg chg="mod">
          <ac:chgData name="Morgan Thomas" userId="9eb64e9c-dacf-4971-9d42-1596a06bdba2" providerId="ADAL" clId="{B22FEBD7-FCCC-4165-B3A2-B983CC736FF5}" dt="2022-05-20T11:45:01.540" v="85" actId="1035"/>
          <ac:spMkLst>
            <pc:docMk/>
            <pc:sldMk cId="2591902719" sldId="260"/>
            <ac:spMk id="61" creationId="{14AD887A-4389-428B-8F7A-253567E04ECD}"/>
          </ac:spMkLst>
        </pc:spChg>
        <pc:spChg chg="mod">
          <ac:chgData name="Morgan Thomas" userId="9eb64e9c-dacf-4971-9d42-1596a06bdba2" providerId="ADAL" clId="{B22FEBD7-FCCC-4165-B3A2-B983CC736FF5}" dt="2022-05-20T11:45:01.540" v="85" actId="1035"/>
          <ac:spMkLst>
            <pc:docMk/>
            <pc:sldMk cId="2591902719" sldId="260"/>
            <ac:spMk id="62" creationId="{174A8A3E-14AF-4842-A737-22E5155F570C}"/>
          </ac:spMkLst>
        </pc:spChg>
        <pc:spChg chg="mod">
          <ac:chgData name="Morgan Thomas" userId="9eb64e9c-dacf-4971-9d42-1596a06bdba2" providerId="ADAL" clId="{B22FEBD7-FCCC-4165-B3A2-B983CC736FF5}" dt="2022-05-20T11:45:01.540" v="85" actId="1035"/>
          <ac:spMkLst>
            <pc:docMk/>
            <pc:sldMk cId="2591902719" sldId="260"/>
            <ac:spMk id="63" creationId="{5B70DDDA-4023-413B-8322-1D02AA8BD684}"/>
          </ac:spMkLst>
        </pc:spChg>
        <pc:spChg chg="mod">
          <ac:chgData name="Morgan Thomas" userId="9eb64e9c-dacf-4971-9d42-1596a06bdba2" providerId="ADAL" clId="{B22FEBD7-FCCC-4165-B3A2-B983CC736FF5}" dt="2022-05-20T11:45:01.540" v="85" actId="1035"/>
          <ac:spMkLst>
            <pc:docMk/>
            <pc:sldMk cId="2591902719" sldId="260"/>
            <ac:spMk id="75" creationId="{23705980-891E-47E4-97E2-09F708305424}"/>
          </ac:spMkLst>
        </pc:spChg>
        <pc:spChg chg="mod">
          <ac:chgData name="Morgan Thomas" userId="9eb64e9c-dacf-4971-9d42-1596a06bdba2" providerId="ADAL" clId="{B22FEBD7-FCCC-4165-B3A2-B983CC736FF5}" dt="2022-05-20T11:45:01.540" v="85" actId="1035"/>
          <ac:spMkLst>
            <pc:docMk/>
            <pc:sldMk cId="2591902719" sldId="260"/>
            <ac:spMk id="76" creationId="{B297FE89-FF68-4C1F-8FD5-C35C92E62ED0}"/>
          </ac:spMkLst>
        </pc:spChg>
        <pc:spChg chg="add del mod">
          <ac:chgData name="Morgan Thomas" userId="9eb64e9c-dacf-4971-9d42-1596a06bdba2" providerId="ADAL" clId="{B22FEBD7-FCCC-4165-B3A2-B983CC736FF5}" dt="2022-05-20T11:45:50.816" v="138" actId="478"/>
          <ac:spMkLst>
            <pc:docMk/>
            <pc:sldMk cId="2591902719" sldId="260"/>
            <ac:spMk id="79" creationId="{7A8778CE-E771-FAA5-118F-2496765D9C91}"/>
          </ac:spMkLst>
        </pc:spChg>
        <pc:spChg chg="add mod">
          <ac:chgData name="Morgan Thomas" userId="9eb64e9c-dacf-4971-9d42-1596a06bdba2" providerId="ADAL" clId="{B22FEBD7-FCCC-4165-B3A2-B983CC736FF5}" dt="2022-05-20T11:46:08.171" v="176" actId="6549"/>
          <ac:spMkLst>
            <pc:docMk/>
            <pc:sldMk cId="2591902719" sldId="260"/>
            <ac:spMk id="80" creationId="{061BA5B1-F751-A12B-F936-448E09E9DDB2}"/>
          </ac:spMkLst>
        </pc:spChg>
        <pc:spChg chg="mod">
          <ac:chgData name="Morgan Thomas" userId="9eb64e9c-dacf-4971-9d42-1596a06bdba2" providerId="ADAL" clId="{B22FEBD7-FCCC-4165-B3A2-B983CC736FF5}" dt="2022-05-20T11:45:01.540" v="85" actId="1035"/>
          <ac:spMkLst>
            <pc:docMk/>
            <pc:sldMk cId="2591902719" sldId="260"/>
            <ac:spMk id="94" creationId="{E0453887-1915-42EE-95CC-648D6D884DEC}"/>
          </ac:spMkLst>
        </pc:spChg>
        <pc:spChg chg="mod">
          <ac:chgData name="Morgan Thomas" userId="9eb64e9c-dacf-4971-9d42-1596a06bdba2" providerId="ADAL" clId="{B22FEBD7-FCCC-4165-B3A2-B983CC736FF5}" dt="2022-05-20T11:45:01.540" v="85" actId="1035"/>
          <ac:spMkLst>
            <pc:docMk/>
            <pc:sldMk cId="2591902719" sldId="260"/>
            <ac:spMk id="106" creationId="{D54DAD0D-9163-451F-8507-447454F9C11F}"/>
          </ac:spMkLst>
        </pc:spChg>
        <pc:spChg chg="mod">
          <ac:chgData name="Morgan Thomas" userId="9eb64e9c-dacf-4971-9d42-1596a06bdba2" providerId="ADAL" clId="{B22FEBD7-FCCC-4165-B3A2-B983CC736FF5}" dt="2022-05-20T11:43:17.003" v="26" actId="1076"/>
          <ac:spMkLst>
            <pc:docMk/>
            <pc:sldMk cId="2591902719" sldId="260"/>
            <ac:spMk id="160" creationId="{F2504CE6-ADD0-4FF9-AC50-0898291A60D5}"/>
          </ac:spMkLst>
        </pc:spChg>
        <pc:spChg chg="mod">
          <ac:chgData name="Morgan Thomas" userId="9eb64e9c-dacf-4971-9d42-1596a06bdba2" providerId="ADAL" clId="{B22FEBD7-FCCC-4165-B3A2-B983CC736FF5}" dt="2022-05-20T11:43:25.341" v="28" actId="1076"/>
          <ac:spMkLst>
            <pc:docMk/>
            <pc:sldMk cId="2591902719" sldId="260"/>
            <ac:spMk id="456" creationId="{B184F016-E9EC-4ED6-8EAF-CAA3CDCC02EE}"/>
          </ac:spMkLst>
        </pc:spChg>
        <pc:spChg chg="mod">
          <ac:chgData name="Morgan Thomas" userId="9eb64e9c-dacf-4971-9d42-1596a06bdba2" providerId="ADAL" clId="{B22FEBD7-FCCC-4165-B3A2-B983CC736FF5}" dt="2022-05-20T11:47:07.137" v="187" actId="14100"/>
          <ac:spMkLst>
            <pc:docMk/>
            <pc:sldMk cId="2591902719" sldId="260"/>
            <ac:spMk id="601" creationId="{E3DF62E8-F23D-4429-A113-7E8DF36AB95B}"/>
          </ac:spMkLst>
        </pc:spChg>
        <pc:spChg chg="mod">
          <ac:chgData name="Morgan Thomas" userId="9eb64e9c-dacf-4971-9d42-1596a06bdba2" providerId="ADAL" clId="{B22FEBD7-FCCC-4165-B3A2-B983CC736FF5}" dt="2022-05-20T11:43:20.437" v="27" actId="14100"/>
          <ac:spMkLst>
            <pc:docMk/>
            <pc:sldMk cId="2591902719" sldId="260"/>
            <ac:spMk id="602" creationId="{C80A0186-12A9-461D-A4BB-5910076B76AB}"/>
          </ac:spMkLst>
        </pc:spChg>
        <pc:grpChg chg="mod">
          <ac:chgData name="Morgan Thomas" userId="9eb64e9c-dacf-4971-9d42-1596a06bdba2" providerId="ADAL" clId="{B22FEBD7-FCCC-4165-B3A2-B983CC736FF5}" dt="2022-05-20T11:45:01.540" v="85" actId="1035"/>
          <ac:grpSpMkLst>
            <pc:docMk/>
            <pc:sldMk cId="2591902719" sldId="260"/>
            <ac:grpSpMk id="65" creationId="{60F3F17D-C835-4E62-9949-C24A556366D6}"/>
          </ac:grpSpMkLst>
        </pc:grpChg>
        <pc:grpChg chg="mod">
          <ac:chgData name="Morgan Thomas" userId="9eb64e9c-dacf-4971-9d42-1596a06bdba2" providerId="ADAL" clId="{B22FEBD7-FCCC-4165-B3A2-B983CC736FF5}" dt="2022-05-20T11:45:01.540" v="85" actId="1035"/>
          <ac:grpSpMkLst>
            <pc:docMk/>
            <pc:sldMk cId="2591902719" sldId="260"/>
            <ac:grpSpMk id="95" creationId="{5838CDE0-B63F-483E-A80B-11677A60A08B}"/>
          </ac:grpSpMkLst>
        </pc:grpChg>
        <pc:graphicFrameChg chg="mod modGraphic">
          <ac:chgData name="Morgan Thomas" userId="9eb64e9c-dacf-4971-9d42-1596a06bdba2" providerId="ADAL" clId="{B22FEBD7-FCCC-4165-B3A2-B983CC736FF5}" dt="2022-05-20T11:48:17.820" v="218" actId="1036"/>
          <ac:graphicFrameMkLst>
            <pc:docMk/>
            <pc:sldMk cId="2591902719" sldId="260"/>
            <ac:graphicFrameMk id="7" creationId="{EB09AAF4-5828-4884-A735-D8DFD009742A}"/>
          </ac:graphicFrameMkLst>
        </pc:graphicFrameChg>
        <pc:picChg chg="add del mod">
          <ac:chgData name="Morgan Thomas" userId="9eb64e9c-dacf-4971-9d42-1596a06bdba2" providerId="ADAL" clId="{B22FEBD7-FCCC-4165-B3A2-B983CC736FF5}" dt="2022-05-20T11:39:37.654" v="5" actId="478"/>
          <ac:picMkLst>
            <pc:docMk/>
            <pc:sldMk cId="2591902719" sldId="260"/>
            <ac:picMk id="16" creationId="{7E59C583-6A71-928F-B240-FCDEB81BE46C}"/>
          </ac:picMkLst>
        </pc:picChg>
        <pc:picChg chg="add del mod">
          <ac:chgData name="Morgan Thomas" userId="9eb64e9c-dacf-4971-9d42-1596a06bdba2" providerId="ADAL" clId="{B22FEBD7-FCCC-4165-B3A2-B983CC736FF5}" dt="2022-05-20T11:40:09.826" v="15" actId="478"/>
          <ac:picMkLst>
            <pc:docMk/>
            <pc:sldMk cId="2591902719" sldId="260"/>
            <ac:picMk id="20" creationId="{25ED4E72-6782-C3A1-50D3-EBEEC71F49E2}"/>
          </ac:picMkLst>
        </pc:picChg>
        <pc:picChg chg="add del mod">
          <ac:chgData name="Morgan Thomas" userId="9eb64e9c-dacf-4971-9d42-1596a06bdba2" providerId="ADAL" clId="{B22FEBD7-FCCC-4165-B3A2-B983CC736FF5}" dt="2022-05-20T11:40:06.900" v="14" actId="478"/>
          <ac:picMkLst>
            <pc:docMk/>
            <pc:sldMk cId="2591902719" sldId="260"/>
            <ac:picMk id="22" creationId="{67D306F9-F507-95CA-5D6D-1123A00971A8}"/>
          </ac:picMkLst>
        </pc:picChg>
        <pc:picChg chg="add mod">
          <ac:chgData name="Morgan Thomas" userId="9eb64e9c-dacf-4971-9d42-1596a06bdba2" providerId="ADAL" clId="{B22FEBD7-FCCC-4165-B3A2-B983CC736FF5}" dt="2022-05-20T11:45:01.540" v="85" actId="1035"/>
          <ac:picMkLst>
            <pc:docMk/>
            <pc:sldMk cId="2591902719" sldId="260"/>
            <ac:picMk id="24" creationId="{8249F9E1-DA50-B07F-6857-894BD74AEDD6}"/>
          </ac:picMkLst>
        </pc:picChg>
        <pc:picChg chg="mod">
          <ac:chgData name="Morgan Thomas" userId="9eb64e9c-dacf-4971-9d42-1596a06bdba2" providerId="ADAL" clId="{B22FEBD7-FCCC-4165-B3A2-B983CC736FF5}" dt="2022-05-20T11:45:01.540" v="85" actId="1035"/>
          <ac:picMkLst>
            <pc:docMk/>
            <pc:sldMk cId="2591902719" sldId="260"/>
            <ac:picMk id="64" creationId="{C574E69F-9093-4229-9C1F-8674A5556036}"/>
          </ac:picMkLst>
        </pc:picChg>
        <pc:picChg chg="mod">
          <ac:chgData name="Morgan Thomas" userId="9eb64e9c-dacf-4971-9d42-1596a06bdba2" providerId="ADAL" clId="{B22FEBD7-FCCC-4165-B3A2-B983CC736FF5}" dt="2022-05-20T11:45:01.540" v="85" actId="1035"/>
          <ac:picMkLst>
            <pc:docMk/>
            <pc:sldMk cId="2591902719" sldId="260"/>
            <ac:picMk id="68" creationId="{B1FD56E5-9EC1-441E-B661-08B5FE1F0BCA}"/>
          </ac:picMkLst>
        </pc:picChg>
        <pc:picChg chg="mod">
          <ac:chgData name="Morgan Thomas" userId="9eb64e9c-dacf-4971-9d42-1596a06bdba2" providerId="ADAL" clId="{B22FEBD7-FCCC-4165-B3A2-B983CC736FF5}" dt="2022-05-20T11:45:01.540" v="85" actId="1035"/>
          <ac:picMkLst>
            <pc:docMk/>
            <pc:sldMk cId="2591902719" sldId="260"/>
            <ac:picMk id="69" creationId="{F9AE52AD-E6A0-44E3-A204-E03E54834A86}"/>
          </ac:picMkLst>
        </pc:picChg>
        <pc:picChg chg="del">
          <ac:chgData name="Morgan Thomas" userId="9eb64e9c-dacf-4971-9d42-1596a06bdba2" providerId="ADAL" clId="{B22FEBD7-FCCC-4165-B3A2-B983CC736FF5}" dt="2022-05-20T11:39:23.239" v="3" actId="478"/>
          <ac:picMkLst>
            <pc:docMk/>
            <pc:sldMk cId="2591902719" sldId="260"/>
            <ac:picMk id="78" creationId="{4A8CC93B-BAA8-4628-91F1-19C19F6D5106}"/>
          </ac:picMkLst>
        </pc:picChg>
        <pc:cxnChg chg="mod">
          <ac:chgData name="Morgan Thomas" userId="9eb64e9c-dacf-4971-9d42-1596a06bdba2" providerId="ADAL" clId="{B22FEBD7-FCCC-4165-B3A2-B983CC736FF5}" dt="2022-05-20T11:45:01.540" v="85" actId="1035"/>
          <ac:cxnSpMkLst>
            <pc:docMk/>
            <pc:sldMk cId="2591902719" sldId="260"/>
            <ac:cxnSpMk id="101" creationId="{3388C7CA-DCD8-4D19-8F7D-5158B654417C}"/>
          </ac:cxnSpMkLst>
        </pc:cxnChg>
        <pc:cxnChg chg="mod">
          <ac:chgData name="Morgan Thomas" userId="9eb64e9c-dacf-4971-9d42-1596a06bdba2" providerId="ADAL" clId="{B22FEBD7-FCCC-4165-B3A2-B983CC736FF5}" dt="2022-05-20T11:45:01.540" v="85" actId="1035"/>
          <ac:cxnSpMkLst>
            <pc:docMk/>
            <pc:sldMk cId="2591902719" sldId="260"/>
            <ac:cxnSpMk id="102" creationId="{8C9B05E3-7C67-4A3D-9A8B-B0D861A2F5F1}"/>
          </ac:cxnSpMkLst>
        </pc:cxnChg>
        <pc:cxnChg chg="mod">
          <ac:chgData name="Morgan Thomas" userId="9eb64e9c-dacf-4971-9d42-1596a06bdba2" providerId="ADAL" clId="{B22FEBD7-FCCC-4165-B3A2-B983CC736FF5}" dt="2022-05-20T11:45:01.540" v="85" actId="1035"/>
          <ac:cxnSpMkLst>
            <pc:docMk/>
            <pc:sldMk cId="2591902719" sldId="260"/>
            <ac:cxnSpMk id="103" creationId="{796EA9D4-180B-4776-8598-C69B03B316E2}"/>
          </ac:cxnSpMkLst>
        </pc:cxnChg>
        <pc:cxnChg chg="mod">
          <ac:chgData name="Morgan Thomas" userId="9eb64e9c-dacf-4971-9d42-1596a06bdba2" providerId="ADAL" clId="{B22FEBD7-FCCC-4165-B3A2-B983CC736FF5}" dt="2022-05-20T11:45:01.540" v="85" actId="1035"/>
          <ac:cxnSpMkLst>
            <pc:docMk/>
            <pc:sldMk cId="2591902719" sldId="260"/>
            <ac:cxnSpMk id="104" creationId="{6E0751BF-F52A-4865-80B9-410141E2A812}"/>
          </ac:cxnSpMkLst>
        </pc:cxnChg>
        <pc:cxnChg chg="mod">
          <ac:chgData name="Morgan Thomas" userId="9eb64e9c-dacf-4971-9d42-1596a06bdba2" providerId="ADAL" clId="{B22FEBD7-FCCC-4165-B3A2-B983CC736FF5}" dt="2022-05-20T11:45:01.540" v="85" actId="1035"/>
          <ac:cxnSpMkLst>
            <pc:docMk/>
            <pc:sldMk cId="2591902719" sldId="260"/>
            <ac:cxnSpMk id="105" creationId="{894AF147-C877-497D-9D27-5E40A8C91966}"/>
          </ac:cxnSpMkLst>
        </pc:cxnChg>
        <pc:cxnChg chg="mod">
          <ac:chgData name="Morgan Thomas" userId="9eb64e9c-dacf-4971-9d42-1596a06bdba2" providerId="ADAL" clId="{B22FEBD7-FCCC-4165-B3A2-B983CC736FF5}" dt="2022-05-20T11:45:01.540" v="85" actId="1035"/>
          <ac:cxnSpMkLst>
            <pc:docMk/>
            <pc:sldMk cId="2591902719" sldId="260"/>
            <ac:cxnSpMk id="107" creationId="{298149FF-DFFE-42DE-A9AC-AB2D575F5944}"/>
          </ac:cxnSpMkLst>
        </pc:cxnChg>
        <pc:cxnChg chg="mod">
          <ac:chgData name="Morgan Thomas" userId="9eb64e9c-dacf-4971-9d42-1596a06bdba2" providerId="ADAL" clId="{B22FEBD7-FCCC-4165-B3A2-B983CC736FF5}" dt="2022-05-20T11:45:01.540" v="85" actId="1035"/>
          <ac:cxnSpMkLst>
            <pc:docMk/>
            <pc:sldMk cId="2591902719" sldId="260"/>
            <ac:cxnSpMk id="108" creationId="{C8FD4D3F-146A-4AFD-BA33-5619EC17E66D}"/>
          </ac:cxnSpMkLst>
        </pc:cxnChg>
        <pc:cxnChg chg="mod">
          <ac:chgData name="Morgan Thomas" userId="9eb64e9c-dacf-4971-9d42-1596a06bdba2" providerId="ADAL" clId="{B22FEBD7-FCCC-4165-B3A2-B983CC736FF5}" dt="2022-05-20T11:45:01.540" v="85" actId="1035"/>
          <ac:cxnSpMkLst>
            <pc:docMk/>
            <pc:sldMk cId="2591902719" sldId="260"/>
            <ac:cxnSpMk id="109" creationId="{391A7D8B-021F-4E90-9478-7FDBC1FA24BB}"/>
          </ac:cxnSpMkLst>
        </pc:cxnChg>
        <pc:cxnChg chg="mod">
          <ac:chgData name="Morgan Thomas" userId="9eb64e9c-dacf-4971-9d42-1596a06bdba2" providerId="ADAL" clId="{B22FEBD7-FCCC-4165-B3A2-B983CC736FF5}" dt="2022-05-20T11:45:01.540" v="85" actId="1035"/>
          <ac:cxnSpMkLst>
            <pc:docMk/>
            <pc:sldMk cId="2591902719" sldId="260"/>
            <ac:cxnSpMk id="110" creationId="{5F0287B0-2194-49B0-B9B3-32608C2EC056}"/>
          </ac:cxnSpMkLst>
        </pc:cxnChg>
        <pc:cxnChg chg="mod">
          <ac:chgData name="Morgan Thomas" userId="9eb64e9c-dacf-4971-9d42-1596a06bdba2" providerId="ADAL" clId="{B22FEBD7-FCCC-4165-B3A2-B983CC736FF5}" dt="2022-05-20T11:45:01.540" v="85" actId="1035"/>
          <ac:cxnSpMkLst>
            <pc:docMk/>
            <pc:sldMk cId="2591902719" sldId="260"/>
            <ac:cxnSpMk id="111" creationId="{E47442A8-C01A-4F57-8AAB-0E05BABB547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1ED1A5-C870-41AA-8F43-98C7C2701F7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41CDE1BC-1335-4A7C-83CA-1BF29B4C2423}">
      <dgm:prSet phldrT="[Text]"/>
      <dgm:spPr/>
      <dgm:t>
        <a:bodyPr/>
        <a:lstStyle/>
        <a:p>
          <a:r>
            <a:rPr lang="en-GB"/>
            <a:t>SMILES</a:t>
          </a:r>
        </a:p>
      </dgm:t>
    </dgm:pt>
    <dgm:pt modelId="{A2494DB8-7F4C-45DC-84ED-CFE9998BA365}" type="parTrans" cxnId="{CF9D97E1-9127-4B15-8588-169B9B006FD2}">
      <dgm:prSet/>
      <dgm:spPr/>
      <dgm:t>
        <a:bodyPr/>
        <a:lstStyle/>
        <a:p>
          <a:endParaRPr lang="en-GB"/>
        </a:p>
      </dgm:t>
    </dgm:pt>
    <dgm:pt modelId="{CDAC72CC-08C0-4FFD-82C4-3A81D67B27E2}" type="sibTrans" cxnId="{CF9D97E1-9127-4B15-8588-169B9B006FD2}">
      <dgm:prSet/>
      <dgm:spPr/>
      <dgm:t>
        <a:bodyPr/>
        <a:lstStyle/>
        <a:p>
          <a:endParaRPr lang="en-GB"/>
        </a:p>
      </dgm:t>
    </dgm:pt>
    <dgm:pt modelId="{DF46A4A5-F214-48F2-8A3F-1D27C25B4951}">
      <dgm:prSet phldrT="[Text]"/>
      <dgm:spPr/>
      <dgm:t>
        <a:bodyPr/>
        <a:lstStyle/>
        <a:p>
          <a:r>
            <a:rPr lang="en-GB"/>
            <a:t>DeepSMILES</a:t>
          </a:r>
        </a:p>
      </dgm:t>
    </dgm:pt>
    <dgm:pt modelId="{6DF4DEB5-A578-4590-AC41-65F2C2FEBB91}" type="parTrans" cxnId="{07741F34-0083-4A51-877B-57FC31BBA165}">
      <dgm:prSet/>
      <dgm:spPr/>
      <dgm:t>
        <a:bodyPr/>
        <a:lstStyle/>
        <a:p>
          <a:endParaRPr lang="en-GB"/>
        </a:p>
      </dgm:t>
    </dgm:pt>
    <dgm:pt modelId="{D1367A11-43B2-4F31-AC6D-A5D6EE97D8ED}" type="sibTrans" cxnId="{07741F34-0083-4A51-877B-57FC31BBA165}">
      <dgm:prSet/>
      <dgm:spPr/>
      <dgm:t>
        <a:bodyPr/>
        <a:lstStyle/>
        <a:p>
          <a:endParaRPr lang="en-GB"/>
        </a:p>
      </dgm:t>
    </dgm:pt>
    <dgm:pt modelId="{67A2C753-8306-40D7-95A1-9F1B8077166D}" type="pres">
      <dgm:prSet presAssocID="{311ED1A5-C870-41AA-8F43-98C7C2701F78}" presName="cycle" presStyleCnt="0">
        <dgm:presLayoutVars>
          <dgm:dir/>
          <dgm:resizeHandles val="exact"/>
        </dgm:presLayoutVars>
      </dgm:prSet>
      <dgm:spPr/>
    </dgm:pt>
    <dgm:pt modelId="{91796508-AE97-4CA1-925A-0F5E5BBC959E}" type="pres">
      <dgm:prSet presAssocID="{41CDE1BC-1335-4A7C-83CA-1BF29B4C2423}" presName="dummy" presStyleCnt="0"/>
      <dgm:spPr/>
    </dgm:pt>
    <dgm:pt modelId="{96FD2B09-EF31-4F84-82C6-6DB02FC7CF9E}" type="pres">
      <dgm:prSet presAssocID="{41CDE1BC-1335-4A7C-83CA-1BF29B4C2423}" presName="node" presStyleLbl="revTx" presStyleIdx="0" presStyleCnt="2">
        <dgm:presLayoutVars>
          <dgm:bulletEnabled val="1"/>
        </dgm:presLayoutVars>
      </dgm:prSet>
      <dgm:spPr/>
    </dgm:pt>
    <dgm:pt modelId="{DC668483-C4C2-4B6D-8C2F-637A3E5D4895}" type="pres">
      <dgm:prSet presAssocID="{CDAC72CC-08C0-4FFD-82C4-3A81D67B27E2}" presName="sibTrans" presStyleLbl="node1" presStyleIdx="0" presStyleCnt="2" custLinFactNeighborX="-2119" custLinFactNeighborY="-14562"/>
      <dgm:spPr/>
    </dgm:pt>
    <dgm:pt modelId="{7218BA09-12DE-4534-92EB-FBF23333DB75}" type="pres">
      <dgm:prSet presAssocID="{DF46A4A5-F214-48F2-8A3F-1D27C25B4951}" presName="dummy" presStyleCnt="0"/>
      <dgm:spPr/>
    </dgm:pt>
    <dgm:pt modelId="{49B71954-8C0A-4F94-973C-E8631EB59CCD}" type="pres">
      <dgm:prSet presAssocID="{DF46A4A5-F214-48F2-8A3F-1D27C25B4951}" presName="node" presStyleLbl="revTx" presStyleIdx="1" presStyleCnt="2">
        <dgm:presLayoutVars>
          <dgm:bulletEnabled val="1"/>
        </dgm:presLayoutVars>
      </dgm:prSet>
      <dgm:spPr/>
    </dgm:pt>
    <dgm:pt modelId="{11B86C32-22EF-4AE0-9767-4F24CDFAC9F9}" type="pres">
      <dgm:prSet presAssocID="{D1367A11-43B2-4F31-AC6D-A5D6EE97D8ED}" presName="sibTrans" presStyleLbl="node1" presStyleIdx="1" presStyleCnt="2" custLinFactNeighborX="-1461" custLinFactNeighborY="12904"/>
      <dgm:spPr/>
    </dgm:pt>
  </dgm:ptLst>
  <dgm:cxnLst>
    <dgm:cxn modelId="{490F6313-9A1B-420F-B0F1-570326EE6D9D}" type="presOf" srcId="{DF46A4A5-F214-48F2-8A3F-1D27C25B4951}" destId="{49B71954-8C0A-4F94-973C-E8631EB59CCD}" srcOrd="0" destOrd="0" presId="urn:microsoft.com/office/officeart/2005/8/layout/cycle1"/>
    <dgm:cxn modelId="{07741F34-0083-4A51-877B-57FC31BBA165}" srcId="{311ED1A5-C870-41AA-8F43-98C7C2701F78}" destId="{DF46A4A5-F214-48F2-8A3F-1D27C25B4951}" srcOrd="1" destOrd="0" parTransId="{6DF4DEB5-A578-4590-AC41-65F2C2FEBB91}" sibTransId="{D1367A11-43B2-4F31-AC6D-A5D6EE97D8ED}"/>
    <dgm:cxn modelId="{6CE05E81-E52C-4A36-B098-C899AC2D34B7}" type="presOf" srcId="{D1367A11-43B2-4F31-AC6D-A5D6EE97D8ED}" destId="{11B86C32-22EF-4AE0-9767-4F24CDFAC9F9}" srcOrd="0" destOrd="0" presId="urn:microsoft.com/office/officeart/2005/8/layout/cycle1"/>
    <dgm:cxn modelId="{4336F5B1-9242-47EE-9D89-C2FE69D06485}" type="presOf" srcId="{CDAC72CC-08C0-4FFD-82C4-3A81D67B27E2}" destId="{DC668483-C4C2-4B6D-8C2F-637A3E5D4895}" srcOrd="0" destOrd="0" presId="urn:microsoft.com/office/officeart/2005/8/layout/cycle1"/>
    <dgm:cxn modelId="{8A8AC0CF-91FE-4111-B666-4ADA25E8887A}" type="presOf" srcId="{311ED1A5-C870-41AA-8F43-98C7C2701F78}" destId="{67A2C753-8306-40D7-95A1-9F1B8077166D}" srcOrd="0" destOrd="0" presId="urn:microsoft.com/office/officeart/2005/8/layout/cycle1"/>
    <dgm:cxn modelId="{CF9D97E1-9127-4B15-8588-169B9B006FD2}" srcId="{311ED1A5-C870-41AA-8F43-98C7C2701F78}" destId="{41CDE1BC-1335-4A7C-83CA-1BF29B4C2423}" srcOrd="0" destOrd="0" parTransId="{A2494DB8-7F4C-45DC-84ED-CFE9998BA365}" sibTransId="{CDAC72CC-08C0-4FFD-82C4-3A81D67B27E2}"/>
    <dgm:cxn modelId="{67692EE4-041F-4FAE-A3B9-4CC2773BF3FB}" type="presOf" srcId="{41CDE1BC-1335-4A7C-83CA-1BF29B4C2423}" destId="{96FD2B09-EF31-4F84-82C6-6DB02FC7CF9E}" srcOrd="0" destOrd="0" presId="urn:microsoft.com/office/officeart/2005/8/layout/cycle1"/>
    <dgm:cxn modelId="{21BFBA35-DC60-4B8F-8EF3-8829F33E76CA}" type="presParOf" srcId="{67A2C753-8306-40D7-95A1-9F1B8077166D}" destId="{91796508-AE97-4CA1-925A-0F5E5BBC959E}" srcOrd="0" destOrd="0" presId="urn:microsoft.com/office/officeart/2005/8/layout/cycle1"/>
    <dgm:cxn modelId="{7079118E-E0B2-4ACA-B2C3-12659BD41A7B}" type="presParOf" srcId="{67A2C753-8306-40D7-95A1-9F1B8077166D}" destId="{96FD2B09-EF31-4F84-82C6-6DB02FC7CF9E}" srcOrd="1" destOrd="0" presId="urn:microsoft.com/office/officeart/2005/8/layout/cycle1"/>
    <dgm:cxn modelId="{4E5891A0-D86B-4155-80FB-A68BB1B671D5}" type="presParOf" srcId="{67A2C753-8306-40D7-95A1-9F1B8077166D}" destId="{DC668483-C4C2-4B6D-8C2F-637A3E5D4895}" srcOrd="2" destOrd="0" presId="urn:microsoft.com/office/officeart/2005/8/layout/cycle1"/>
    <dgm:cxn modelId="{5E423575-00B2-4DAC-9A84-926576BABA5C}" type="presParOf" srcId="{67A2C753-8306-40D7-95A1-9F1B8077166D}" destId="{7218BA09-12DE-4534-92EB-FBF23333DB75}" srcOrd="3" destOrd="0" presId="urn:microsoft.com/office/officeart/2005/8/layout/cycle1"/>
    <dgm:cxn modelId="{0FE25569-BB2C-40E6-B8EA-846697DDA4EF}" type="presParOf" srcId="{67A2C753-8306-40D7-95A1-9F1B8077166D}" destId="{49B71954-8C0A-4F94-973C-E8631EB59CCD}" srcOrd="4" destOrd="0" presId="urn:microsoft.com/office/officeart/2005/8/layout/cycle1"/>
    <dgm:cxn modelId="{011FC07E-581E-45FA-954A-6DA9D28E7108}" type="presParOf" srcId="{67A2C753-8306-40D7-95A1-9F1B8077166D}" destId="{11B86C32-22EF-4AE0-9767-4F24CDFAC9F9}"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D2B09-EF31-4F84-82C6-6DB02FC7CF9E}">
      <dsp:nvSpPr>
        <dsp:cNvPr id="0" name=""/>
        <dsp:cNvSpPr/>
      </dsp:nvSpPr>
      <dsp:spPr>
        <a:xfrm>
          <a:off x="4279731" y="1188961"/>
          <a:ext cx="2255761" cy="2255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GB" sz="3300" kern="1200"/>
            <a:t>SMILES</a:t>
          </a:r>
        </a:p>
      </dsp:txBody>
      <dsp:txXfrm>
        <a:off x="4279731" y="1188961"/>
        <a:ext cx="2255761" cy="2255761"/>
      </dsp:txXfrm>
    </dsp:sp>
    <dsp:sp modelId="{DC668483-C4C2-4B6D-8C2F-637A3E5D4895}">
      <dsp:nvSpPr>
        <dsp:cNvPr id="0" name=""/>
        <dsp:cNvSpPr/>
      </dsp:nvSpPr>
      <dsp:spPr>
        <a:xfrm>
          <a:off x="1146877" y="-678166"/>
          <a:ext cx="4638964" cy="4638964"/>
        </a:xfrm>
        <a:prstGeom prst="circularArrow">
          <a:avLst>
            <a:gd name="adj1" fmla="val 9482"/>
            <a:gd name="adj2" fmla="val 684896"/>
            <a:gd name="adj3" fmla="val 7851064"/>
            <a:gd name="adj4" fmla="val 2264040"/>
            <a:gd name="adj5" fmla="val 1106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B71954-8C0A-4F94-973C-E8631EB59CCD}">
      <dsp:nvSpPr>
        <dsp:cNvPr id="0" name=""/>
        <dsp:cNvSpPr/>
      </dsp:nvSpPr>
      <dsp:spPr>
        <a:xfrm>
          <a:off x="593826" y="1188961"/>
          <a:ext cx="2255761" cy="2255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GB" sz="3300" kern="1200"/>
            <a:t>DeepSMILES</a:t>
          </a:r>
        </a:p>
      </dsp:txBody>
      <dsp:txXfrm>
        <a:off x="593826" y="1188961"/>
        <a:ext cx="2255761" cy="2255761"/>
      </dsp:txXfrm>
    </dsp:sp>
    <dsp:sp modelId="{11B86C32-22EF-4AE0-9767-4F24CDFAC9F9}">
      <dsp:nvSpPr>
        <dsp:cNvPr id="0" name=""/>
        <dsp:cNvSpPr/>
      </dsp:nvSpPr>
      <dsp:spPr>
        <a:xfrm>
          <a:off x="1177401" y="595971"/>
          <a:ext cx="4638964" cy="4638964"/>
        </a:xfrm>
        <a:prstGeom prst="circularArrow">
          <a:avLst>
            <a:gd name="adj1" fmla="val 9482"/>
            <a:gd name="adj2" fmla="val 684896"/>
            <a:gd name="adj3" fmla="val 18651064"/>
            <a:gd name="adj4" fmla="val 13064040"/>
            <a:gd name="adj5" fmla="val 1106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D74459C0-9597-4EFD-A4BC-0CD1F6228E6B}" type="datetimeFigureOut">
              <a:rPr lang="en-GB" smtClean="0"/>
              <a:t>05/07/2022</a:t>
            </a:fld>
            <a:endParaRPr lang="en-GB"/>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78F57197-14FC-4E54-8FE6-777C4F7D052A}" type="slidenum">
              <a:rPr lang="en-GB" smtClean="0"/>
              <a:t>‹#›</a:t>
            </a:fld>
            <a:endParaRPr lang="en-GB"/>
          </a:p>
        </p:txBody>
      </p:sp>
    </p:spTree>
    <p:extLst>
      <p:ext uri="{BB962C8B-B14F-4D97-AF65-F5344CB8AC3E}">
        <p14:creationId xmlns:p14="http://schemas.microsoft.com/office/powerpoint/2010/main" val="3460375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B9712A6-B3D1-2F43-B2B3-A258BC9D4350}"/>
              </a:ext>
            </a:extLst>
          </p:cNvPr>
          <p:cNvPicPr>
            <a:picLocks noChangeAspect="1"/>
          </p:cNvPicPr>
          <p:nvPr/>
        </p:nvPicPr>
        <p:blipFill>
          <a:blip r:embed="rId2">
            <a:alphaModFix amt="90000"/>
          </a:blip>
          <a:srcRect t="12785" b="37244"/>
          <a:stretch>
            <a:fillRect/>
          </a:stretch>
        </p:blipFill>
        <p:spPr>
          <a:xfrm>
            <a:off x="0" y="8051183"/>
            <a:ext cx="30275212" cy="25325560"/>
          </a:xfrm>
          <a:prstGeom prst="rect">
            <a:avLst/>
          </a:prstGeom>
        </p:spPr>
      </p:pic>
      <p:sp>
        <p:nvSpPr>
          <p:cNvPr id="22" name="Rectangle 21">
            <a:extLst>
              <a:ext uri="{FF2B5EF4-FFF2-40B4-BE49-F238E27FC236}">
                <a16:creationId xmlns:a16="http://schemas.microsoft.com/office/drawing/2014/main" id="{BA46BC63-644E-664C-9155-447744731C58}"/>
              </a:ext>
            </a:extLst>
          </p:cNvPr>
          <p:cNvSpPr/>
          <p:nvPr/>
        </p:nvSpPr>
        <p:spPr>
          <a:xfrm>
            <a:off x="0" y="17792937"/>
            <a:ext cx="30252507" cy="15605765"/>
          </a:xfrm>
          <a:prstGeom prst="rect">
            <a:avLst/>
          </a:prstGeom>
          <a:gradFill>
            <a:gsLst>
              <a:gs pos="0">
                <a:schemeClr val="accent1">
                  <a:lumMod val="75000"/>
                  <a:alpha val="0"/>
                </a:schemeClr>
              </a:gs>
              <a:gs pos="100000">
                <a:schemeClr val="bg1">
                  <a:alpha val="7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
        <p:nvSpPr>
          <p:cNvPr id="23" name="Rectangle 22">
            <a:extLst>
              <a:ext uri="{FF2B5EF4-FFF2-40B4-BE49-F238E27FC236}">
                <a16:creationId xmlns:a16="http://schemas.microsoft.com/office/drawing/2014/main" id="{36F9ED18-3FA2-0043-B063-CF548461C45E}"/>
              </a:ext>
            </a:extLst>
          </p:cNvPr>
          <p:cNvSpPr/>
          <p:nvPr/>
        </p:nvSpPr>
        <p:spPr>
          <a:xfrm rot="10800000">
            <a:off x="0" y="8144608"/>
            <a:ext cx="30252507" cy="9330166"/>
          </a:xfrm>
          <a:prstGeom prst="rect">
            <a:avLst/>
          </a:prstGeom>
          <a:gradFill>
            <a:gsLst>
              <a:gs pos="0">
                <a:schemeClr val="accent1">
                  <a:lumMod val="75000"/>
                  <a:alpha val="0"/>
                </a:schemeClr>
              </a:gs>
              <a:gs pos="100000">
                <a:srgbClr val="00B0F0">
                  <a:alpha val="1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
        <p:nvSpPr>
          <p:cNvPr id="24" name="Rectangle 23">
            <a:extLst>
              <a:ext uri="{FF2B5EF4-FFF2-40B4-BE49-F238E27FC236}">
                <a16:creationId xmlns:a16="http://schemas.microsoft.com/office/drawing/2014/main" id="{3AB9BE3A-EFAB-4042-AB34-B2FEC68CE99E}"/>
              </a:ext>
            </a:extLst>
          </p:cNvPr>
          <p:cNvSpPr/>
          <p:nvPr/>
        </p:nvSpPr>
        <p:spPr>
          <a:xfrm rot="16200000">
            <a:off x="13311108" y="16412635"/>
            <a:ext cx="25153134" cy="8775081"/>
          </a:xfrm>
          <a:prstGeom prst="rect">
            <a:avLst/>
          </a:prstGeom>
          <a:gradFill>
            <a:gsLst>
              <a:gs pos="0">
                <a:schemeClr val="accent1">
                  <a:lumMod val="75000"/>
                  <a:alpha val="0"/>
                </a:schemeClr>
              </a:gs>
              <a:gs pos="78000">
                <a:srgbClr val="4B87CB">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6" name="Picture 15">
            <a:extLst>
              <a:ext uri="{FF2B5EF4-FFF2-40B4-BE49-F238E27FC236}">
                <a16:creationId xmlns:a16="http://schemas.microsoft.com/office/drawing/2014/main" id="{F127A2DE-EE90-E346-B286-564B203EFB4F}"/>
              </a:ext>
            </a:extLst>
          </p:cNvPr>
          <p:cNvPicPr>
            <a:picLocks noChangeAspect="1"/>
          </p:cNvPicPr>
          <p:nvPr/>
        </p:nvPicPr>
        <p:blipFill>
          <a:blip r:embed="rId3">
            <a:alphaModFix amt="14000"/>
          </a:blip>
          <a:srcRect r="11442"/>
          <a:stretch>
            <a:fillRect/>
          </a:stretch>
        </p:blipFill>
        <p:spPr>
          <a:xfrm>
            <a:off x="3464183" y="17093985"/>
            <a:ext cx="26811030" cy="22927694"/>
          </a:xfrm>
          <a:prstGeom prst="rect">
            <a:avLst/>
          </a:prstGeom>
        </p:spPr>
      </p:pic>
      <p:pic>
        <p:nvPicPr>
          <p:cNvPr id="18" name="Picture 17">
            <a:extLst>
              <a:ext uri="{FF2B5EF4-FFF2-40B4-BE49-F238E27FC236}">
                <a16:creationId xmlns:a16="http://schemas.microsoft.com/office/drawing/2014/main" id="{96EFF01C-C73D-834D-A515-9367479C720F}"/>
              </a:ext>
            </a:extLst>
          </p:cNvPr>
          <p:cNvPicPr>
            <a:picLocks noChangeAspect="1"/>
          </p:cNvPicPr>
          <p:nvPr/>
        </p:nvPicPr>
        <p:blipFill>
          <a:blip r:embed="rId4">
            <a:alphaModFix amt="26000"/>
          </a:blip>
          <a:srcRect r="174"/>
          <a:stretch>
            <a:fillRect/>
          </a:stretch>
        </p:blipFill>
        <p:spPr>
          <a:xfrm>
            <a:off x="7450022" y="17426583"/>
            <a:ext cx="21806312" cy="16542731"/>
          </a:xfrm>
          <a:prstGeom prst="rect">
            <a:avLst/>
          </a:prstGeom>
        </p:spPr>
      </p:pic>
      <p:sp>
        <p:nvSpPr>
          <p:cNvPr id="3" name="Subtitle 2">
            <a:extLst>
              <a:ext uri="{FF2B5EF4-FFF2-40B4-BE49-F238E27FC236}">
                <a16:creationId xmlns:a16="http://schemas.microsoft.com/office/drawing/2014/main" id="{55B99D32-074C-6740-A19F-F7AFCA0B05AE}"/>
              </a:ext>
            </a:extLst>
          </p:cNvPr>
          <p:cNvSpPr>
            <a:spLocks noGrp="1"/>
          </p:cNvSpPr>
          <p:nvPr>
            <p:ph type="subTitle" idx="1"/>
          </p:nvPr>
        </p:nvSpPr>
        <p:spPr>
          <a:xfrm>
            <a:off x="1817302" y="34213388"/>
            <a:ext cx="22706409" cy="4134040"/>
          </a:xfrm>
        </p:spPr>
        <p:txBody>
          <a:bodyPr/>
          <a:lstStyle>
            <a:lvl1pPr marL="0" indent="0" algn="l">
              <a:buNone/>
              <a:defRPr sz="5960">
                <a:latin typeface="+mj-lt"/>
              </a:defRPr>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pic>
        <p:nvPicPr>
          <p:cNvPr id="9" name="Picture 8">
            <a:extLst>
              <a:ext uri="{FF2B5EF4-FFF2-40B4-BE49-F238E27FC236}">
                <a16:creationId xmlns:a16="http://schemas.microsoft.com/office/drawing/2014/main" id="{1BD39464-6A39-D140-B0BA-76BEF8EE3961}"/>
              </a:ext>
            </a:extLst>
          </p:cNvPr>
          <p:cNvPicPr>
            <a:picLocks noChangeAspect="1"/>
          </p:cNvPicPr>
          <p:nvPr/>
        </p:nvPicPr>
        <p:blipFill>
          <a:blip r:embed="rId5"/>
          <a:stretch>
            <a:fillRect/>
          </a:stretch>
        </p:blipFill>
        <p:spPr>
          <a:xfrm>
            <a:off x="21500133" y="2344533"/>
            <a:ext cx="7435401" cy="4319797"/>
          </a:xfrm>
          <a:prstGeom prst="rect">
            <a:avLst/>
          </a:prstGeom>
        </p:spPr>
      </p:pic>
      <p:sp>
        <p:nvSpPr>
          <p:cNvPr id="2" name="Title 1">
            <a:extLst>
              <a:ext uri="{FF2B5EF4-FFF2-40B4-BE49-F238E27FC236}">
                <a16:creationId xmlns:a16="http://schemas.microsoft.com/office/drawing/2014/main" id="{67A1B247-E006-5142-96E2-0F7A1BF6548F}"/>
              </a:ext>
            </a:extLst>
          </p:cNvPr>
          <p:cNvSpPr>
            <a:spLocks noGrp="1"/>
          </p:cNvSpPr>
          <p:nvPr>
            <p:ph type="ctrTitle"/>
          </p:nvPr>
        </p:nvSpPr>
        <p:spPr>
          <a:xfrm>
            <a:off x="1862653" y="20199934"/>
            <a:ext cx="26621811" cy="9698136"/>
          </a:xfrm>
        </p:spPr>
        <p:txBody>
          <a:bodyPr anchor="b">
            <a:normAutofit/>
          </a:bodyPr>
          <a:lstStyle>
            <a:lvl1pPr algn="l">
              <a:defRPr sz="12416" baseline="0">
                <a:solidFill>
                  <a:schemeClr val="tx2"/>
                </a:solidFill>
                <a:latin typeface="+mj-lt"/>
              </a:defRPr>
            </a:lvl1pPr>
          </a:lstStyle>
          <a:p>
            <a:r>
              <a:rPr lang="en-US"/>
              <a:t>Click to edit Master title style</a:t>
            </a:r>
          </a:p>
        </p:txBody>
      </p:sp>
      <p:sp>
        <p:nvSpPr>
          <p:cNvPr id="12" name="Rectangle 11">
            <a:extLst>
              <a:ext uri="{FF2B5EF4-FFF2-40B4-BE49-F238E27FC236}">
                <a16:creationId xmlns:a16="http://schemas.microsoft.com/office/drawing/2014/main" id="{C0A2038D-609B-5F43-B349-EFB657572B14}"/>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
        <p:nvSpPr>
          <p:cNvPr id="6" name="Rounded Rectangle 5">
            <a:extLst>
              <a:ext uri="{FF2B5EF4-FFF2-40B4-BE49-F238E27FC236}">
                <a16:creationId xmlns:a16="http://schemas.microsoft.com/office/drawing/2014/main" id="{CD0D433B-E3AC-0845-A093-E59744E6B5FC}"/>
              </a:ext>
            </a:extLst>
          </p:cNvPr>
          <p:cNvSpPr/>
          <p:nvPr/>
        </p:nvSpPr>
        <p:spPr>
          <a:xfrm>
            <a:off x="2085364" y="1219015"/>
            <a:ext cx="6357894" cy="166228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
        <p:nvSpPr>
          <p:cNvPr id="5" name="Footer Placeholder 4">
            <a:extLst>
              <a:ext uri="{FF2B5EF4-FFF2-40B4-BE49-F238E27FC236}">
                <a16:creationId xmlns:a16="http://schemas.microsoft.com/office/drawing/2014/main" id="{FAB1107F-41CB-1A41-ADF0-552FE1B545E3}"/>
              </a:ext>
            </a:extLst>
          </p:cNvPr>
          <p:cNvSpPr>
            <a:spLocks noGrp="1"/>
          </p:cNvSpPr>
          <p:nvPr>
            <p:ph type="ftr" sz="quarter" idx="11"/>
          </p:nvPr>
        </p:nvSpPr>
        <p:spPr>
          <a:xfrm>
            <a:off x="2085366" y="932736"/>
            <a:ext cx="6379937" cy="2278904"/>
          </a:xfrm>
        </p:spPr>
        <p:txBody>
          <a:bodyPr/>
          <a:lstStyle>
            <a:lvl1pPr algn="ctr">
              <a:defRPr>
                <a:solidFill>
                  <a:schemeClr val="bg1"/>
                </a:solidFill>
              </a:defRPr>
            </a:lvl1pPr>
          </a:lstStyle>
          <a:p>
            <a:endParaRPr lang="en-GB"/>
          </a:p>
        </p:txBody>
      </p:sp>
      <p:sp>
        <p:nvSpPr>
          <p:cNvPr id="7" name="TextBox 6">
            <a:extLst>
              <a:ext uri="{FF2B5EF4-FFF2-40B4-BE49-F238E27FC236}">
                <a16:creationId xmlns:a16="http://schemas.microsoft.com/office/drawing/2014/main" id="{24093F79-3BE2-3844-93E2-3CDE50304A42}"/>
              </a:ext>
            </a:extLst>
          </p:cNvPr>
          <p:cNvSpPr txBox="1"/>
          <p:nvPr/>
        </p:nvSpPr>
        <p:spPr>
          <a:xfrm flipH="1">
            <a:off x="2865857" y="-609501"/>
            <a:ext cx="0" cy="0"/>
          </a:xfrm>
          <a:prstGeom prst="rect">
            <a:avLst/>
          </a:prstGeom>
          <a:solidFill>
            <a:srgbClr val="8091A0">
              <a:alpha val="10196"/>
            </a:srgbClr>
          </a:solidFill>
        </p:spPr>
        <p:txBody>
          <a:bodyPr vert="horz" wrap="none" lIns="227064" tIns="113532" rIns="227064" bIns="113532" rtlCol="0">
            <a:noAutofit/>
          </a:bodyPr>
          <a:lstStyle/>
          <a:p>
            <a:pPr algn="l"/>
            <a:endParaRPr lang="en-US" sz="4470"/>
          </a:p>
        </p:txBody>
      </p:sp>
      <p:sp>
        <p:nvSpPr>
          <p:cNvPr id="10" name="TextBox 9">
            <a:extLst>
              <a:ext uri="{FF2B5EF4-FFF2-40B4-BE49-F238E27FC236}">
                <a16:creationId xmlns:a16="http://schemas.microsoft.com/office/drawing/2014/main" id="{B065B0A0-30B2-8C45-B1BF-6080B7186176}"/>
              </a:ext>
            </a:extLst>
          </p:cNvPr>
          <p:cNvSpPr txBox="1"/>
          <p:nvPr/>
        </p:nvSpPr>
        <p:spPr>
          <a:xfrm flipH="1">
            <a:off x="-5124013" y="-4293003"/>
            <a:ext cx="0" cy="0"/>
          </a:xfrm>
          <a:prstGeom prst="rect">
            <a:avLst/>
          </a:prstGeom>
          <a:solidFill>
            <a:srgbClr val="8091A0">
              <a:alpha val="10196"/>
            </a:srgbClr>
          </a:solidFill>
        </p:spPr>
        <p:txBody>
          <a:bodyPr vert="horz" wrap="none" lIns="227064" tIns="113532" rIns="227064" bIns="113532" rtlCol="0">
            <a:noAutofit/>
          </a:bodyPr>
          <a:lstStyle/>
          <a:p>
            <a:pPr algn="l"/>
            <a:endParaRPr lang="en-US" sz="4470"/>
          </a:p>
        </p:txBody>
      </p:sp>
    </p:spTree>
    <p:extLst>
      <p:ext uri="{BB962C8B-B14F-4D97-AF65-F5344CB8AC3E}">
        <p14:creationId xmlns:p14="http://schemas.microsoft.com/office/powerpoint/2010/main" val="208811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362">
          <p15:clr>
            <a:srgbClr val="FBAE40"/>
          </p15:clr>
        </p15:guide>
        <p15:guide id="2" orient="horz" pos="2886">
          <p15:clr>
            <a:srgbClr val="FBAE40"/>
          </p15:clr>
        </p15:guide>
        <p15:guide id="3"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x1 Title, x1 blue box header and grey x1 text panel plus conclusion ba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5B7FFB-6368-D547-9895-F8B745083E8F}"/>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1" name="Picture 10">
            <a:extLst>
              <a:ext uri="{FF2B5EF4-FFF2-40B4-BE49-F238E27FC236}">
                <a16:creationId xmlns:a16="http://schemas.microsoft.com/office/drawing/2014/main" id="{688D52E2-E643-B041-82ED-79598E67D42E}"/>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4" name="Footer Placeholder 3">
            <a:extLst>
              <a:ext uri="{FF2B5EF4-FFF2-40B4-BE49-F238E27FC236}">
                <a16:creationId xmlns:a16="http://schemas.microsoft.com/office/drawing/2014/main" id="{FE6E886C-4AB4-7348-A517-754ED56BB3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A08A2D3-9FD7-EC40-94AB-1F96D9463D9C}"/>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2" name="Title 1">
            <a:extLst>
              <a:ext uri="{FF2B5EF4-FFF2-40B4-BE49-F238E27FC236}">
                <a16:creationId xmlns:a16="http://schemas.microsoft.com/office/drawing/2014/main" id="{6333C27C-170A-5047-987C-C95DBB33721D}"/>
              </a:ext>
            </a:extLst>
          </p:cNvPr>
          <p:cNvSpPr>
            <a:spLocks noGrp="1"/>
          </p:cNvSpPr>
          <p:nvPr>
            <p:ph type="title"/>
          </p:nvPr>
        </p:nvSpPr>
        <p:spPr/>
        <p:txBody>
          <a:bodyPr>
            <a:noAutofit/>
          </a:bodyPr>
          <a:lstStyle>
            <a:lvl1pPr>
              <a:defRPr>
                <a:solidFill>
                  <a:schemeClr val="tx2"/>
                </a:solidFill>
              </a:defRPr>
            </a:lvl1pPr>
          </a:lstStyle>
          <a:p>
            <a:r>
              <a:rPr lang="en-US"/>
              <a:t>Click to edit Master title style</a:t>
            </a:r>
          </a:p>
        </p:txBody>
      </p:sp>
      <p:sp>
        <p:nvSpPr>
          <p:cNvPr id="13" name="Rectangle 12">
            <a:extLst>
              <a:ext uri="{FF2B5EF4-FFF2-40B4-BE49-F238E27FC236}">
                <a16:creationId xmlns:a16="http://schemas.microsoft.com/office/drawing/2014/main" id="{371C2C6F-C655-D045-BF1F-5D9EC98B13B6}"/>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4" name="Picture 13">
            <a:extLst>
              <a:ext uri="{FF2B5EF4-FFF2-40B4-BE49-F238E27FC236}">
                <a16:creationId xmlns:a16="http://schemas.microsoft.com/office/drawing/2014/main" id="{6F70D7D0-EE05-7B48-8637-CCCE134E52FD}"/>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5" name="Text Placeholder 2">
            <a:extLst>
              <a:ext uri="{FF2B5EF4-FFF2-40B4-BE49-F238E27FC236}">
                <a16:creationId xmlns:a16="http://schemas.microsoft.com/office/drawing/2014/main" id="{AD747A14-3E14-514C-B987-9F54C40C4A46}"/>
              </a:ext>
            </a:extLst>
          </p:cNvPr>
          <p:cNvSpPr>
            <a:spLocks noGrp="1"/>
          </p:cNvSpPr>
          <p:nvPr>
            <p:ph type="body" idx="1"/>
          </p:nvPr>
        </p:nvSpPr>
        <p:spPr>
          <a:xfrm>
            <a:off x="2085364" y="5895429"/>
            <a:ext cx="26104484"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2" name="Text Placeholder 2">
            <a:extLst>
              <a:ext uri="{FF2B5EF4-FFF2-40B4-BE49-F238E27FC236}">
                <a16:creationId xmlns:a16="http://schemas.microsoft.com/office/drawing/2014/main" id="{6965E7D6-9281-5040-A281-59138A0D4981}"/>
              </a:ext>
            </a:extLst>
          </p:cNvPr>
          <p:cNvSpPr>
            <a:spLocks noGrp="1"/>
          </p:cNvSpPr>
          <p:nvPr>
            <p:ph type="body" idx="13"/>
          </p:nvPr>
        </p:nvSpPr>
        <p:spPr>
          <a:xfrm>
            <a:off x="2085364" y="35212855"/>
            <a:ext cx="26104484" cy="2482231"/>
          </a:xfrm>
          <a:prstGeom prst="roundRect">
            <a:avLst/>
          </a:prstGeom>
          <a:solidFill>
            <a:srgbClr val="80919F"/>
          </a:solidFill>
        </p:spPr>
        <p:txBody>
          <a:bodyPr tIns="36000" anchor="ctr" anchorCtr="0">
            <a:noAutofit/>
          </a:bodyPr>
          <a:lstStyle>
            <a:lvl1pPr marL="0" indent="0" algn="ctr">
              <a:buNone/>
              <a:defRPr sz="4221" b="0">
                <a:solidFill>
                  <a:schemeClr val="bg1"/>
                </a:solidFill>
                <a:latin typeface="+mj-lt"/>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6" name="Content Placeholder 3">
            <a:extLst>
              <a:ext uri="{FF2B5EF4-FFF2-40B4-BE49-F238E27FC236}">
                <a16:creationId xmlns:a16="http://schemas.microsoft.com/office/drawing/2014/main" id="{FAC62202-172D-8242-BD94-3FA8D4FE8E2A}"/>
              </a:ext>
            </a:extLst>
          </p:cNvPr>
          <p:cNvSpPr>
            <a:spLocks noGrp="1"/>
          </p:cNvSpPr>
          <p:nvPr>
            <p:ph sz="half" idx="2"/>
          </p:nvPr>
        </p:nvSpPr>
        <p:spPr>
          <a:xfrm>
            <a:off x="2085365" y="8372499"/>
            <a:ext cx="26104487" cy="26280836"/>
          </a:xfrm>
          <a:solidFill>
            <a:srgbClr val="80919F">
              <a:alpha val="10000"/>
            </a:srgbClr>
          </a:solid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D0BF2046-C56F-4738-8A3E-62F813555715}"/>
              </a:ext>
            </a:extLst>
          </p:cNvPr>
          <p:cNvSpPr>
            <a:spLocks noGrp="1"/>
          </p:cNvSpPr>
          <p:nvPr>
            <p:ph type="body" sz="quarter" idx="14"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299171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x1 Title, x2 blue box headers and grey x2 text panels plus conclusion ba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2085365" y="5899486"/>
            <a:ext cx="12606788"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E025197D-873E-6946-AE72-67D40ED97549}"/>
              </a:ext>
            </a:extLst>
          </p:cNvPr>
          <p:cNvSpPr>
            <a:spLocks noGrp="1"/>
          </p:cNvSpPr>
          <p:nvPr>
            <p:ph sz="half" idx="2"/>
          </p:nvPr>
        </p:nvSpPr>
        <p:spPr>
          <a:xfrm>
            <a:off x="2085365" y="8372495"/>
            <a:ext cx="12606788" cy="24863363"/>
          </a:xfrm>
          <a:solidFill>
            <a:srgbClr val="80919F">
              <a:alpha val="10000"/>
            </a:srgbClr>
          </a:solid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AF6599A3-4FEA-F34F-BD43-8C96FA7BF1BB}"/>
              </a:ext>
            </a:extLst>
          </p:cNvPr>
          <p:cNvSpPr>
            <a:spLocks noGrp="1"/>
          </p:cNvSpPr>
          <p:nvPr>
            <p:ph sz="quarter" idx="4"/>
          </p:nvPr>
        </p:nvSpPr>
        <p:spPr>
          <a:xfrm>
            <a:off x="15583063" y="8372498"/>
            <a:ext cx="12614672" cy="24863357"/>
          </a:xfrm>
          <a:solidFill>
            <a:srgbClr val="80919F">
              <a:alpha val="10000"/>
            </a:srgbClr>
          </a:solid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2" y="449387"/>
            <a:ext cx="26380433"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8" name="Picture 17">
            <a:extLst>
              <a:ext uri="{FF2B5EF4-FFF2-40B4-BE49-F238E27FC236}">
                <a16:creationId xmlns:a16="http://schemas.microsoft.com/office/drawing/2014/main" id="{34FB7B4A-0665-B446-8F82-9C8103EAA5C1}"/>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22" name="Text Placeholder 2">
            <a:extLst>
              <a:ext uri="{FF2B5EF4-FFF2-40B4-BE49-F238E27FC236}">
                <a16:creationId xmlns:a16="http://schemas.microsoft.com/office/drawing/2014/main" id="{F14A8899-DD64-354C-B064-8C1FBD65DD1D}"/>
              </a:ext>
            </a:extLst>
          </p:cNvPr>
          <p:cNvSpPr>
            <a:spLocks noGrp="1"/>
          </p:cNvSpPr>
          <p:nvPr>
            <p:ph type="body" idx="13"/>
          </p:nvPr>
        </p:nvSpPr>
        <p:spPr>
          <a:xfrm>
            <a:off x="2085365" y="33868922"/>
            <a:ext cx="26104487" cy="3713186"/>
          </a:xfrm>
          <a:prstGeom prst="roundRect">
            <a:avLst>
              <a:gd name="adj" fmla="val 23699"/>
            </a:avLst>
          </a:prstGeom>
          <a:solidFill>
            <a:srgbClr val="80919F"/>
          </a:solidFill>
        </p:spPr>
        <p:txBody>
          <a:bodyPr tIns="108000" anchor="ctr" anchorCtr="0">
            <a:noAutofit/>
          </a:bodyPr>
          <a:lstStyle>
            <a:lvl1pPr marL="0" indent="0" algn="ctr">
              <a:buNone/>
              <a:defRPr sz="4966" b="0">
                <a:solidFill>
                  <a:schemeClr val="bg1"/>
                </a:solidFill>
                <a:latin typeface="+mj-lt"/>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3" name="Text Placeholder 2">
            <a:extLst>
              <a:ext uri="{FF2B5EF4-FFF2-40B4-BE49-F238E27FC236}">
                <a16:creationId xmlns:a16="http://schemas.microsoft.com/office/drawing/2014/main" id="{6D01D477-46EA-9042-A4A5-3E5DB64845ED}"/>
              </a:ext>
            </a:extLst>
          </p:cNvPr>
          <p:cNvSpPr>
            <a:spLocks noGrp="1"/>
          </p:cNvSpPr>
          <p:nvPr>
            <p:ph type="body" idx="14"/>
          </p:nvPr>
        </p:nvSpPr>
        <p:spPr>
          <a:xfrm>
            <a:off x="15583064" y="5899486"/>
            <a:ext cx="12606788"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6" name="Text Placeholder 9">
            <a:extLst>
              <a:ext uri="{FF2B5EF4-FFF2-40B4-BE49-F238E27FC236}">
                <a16:creationId xmlns:a16="http://schemas.microsoft.com/office/drawing/2014/main" id="{A9290FDA-EEEC-44CF-B80A-8EA9409863ED}"/>
              </a:ext>
            </a:extLst>
          </p:cNvPr>
          <p:cNvSpPr>
            <a:spLocks noGrp="1"/>
          </p:cNvSpPr>
          <p:nvPr>
            <p:ph type="body" sz="quarter" idx="15"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68895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2_x2 Titles, x2 blue box headers and grey x1 text panel plus conclusion ba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a:xfrm>
            <a:off x="2408620" y="40148349"/>
            <a:ext cx="10217884" cy="2278904"/>
          </a:xfrm>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a:xfrm>
            <a:off x="980542" y="40148349"/>
            <a:ext cx="1104822" cy="2278904"/>
          </a:xfrm>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1832143" y="4746496"/>
            <a:ext cx="26372548" cy="2008612"/>
          </a:xfrm>
        </p:spPr>
        <p:txBody>
          <a:bodyPr tIns="0" anchor="t">
            <a:noAutofit/>
          </a:bodyPr>
          <a:lstStyle>
            <a:lvl1pPr marL="0" indent="0">
              <a:buNone/>
              <a:defRPr sz="5215" b="0">
                <a:solidFill>
                  <a:srgbClr val="8091A0"/>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1" y="449387"/>
            <a:ext cx="26372548"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43" name="Picture 42">
            <a:extLst>
              <a:ext uri="{FF2B5EF4-FFF2-40B4-BE49-F238E27FC236}">
                <a16:creationId xmlns:a16="http://schemas.microsoft.com/office/drawing/2014/main" id="{793AD8DA-9DC6-C742-8C8C-8561C5053AA4}"/>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8" name="Text Placeholder 2">
            <a:extLst>
              <a:ext uri="{FF2B5EF4-FFF2-40B4-BE49-F238E27FC236}">
                <a16:creationId xmlns:a16="http://schemas.microsoft.com/office/drawing/2014/main" id="{6AC2057F-B8DC-1E49-9484-CD9219E4D1B5}"/>
              </a:ext>
            </a:extLst>
          </p:cNvPr>
          <p:cNvSpPr>
            <a:spLocks noGrp="1"/>
          </p:cNvSpPr>
          <p:nvPr>
            <p:ph type="body" idx="13"/>
          </p:nvPr>
        </p:nvSpPr>
        <p:spPr>
          <a:xfrm>
            <a:off x="2085362" y="8144605"/>
            <a:ext cx="26104490"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9" name="Content Placeholder 3">
            <a:extLst>
              <a:ext uri="{FF2B5EF4-FFF2-40B4-BE49-F238E27FC236}">
                <a16:creationId xmlns:a16="http://schemas.microsoft.com/office/drawing/2014/main" id="{E43C5CD7-2E9A-464C-A367-2F77AAE3055B}"/>
              </a:ext>
            </a:extLst>
          </p:cNvPr>
          <p:cNvSpPr>
            <a:spLocks noGrp="1"/>
          </p:cNvSpPr>
          <p:nvPr>
            <p:ph sz="half" idx="14"/>
          </p:nvPr>
        </p:nvSpPr>
        <p:spPr>
          <a:xfrm>
            <a:off x="2085363" y="10611769"/>
            <a:ext cx="26104487" cy="22437585"/>
          </a:xfrm>
          <a:solidFill>
            <a:srgbClr val="80919F">
              <a:alpha val="10000"/>
            </a:srgbClr>
          </a:solidFill>
        </p:spPr>
        <p:txBody>
          <a:bodyPr lIns="360000" tIns="216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67E1444B-1840-1F4F-BAA7-ED4E755805D4}"/>
              </a:ext>
            </a:extLst>
          </p:cNvPr>
          <p:cNvSpPr>
            <a:spLocks noGrp="1"/>
          </p:cNvSpPr>
          <p:nvPr>
            <p:ph type="body" idx="15"/>
          </p:nvPr>
        </p:nvSpPr>
        <p:spPr>
          <a:xfrm>
            <a:off x="2085363" y="33868922"/>
            <a:ext cx="26104487" cy="3713186"/>
          </a:xfrm>
          <a:prstGeom prst="roundRect">
            <a:avLst>
              <a:gd name="adj" fmla="val 23699"/>
            </a:avLst>
          </a:prstGeom>
          <a:solidFill>
            <a:srgbClr val="80919F"/>
          </a:solidFill>
        </p:spPr>
        <p:txBody>
          <a:bodyPr tIns="36000" anchor="ctr" anchorCtr="0">
            <a:noAutofit/>
          </a:bodyPr>
          <a:lstStyle>
            <a:lvl1pPr marL="0" indent="0" algn="ctr">
              <a:buNone/>
              <a:defRPr sz="4966" b="0">
                <a:solidFill>
                  <a:schemeClr val="bg1"/>
                </a:solidFill>
                <a:latin typeface="+mj-lt"/>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6" name="Text Placeholder 9">
            <a:extLst>
              <a:ext uri="{FF2B5EF4-FFF2-40B4-BE49-F238E27FC236}">
                <a16:creationId xmlns:a16="http://schemas.microsoft.com/office/drawing/2014/main" id="{A057D850-9A21-4428-936D-ED961112582E}"/>
              </a:ext>
            </a:extLst>
          </p:cNvPr>
          <p:cNvSpPr>
            <a:spLocks noGrp="1"/>
          </p:cNvSpPr>
          <p:nvPr>
            <p:ph type="body" sz="quarter" idx="16"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18074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756">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x2 Titles, 2 blue box headers and grey x2 text panels plus conclusion ba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a:xfrm>
            <a:off x="2408620" y="40148349"/>
            <a:ext cx="10217884" cy="2278904"/>
          </a:xfrm>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a:xfrm>
            <a:off x="980542" y="40148349"/>
            <a:ext cx="1104822" cy="2278904"/>
          </a:xfrm>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1832143" y="4746496"/>
            <a:ext cx="26372548" cy="2008612"/>
          </a:xfrm>
        </p:spPr>
        <p:txBody>
          <a:bodyPr tIns="0" anchor="t">
            <a:noAutofit/>
          </a:bodyPr>
          <a:lstStyle>
            <a:lvl1pPr marL="0" indent="0">
              <a:buNone/>
              <a:defRPr sz="5215" b="0">
                <a:solidFill>
                  <a:srgbClr val="8091A0"/>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1" y="449387"/>
            <a:ext cx="26372548"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43" name="Picture 42">
            <a:extLst>
              <a:ext uri="{FF2B5EF4-FFF2-40B4-BE49-F238E27FC236}">
                <a16:creationId xmlns:a16="http://schemas.microsoft.com/office/drawing/2014/main" id="{793AD8DA-9DC6-C742-8C8C-8561C5053AA4}"/>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8" name="Text Placeholder 2">
            <a:extLst>
              <a:ext uri="{FF2B5EF4-FFF2-40B4-BE49-F238E27FC236}">
                <a16:creationId xmlns:a16="http://schemas.microsoft.com/office/drawing/2014/main" id="{6AC2057F-B8DC-1E49-9484-CD9219E4D1B5}"/>
              </a:ext>
            </a:extLst>
          </p:cNvPr>
          <p:cNvSpPr>
            <a:spLocks noGrp="1"/>
          </p:cNvSpPr>
          <p:nvPr>
            <p:ph type="body" idx="13"/>
          </p:nvPr>
        </p:nvSpPr>
        <p:spPr>
          <a:xfrm>
            <a:off x="2085362" y="8144605"/>
            <a:ext cx="12606790"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9" name="Content Placeholder 3">
            <a:extLst>
              <a:ext uri="{FF2B5EF4-FFF2-40B4-BE49-F238E27FC236}">
                <a16:creationId xmlns:a16="http://schemas.microsoft.com/office/drawing/2014/main" id="{E43C5CD7-2E9A-464C-A367-2F77AAE3055B}"/>
              </a:ext>
            </a:extLst>
          </p:cNvPr>
          <p:cNvSpPr>
            <a:spLocks noGrp="1"/>
          </p:cNvSpPr>
          <p:nvPr>
            <p:ph sz="half" idx="14"/>
          </p:nvPr>
        </p:nvSpPr>
        <p:spPr>
          <a:xfrm>
            <a:off x="2085364" y="10611769"/>
            <a:ext cx="12606790" cy="22437585"/>
          </a:xfrm>
          <a:solidFill>
            <a:srgbClr val="80919F">
              <a:alpha val="10000"/>
            </a:srgbClr>
          </a:solid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2">
            <a:extLst>
              <a:ext uri="{FF2B5EF4-FFF2-40B4-BE49-F238E27FC236}">
                <a16:creationId xmlns:a16="http://schemas.microsoft.com/office/drawing/2014/main" id="{67E1444B-1840-1F4F-BAA7-ED4E755805D4}"/>
              </a:ext>
            </a:extLst>
          </p:cNvPr>
          <p:cNvSpPr>
            <a:spLocks noGrp="1"/>
          </p:cNvSpPr>
          <p:nvPr>
            <p:ph type="body" idx="15"/>
          </p:nvPr>
        </p:nvSpPr>
        <p:spPr>
          <a:xfrm>
            <a:off x="2085363" y="33868922"/>
            <a:ext cx="26104487" cy="3713186"/>
          </a:xfrm>
          <a:prstGeom prst="roundRect">
            <a:avLst>
              <a:gd name="adj" fmla="val 23699"/>
            </a:avLst>
          </a:prstGeom>
          <a:solidFill>
            <a:srgbClr val="80919F"/>
          </a:solidFill>
        </p:spPr>
        <p:txBody>
          <a:bodyPr tIns="108000" anchor="ctr" anchorCtr="0">
            <a:noAutofit/>
          </a:bodyPr>
          <a:lstStyle>
            <a:lvl1pPr marL="0" indent="0" algn="ctr">
              <a:buNone/>
              <a:defRPr sz="4966" b="0">
                <a:solidFill>
                  <a:schemeClr val="bg1"/>
                </a:solidFill>
                <a:latin typeface="+mj-lt"/>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16" name="Text Placeholder 2">
            <a:extLst>
              <a:ext uri="{FF2B5EF4-FFF2-40B4-BE49-F238E27FC236}">
                <a16:creationId xmlns:a16="http://schemas.microsoft.com/office/drawing/2014/main" id="{442E195A-512E-5D47-9842-497343679EE9}"/>
              </a:ext>
            </a:extLst>
          </p:cNvPr>
          <p:cNvSpPr>
            <a:spLocks noGrp="1"/>
          </p:cNvSpPr>
          <p:nvPr>
            <p:ph type="body" idx="16"/>
          </p:nvPr>
        </p:nvSpPr>
        <p:spPr>
          <a:xfrm>
            <a:off x="15583060" y="8144605"/>
            <a:ext cx="12606790"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1" name="Content Placeholder 3">
            <a:extLst>
              <a:ext uri="{FF2B5EF4-FFF2-40B4-BE49-F238E27FC236}">
                <a16:creationId xmlns:a16="http://schemas.microsoft.com/office/drawing/2014/main" id="{75B82795-4F63-7842-93FF-AE64656167FE}"/>
              </a:ext>
            </a:extLst>
          </p:cNvPr>
          <p:cNvSpPr>
            <a:spLocks noGrp="1"/>
          </p:cNvSpPr>
          <p:nvPr>
            <p:ph sz="half" idx="17"/>
          </p:nvPr>
        </p:nvSpPr>
        <p:spPr>
          <a:xfrm>
            <a:off x="15583061" y="10611769"/>
            <a:ext cx="12606790" cy="22437585"/>
          </a:xfrm>
          <a:solidFill>
            <a:srgbClr val="80919F">
              <a:alpha val="10000"/>
            </a:srgbClr>
          </a:solid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9">
            <a:extLst>
              <a:ext uri="{FF2B5EF4-FFF2-40B4-BE49-F238E27FC236}">
                <a16:creationId xmlns:a16="http://schemas.microsoft.com/office/drawing/2014/main" id="{6892DC47-9E38-4DC2-9CCE-109134BE9427}"/>
              </a:ext>
            </a:extLst>
          </p:cNvPr>
          <p:cNvSpPr>
            <a:spLocks noGrp="1"/>
          </p:cNvSpPr>
          <p:nvPr>
            <p:ph type="body" sz="quarter" idx="18"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151004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ase templat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66D6DB-C974-3A4A-B43C-0536D5E8D1D2}"/>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0" name="Picture 9">
            <a:extLst>
              <a:ext uri="{FF2B5EF4-FFF2-40B4-BE49-F238E27FC236}">
                <a16:creationId xmlns:a16="http://schemas.microsoft.com/office/drawing/2014/main" id="{54E4AE25-8678-6E48-9C9D-E9DEF0AFFCE4}"/>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3" name="Footer Placeholder 2">
            <a:extLst>
              <a:ext uri="{FF2B5EF4-FFF2-40B4-BE49-F238E27FC236}">
                <a16:creationId xmlns:a16="http://schemas.microsoft.com/office/drawing/2014/main" id="{7B972BB4-B947-C04F-A207-DD496A3210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BF2041-D829-F744-8C79-9C39F0DC4C5F}"/>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12" name="Rectangle 11">
            <a:extLst>
              <a:ext uri="{FF2B5EF4-FFF2-40B4-BE49-F238E27FC236}">
                <a16:creationId xmlns:a16="http://schemas.microsoft.com/office/drawing/2014/main" id="{AD74D5D5-792A-FF4F-9192-269FEE74901C}"/>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3" name="Picture 12">
            <a:extLst>
              <a:ext uri="{FF2B5EF4-FFF2-40B4-BE49-F238E27FC236}">
                <a16:creationId xmlns:a16="http://schemas.microsoft.com/office/drawing/2014/main" id="{70D86F68-F969-834A-AAF4-FD5422B4E9B5}"/>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1" name="Text Placeholder 9">
            <a:extLst>
              <a:ext uri="{FF2B5EF4-FFF2-40B4-BE49-F238E27FC236}">
                <a16:creationId xmlns:a16="http://schemas.microsoft.com/office/drawing/2014/main" id="{4B967D7A-5FDE-4A7B-AC1E-8168B4300A69}"/>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249134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DBB2A-E748-9C4A-B3C6-A538FC426F47}"/>
              </a:ext>
            </a:extLst>
          </p:cNvPr>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a:extLst>
              <a:ext uri="{FF2B5EF4-FFF2-40B4-BE49-F238E27FC236}">
                <a16:creationId xmlns:a16="http://schemas.microsoft.com/office/drawing/2014/main" id="{AFE4B5C0-0B50-C243-BABB-9E8801D10A0F}"/>
              </a:ext>
            </a:extLst>
          </p:cNvPr>
          <p:cNvSpPr>
            <a:spLocks noGrp="1"/>
          </p:cNvSpPr>
          <p:nvPr>
            <p:ph type="sldNum" sz="quarter" idx="12"/>
          </p:nvPr>
        </p:nvSpPr>
        <p:spPr/>
        <p:txBody>
          <a:bodyPr/>
          <a:lstStyle>
            <a:lvl1pPr>
              <a:defRPr>
                <a:solidFill>
                  <a:srgbClr val="FFFFFF"/>
                </a:solidFill>
              </a:defRPr>
            </a:lvl1pPr>
          </a:lstStyle>
          <a:p>
            <a:fld id="{1A2041DE-CBC7-D045-83E7-128AAA21F7AA}" type="slidenum">
              <a:rPr lang="en-US" smtClean="0"/>
              <a:t>‹#›</a:t>
            </a:fld>
            <a:endParaRPr lang="en-US"/>
          </a:p>
        </p:txBody>
      </p:sp>
      <p:sp>
        <p:nvSpPr>
          <p:cNvPr id="11" name="Rectangle 10">
            <a:extLst>
              <a:ext uri="{FF2B5EF4-FFF2-40B4-BE49-F238E27FC236}">
                <a16:creationId xmlns:a16="http://schemas.microsoft.com/office/drawing/2014/main" id="{8C5700BA-6497-1446-9588-8CF67B0679EB}"/>
              </a:ext>
            </a:extLst>
          </p:cNvPr>
          <p:cNvSpPr/>
          <p:nvPr/>
        </p:nvSpPr>
        <p:spPr>
          <a:xfrm>
            <a:off x="0" y="13312084"/>
            <a:ext cx="30275212" cy="29491679"/>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solidFill>
                <a:srgbClr val="FFFFFF"/>
              </a:solidFill>
            </a:endParaRPr>
          </a:p>
        </p:txBody>
      </p:sp>
      <p:pic>
        <p:nvPicPr>
          <p:cNvPr id="12" name="Picture 11">
            <a:extLst>
              <a:ext uri="{FF2B5EF4-FFF2-40B4-BE49-F238E27FC236}">
                <a16:creationId xmlns:a16="http://schemas.microsoft.com/office/drawing/2014/main" id="{6FD3A9B9-2287-0144-A6F4-8008EF9A5BA0}"/>
              </a:ext>
            </a:extLst>
          </p:cNvPr>
          <p:cNvPicPr>
            <a:picLocks noChangeAspect="1"/>
          </p:cNvPicPr>
          <p:nvPr/>
        </p:nvPicPr>
        <p:blipFill>
          <a:blip r:embed="rId2">
            <a:alphaModFix amt="4000"/>
          </a:blip>
          <a:srcRect t="-8200" r="8969" b="1"/>
          <a:stretch>
            <a:fillRect/>
          </a:stretch>
        </p:blipFill>
        <p:spPr>
          <a:xfrm>
            <a:off x="2085364" y="0"/>
            <a:ext cx="28785223" cy="25910756"/>
          </a:xfrm>
          <a:prstGeom prst="rect">
            <a:avLst/>
          </a:prstGeom>
        </p:spPr>
      </p:pic>
      <p:pic>
        <p:nvPicPr>
          <p:cNvPr id="13" name="Picture 12">
            <a:extLst>
              <a:ext uri="{FF2B5EF4-FFF2-40B4-BE49-F238E27FC236}">
                <a16:creationId xmlns:a16="http://schemas.microsoft.com/office/drawing/2014/main" id="{4FA5A2FD-641D-DF46-84B8-538F6F22AF93}"/>
              </a:ext>
            </a:extLst>
          </p:cNvPr>
          <p:cNvPicPr>
            <a:picLocks noChangeAspect="1"/>
          </p:cNvPicPr>
          <p:nvPr/>
        </p:nvPicPr>
        <p:blipFill>
          <a:blip r:embed="rId2">
            <a:alphaModFix amt="8000"/>
          </a:blip>
          <a:srcRect t="-3329" r="12561"/>
          <a:stretch>
            <a:fillRect/>
          </a:stretch>
        </p:blipFill>
        <p:spPr>
          <a:xfrm>
            <a:off x="9380534" y="11554104"/>
            <a:ext cx="20872847" cy="18679736"/>
          </a:xfrm>
          <a:prstGeom prst="rect">
            <a:avLst/>
          </a:prstGeom>
        </p:spPr>
      </p:pic>
      <p:sp>
        <p:nvSpPr>
          <p:cNvPr id="3" name="Text Placeholder 2">
            <a:extLst>
              <a:ext uri="{FF2B5EF4-FFF2-40B4-BE49-F238E27FC236}">
                <a16:creationId xmlns:a16="http://schemas.microsoft.com/office/drawing/2014/main" id="{7BAED78A-0178-2241-B697-29978587DBE3}"/>
              </a:ext>
            </a:extLst>
          </p:cNvPr>
          <p:cNvSpPr>
            <a:spLocks noGrp="1"/>
          </p:cNvSpPr>
          <p:nvPr>
            <p:ph type="body" idx="1"/>
          </p:nvPr>
        </p:nvSpPr>
        <p:spPr>
          <a:xfrm>
            <a:off x="9701095" y="21054158"/>
            <a:ext cx="15556512" cy="5393199"/>
          </a:xfrm>
        </p:spPr>
        <p:txBody>
          <a:bodyPr>
            <a:noAutofit/>
          </a:bodyPr>
          <a:lstStyle>
            <a:lvl1pPr marL="0" indent="0">
              <a:lnSpc>
                <a:spcPct val="100000"/>
              </a:lnSpc>
              <a:spcBef>
                <a:spcPct val="0"/>
              </a:spcBef>
              <a:spcAft>
                <a:spcPct val="0"/>
              </a:spcAft>
              <a:buNone/>
              <a:defRPr sz="9933">
                <a:solidFill>
                  <a:schemeClr val="tx2"/>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pic>
        <p:nvPicPr>
          <p:cNvPr id="16" name="Picture 15">
            <a:extLst>
              <a:ext uri="{FF2B5EF4-FFF2-40B4-BE49-F238E27FC236}">
                <a16:creationId xmlns:a16="http://schemas.microsoft.com/office/drawing/2014/main" id="{E1149C20-D5DD-F046-9F2F-E7E6F7160629}"/>
              </a:ext>
            </a:extLst>
          </p:cNvPr>
          <p:cNvPicPr>
            <a:picLocks noChangeAspect="1"/>
          </p:cNvPicPr>
          <p:nvPr/>
        </p:nvPicPr>
        <p:blipFill>
          <a:blip r:embed="rId2">
            <a:alphaModFix/>
          </a:blip>
          <a:srcRect l="-1" t="-3329" r="25155"/>
          <a:stretch>
            <a:fillRect/>
          </a:stretch>
        </p:blipFill>
        <p:spPr>
          <a:xfrm rot="10800000">
            <a:off x="0" y="7020017"/>
            <a:ext cx="12543777" cy="13114778"/>
          </a:xfrm>
          <a:prstGeom prst="rect">
            <a:avLst/>
          </a:prstGeom>
        </p:spPr>
      </p:pic>
      <p:sp>
        <p:nvSpPr>
          <p:cNvPr id="2" name="Title 1">
            <a:extLst>
              <a:ext uri="{FF2B5EF4-FFF2-40B4-BE49-F238E27FC236}">
                <a16:creationId xmlns:a16="http://schemas.microsoft.com/office/drawing/2014/main" id="{36AD651A-7BFB-AA47-BBC9-F1782DFB6C02}"/>
              </a:ext>
            </a:extLst>
          </p:cNvPr>
          <p:cNvSpPr>
            <a:spLocks noGrp="1"/>
          </p:cNvSpPr>
          <p:nvPr>
            <p:ph type="title"/>
          </p:nvPr>
        </p:nvSpPr>
        <p:spPr>
          <a:xfrm>
            <a:off x="-4721608" y="7278706"/>
            <a:ext cx="29435397" cy="12324176"/>
          </a:xfrm>
        </p:spPr>
        <p:txBody>
          <a:bodyPr anchor="ctr">
            <a:noAutofit/>
          </a:bodyPr>
          <a:lstStyle>
            <a:lvl1pPr algn="ctr">
              <a:defRPr sz="19121">
                <a:solidFill>
                  <a:srgbClr val="FFFFFF"/>
                </a:solidFill>
              </a:defRPr>
            </a:lvl1pPr>
          </a:lstStyle>
          <a:p>
            <a:r>
              <a:rPr lang="en-US"/>
              <a:t>Click to edit Master title style</a:t>
            </a:r>
          </a:p>
        </p:txBody>
      </p:sp>
    </p:spTree>
    <p:extLst>
      <p:ext uri="{BB962C8B-B14F-4D97-AF65-F5344CB8AC3E}">
        <p14:creationId xmlns:p14="http://schemas.microsoft.com/office/powerpoint/2010/main" val="265349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44">
          <p15:clr>
            <a:srgbClr val="FBAE40"/>
          </p15:clr>
        </p15:guide>
        <p15:guide id="2" orient="horz" pos="2478">
          <p15:clr>
            <a:srgbClr val="FBAE40"/>
          </p15:clr>
        </p15:guide>
        <p15:guide id="3" pos="257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d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A170255-E026-7A43-8A66-9C0360824A8E}"/>
              </a:ext>
            </a:extLst>
          </p:cNvPr>
          <p:cNvSpPr/>
          <p:nvPr/>
        </p:nvSpPr>
        <p:spPr>
          <a:xfrm>
            <a:off x="0" y="18453178"/>
            <a:ext cx="30275212" cy="24350585"/>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3" name="Picture 12">
            <a:extLst>
              <a:ext uri="{FF2B5EF4-FFF2-40B4-BE49-F238E27FC236}">
                <a16:creationId xmlns:a16="http://schemas.microsoft.com/office/drawing/2014/main" id="{A7EFA9A3-8858-5B43-8FB1-D890291AFBD7}"/>
              </a:ext>
            </a:extLst>
          </p:cNvPr>
          <p:cNvPicPr>
            <a:picLocks noChangeAspect="1"/>
          </p:cNvPicPr>
          <p:nvPr/>
        </p:nvPicPr>
        <p:blipFill>
          <a:blip r:embed="rId2">
            <a:alphaModFix amt="4000"/>
          </a:blip>
          <a:srcRect t="-8200" r="8969" b="1"/>
          <a:stretch>
            <a:fillRect/>
          </a:stretch>
        </p:blipFill>
        <p:spPr>
          <a:xfrm>
            <a:off x="1489991" y="400694"/>
            <a:ext cx="28785223" cy="25910756"/>
          </a:xfrm>
          <a:prstGeom prst="rect">
            <a:avLst/>
          </a:prstGeom>
        </p:spPr>
      </p:pic>
      <p:pic>
        <p:nvPicPr>
          <p:cNvPr id="14" name="Picture 13">
            <a:extLst>
              <a:ext uri="{FF2B5EF4-FFF2-40B4-BE49-F238E27FC236}">
                <a16:creationId xmlns:a16="http://schemas.microsoft.com/office/drawing/2014/main" id="{C05E7087-60B9-D44D-AA88-88CB3AF91DAF}"/>
              </a:ext>
            </a:extLst>
          </p:cNvPr>
          <p:cNvPicPr>
            <a:picLocks noChangeAspect="1"/>
          </p:cNvPicPr>
          <p:nvPr/>
        </p:nvPicPr>
        <p:blipFill>
          <a:blip r:embed="rId2">
            <a:alphaModFix amt="8000"/>
          </a:blip>
          <a:srcRect t="-3329" r="12561"/>
          <a:stretch>
            <a:fillRect/>
          </a:stretch>
        </p:blipFill>
        <p:spPr>
          <a:xfrm>
            <a:off x="9380534" y="11554104"/>
            <a:ext cx="20872847" cy="18679736"/>
          </a:xfrm>
          <a:prstGeom prst="rect">
            <a:avLst/>
          </a:prstGeom>
        </p:spPr>
      </p:pic>
      <p:pic>
        <p:nvPicPr>
          <p:cNvPr id="15" name="Picture 14">
            <a:extLst>
              <a:ext uri="{FF2B5EF4-FFF2-40B4-BE49-F238E27FC236}">
                <a16:creationId xmlns:a16="http://schemas.microsoft.com/office/drawing/2014/main" id="{C50FB0F0-234F-C143-96DC-8A176B9CFCF8}"/>
              </a:ext>
            </a:extLst>
          </p:cNvPr>
          <p:cNvPicPr>
            <a:picLocks noChangeAspect="1"/>
          </p:cNvPicPr>
          <p:nvPr/>
        </p:nvPicPr>
        <p:blipFill>
          <a:blip r:embed="rId2">
            <a:alphaModFix/>
          </a:blip>
          <a:srcRect t="-3329" r="12561"/>
          <a:stretch>
            <a:fillRect/>
          </a:stretch>
        </p:blipFill>
        <p:spPr>
          <a:xfrm>
            <a:off x="19814253" y="13901961"/>
            <a:ext cx="10460960" cy="9361828"/>
          </a:xfrm>
          <a:prstGeom prst="rect">
            <a:avLst/>
          </a:prstGeom>
        </p:spPr>
      </p:pic>
      <p:sp>
        <p:nvSpPr>
          <p:cNvPr id="2" name="Title 1">
            <a:extLst>
              <a:ext uri="{FF2B5EF4-FFF2-40B4-BE49-F238E27FC236}">
                <a16:creationId xmlns:a16="http://schemas.microsoft.com/office/drawing/2014/main" id="{36AD651A-7BFB-AA47-BBC9-F1782DFB6C02}"/>
              </a:ext>
            </a:extLst>
          </p:cNvPr>
          <p:cNvSpPr>
            <a:spLocks noGrp="1"/>
          </p:cNvSpPr>
          <p:nvPr>
            <p:ph type="title"/>
          </p:nvPr>
        </p:nvSpPr>
        <p:spPr>
          <a:xfrm>
            <a:off x="1788860" y="11409749"/>
            <a:ext cx="26112372" cy="6704313"/>
          </a:xfrm>
        </p:spPr>
        <p:txBody>
          <a:bodyPr anchor="b">
            <a:noAutofit/>
          </a:bodyPr>
          <a:lstStyle>
            <a:lvl1pPr>
              <a:defRPr sz="8195">
                <a:solidFill>
                  <a:schemeClr val="tx2"/>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AED78A-0178-2241-B697-29978587DBE3}"/>
              </a:ext>
            </a:extLst>
          </p:cNvPr>
          <p:cNvSpPr>
            <a:spLocks noGrp="1"/>
          </p:cNvSpPr>
          <p:nvPr>
            <p:ph type="body" idx="1"/>
          </p:nvPr>
        </p:nvSpPr>
        <p:spPr>
          <a:xfrm>
            <a:off x="1788859" y="20603569"/>
            <a:ext cx="12394419" cy="2886807"/>
          </a:xfrm>
        </p:spPr>
        <p:txBody>
          <a:bodyPr>
            <a:noAutofit/>
          </a:bodyPr>
          <a:lstStyle>
            <a:lvl1pPr marL="0" indent="0">
              <a:buNone/>
              <a:defRPr sz="5960">
                <a:solidFill>
                  <a:srgbClr val="FFFFFF"/>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C72EA2C8-3841-5946-A072-87C4C2EC34CC}"/>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Tree>
    <p:extLst>
      <p:ext uri="{BB962C8B-B14F-4D97-AF65-F5344CB8AC3E}">
        <p14:creationId xmlns:p14="http://schemas.microsoft.com/office/powerpoint/2010/main" val="385283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A3C6B4-566F-407A-89ED-B22093D41AA3}" type="datetimeFigureOut">
              <a:rPr lang="en-GB" smtClean="0"/>
              <a:t>05/07/2022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6662CF-81C7-497C-AB40-51F0F077E2FB}" type="slidenum">
              <a:rPr lang="en-GB" smtClean="0"/>
              <a:t>‹#›</a:t>
            </a:fld>
            <a:endParaRPr lang="en-GB"/>
          </a:p>
        </p:txBody>
      </p:sp>
    </p:spTree>
    <p:extLst>
      <p:ext uri="{BB962C8B-B14F-4D97-AF65-F5344CB8AC3E}">
        <p14:creationId xmlns:p14="http://schemas.microsoft.com/office/powerpoint/2010/main" val="22029649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FA4584-DC86-C740-9006-5F9CCA72884D}"/>
              </a:ext>
            </a:extLst>
          </p:cNvPr>
          <p:cNvSpPr/>
          <p:nvPr/>
        </p:nvSpPr>
        <p:spPr>
          <a:xfrm>
            <a:off x="0" y="18444911"/>
            <a:ext cx="30275212" cy="24358854"/>
          </a:xfrm>
          <a:prstGeom prst="rect">
            <a:avLst/>
          </a:prstGeom>
          <a:solidFill>
            <a:schemeClr val="accent1">
              <a:lumMod val="60000"/>
              <a:lumOff val="40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6" name="Picture 15">
            <a:extLst>
              <a:ext uri="{FF2B5EF4-FFF2-40B4-BE49-F238E27FC236}">
                <a16:creationId xmlns:a16="http://schemas.microsoft.com/office/drawing/2014/main" id="{F127A2DE-EE90-E346-B286-564B203EFB4F}"/>
              </a:ext>
            </a:extLst>
          </p:cNvPr>
          <p:cNvPicPr>
            <a:picLocks noChangeAspect="1"/>
          </p:cNvPicPr>
          <p:nvPr/>
        </p:nvPicPr>
        <p:blipFill>
          <a:blip r:embed="rId2">
            <a:alphaModFix amt="8000"/>
          </a:blip>
          <a:srcRect l="30725" t="-3904" r="11022" b="20001"/>
          <a:stretch>
            <a:fillRect/>
          </a:stretch>
        </p:blipFill>
        <p:spPr>
          <a:xfrm>
            <a:off x="2862984" y="12903166"/>
            <a:ext cx="27412228" cy="29900600"/>
          </a:xfrm>
          <a:prstGeom prst="rect">
            <a:avLst/>
          </a:prstGeom>
        </p:spPr>
      </p:pic>
      <p:pic>
        <p:nvPicPr>
          <p:cNvPr id="19" name="Picture 18">
            <a:extLst>
              <a:ext uri="{FF2B5EF4-FFF2-40B4-BE49-F238E27FC236}">
                <a16:creationId xmlns:a16="http://schemas.microsoft.com/office/drawing/2014/main" id="{27110BC2-41B8-5C46-BCEF-FB68F7385268}"/>
              </a:ext>
            </a:extLst>
          </p:cNvPr>
          <p:cNvPicPr>
            <a:picLocks noChangeAspect="1"/>
          </p:cNvPicPr>
          <p:nvPr/>
        </p:nvPicPr>
        <p:blipFill>
          <a:blip r:embed="rId2">
            <a:alphaModFix amt="8000"/>
          </a:blip>
          <a:srcRect l="5088" t="1" r="6304" b="-4922"/>
          <a:stretch>
            <a:fillRect/>
          </a:stretch>
        </p:blipFill>
        <p:spPr>
          <a:xfrm>
            <a:off x="0" y="9520089"/>
            <a:ext cx="30275212" cy="27148303"/>
          </a:xfrm>
          <a:prstGeom prst="rect">
            <a:avLst/>
          </a:prstGeom>
        </p:spPr>
      </p:pic>
      <p:pic>
        <p:nvPicPr>
          <p:cNvPr id="9" name="Picture 8">
            <a:extLst>
              <a:ext uri="{FF2B5EF4-FFF2-40B4-BE49-F238E27FC236}">
                <a16:creationId xmlns:a16="http://schemas.microsoft.com/office/drawing/2014/main" id="{1BD39464-6A39-D140-B0BA-76BEF8EE3961}"/>
              </a:ext>
            </a:extLst>
          </p:cNvPr>
          <p:cNvPicPr>
            <a:picLocks noChangeAspect="1"/>
          </p:cNvPicPr>
          <p:nvPr/>
        </p:nvPicPr>
        <p:blipFill>
          <a:blip r:embed="rId3"/>
          <a:stretch>
            <a:fillRect/>
          </a:stretch>
        </p:blipFill>
        <p:spPr>
          <a:xfrm>
            <a:off x="21500133" y="2344533"/>
            <a:ext cx="7435401" cy="4319797"/>
          </a:xfrm>
          <a:prstGeom prst="rect">
            <a:avLst/>
          </a:prstGeom>
        </p:spPr>
      </p:pic>
      <p:sp>
        <p:nvSpPr>
          <p:cNvPr id="2" name="Title 1">
            <a:extLst>
              <a:ext uri="{FF2B5EF4-FFF2-40B4-BE49-F238E27FC236}">
                <a16:creationId xmlns:a16="http://schemas.microsoft.com/office/drawing/2014/main" id="{67A1B247-E006-5142-96E2-0F7A1BF6548F}"/>
              </a:ext>
            </a:extLst>
          </p:cNvPr>
          <p:cNvSpPr>
            <a:spLocks noGrp="1"/>
          </p:cNvSpPr>
          <p:nvPr>
            <p:ph type="ctrTitle"/>
          </p:nvPr>
        </p:nvSpPr>
        <p:spPr>
          <a:xfrm>
            <a:off x="1817303" y="22019613"/>
            <a:ext cx="26621811" cy="9698136"/>
          </a:xfrm>
        </p:spPr>
        <p:txBody>
          <a:bodyPr anchor="b">
            <a:normAutofit/>
          </a:bodyPr>
          <a:lstStyle>
            <a:lvl1pPr algn="l">
              <a:defRPr sz="12416">
                <a:solidFill>
                  <a:schemeClr val="tx2"/>
                </a:solidFill>
                <a:latin typeface="+mj-lt"/>
              </a:defRPr>
            </a:lvl1pPr>
          </a:lstStyle>
          <a:p>
            <a:r>
              <a:rPr lang="en-US"/>
              <a:t>Click to edit Master title style</a:t>
            </a:r>
          </a:p>
        </p:txBody>
      </p:sp>
      <p:sp>
        <p:nvSpPr>
          <p:cNvPr id="6" name="Rounded Rectangle 5">
            <a:extLst>
              <a:ext uri="{FF2B5EF4-FFF2-40B4-BE49-F238E27FC236}">
                <a16:creationId xmlns:a16="http://schemas.microsoft.com/office/drawing/2014/main" id="{CD0D433B-E3AC-0845-A093-E59744E6B5FC}"/>
              </a:ext>
            </a:extLst>
          </p:cNvPr>
          <p:cNvSpPr/>
          <p:nvPr/>
        </p:nvSpPr>
        <p:spPr>
          <a:xfrm>
            <a:off x="2085364" y="1219015"/>
            <a:ext cx="6357894" cy="1662281"/>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sp>
        <p:nvSpPr>
          <p:cNvPr id="5" name="Footer Placeholder 4">
            <a:extLst>
              <a:ext uri="{FF2B5EF4-FFF2-40B4-BE49-F238E27FC236}">
                <a16:creationId xmlns:a16="http://schemas.microsoft.com/office/drawing/2014/main" id="{FAB1107F-41CB-1A41-ADF0-552FE1B545E3}"/>
              </a:ext>
            </a:extLst>
          </p:cNvPr>
          <p:cNvSpPr>
            <a:spLocks noGrp="1"/>
          </p:cNvSpPr>
          <p:nvPr>
            <p:ph type="ftr" sz="quarter" idx="11"/>
          </p:nvPr>
        </p:nvSpPr>
        <p:spPr>
          <a:xfrm>
            <a:off x="2085366" y="932736"/>
            <a:ext cx="6379937" cy="2278904"/>
          </a:xfrm>
        </p:spPr>
        <p:txBody>
          <a:bodyPr/>
          <a:lstStyle>
            <a:lvl1pPr algn="ctr">
              <a:defRPr>
                <a:solidFill>
                  <a:schemeClr val="bg1"/>
                </a:solidFill>
              </a:defRPr>
            </a:lvl1pPr>
          </a:lstStyle>
          <a:p>
            <a:endParaRPr lang="en-GB"/>
          </a:p>
        </p:txBody>
      </p:sp>
      <p:sp>
        <p:nvSpPr>
          <p:cNvPr id="7" name="TextBox 6">
            <a:extLst>
              <a:ext uri="{FF2B5EF4-FFF2-40B4-BE49-F238E27FC236}">
                <a16:creationId xmlns:a16="http://schemas.microsoft.com/office/drawing/2014/main" id="{24093F79-3BE2-3844-93E2-3CDE50304A42}"/>
              </a:ext>
            </a:extLst>
          </p:cNvPr>
          <p:cNvSpPr txBox="1"/>
          <p:nvPr/>
        </p:nvSpPr>
        <p:spPr>
          <a:xfrm flipH="1">
            <a:off x="2865857" y="-609501"/>
            <a:ext cx="0" cy="0"/>
          </a:xfrm>
          <a:prstGeom prst="rect">
            <a:avLst/>
          </a:prstGeom>
          <a:solidFill>
            <a:srgbClr val="8091A0">
              <a:alpha val="10196"/>
            </a:srgbClr>
          </a:solidFill>
        </p:spPr>
        <p:txBody>
          <a:bodyPr vert="horz" wrap="none" lIns="227064" tIns="113532" rIns="227064" bIns="113532" rtlCol="0">
            <a:noAutofit/>
          </a:bodyPr>
          <a:lstStyle/>
          <a:p>
            <a:pPr algn="l"/>
            <a:endParaRPr lang="en-US" sz="4470"/>
          </a:p>
        </p:txBody>
      </p:sp>
      <p:sp>
        <p:nvSpPr>
          <p:cNvPr id="10" name="TextBox 9">
            <a:extLst>
              <a:ext uri="{FF2B5EF4-FFF2-40B4-BE49-F238E27FC236}">
                <a16:creationId xmlns:a16="http://schemas.microsoft.com/office/drawing/2014/main" id="{B065B0A0-30B2-8C45-B1BF-6080B7186176}"/>
              </a:ext>
            </a:extLst>
          </p:cNvPr>
          <p:cNvSpPr txBox="1"/>
          <p:nvPr/>
        </p:nvSpPr>
        <p:spPr>
          <a:xfrm flipH="1">
            <a:off x="-5124013" y="-4293003"/>
            <a:ext cx="0" cy="0"/>
          </a:xfrm>
          <a:prstGeom prst="rect">
            <a:avLst/>
          </a:prstGeom>
          <a:solidFill>
            <a:srgbClr val="8091A0">
              <a:alpha val="10196"/>
            </a:srgbClr>
          </a:solidFill>
        </p:spPr>
        <p:txBody>
          <a:bodyPr vert="horz" wrap="none" lIns="227064" tIns="113532" rIns="227064" bIns="113532" rtlCol="0">
            <a:noAutofit/>
          </a:bodyPr>
          <a:lstStyle/>
          <a:p>
            <a:pPr algn="l"/>
            <a:endParaRPr lang="en-US" sz="4470"/>
          </a:p>
        </p:txBody>
      </p:sp>
      <p:pic>
        <p:nvPicPr>
          <p:cNvPr id="20" name="Picture 19">
            <a:extLst>
              <a:ext uri="{FF2B5EF4-FFF2-40B4-BE49-F238E27FC236}">
                <a16:creationId xmlns:a16="http://schemas.microsoft.com/office/drawing/2014/main" id="{D00C440D-8271-DA44-BB63-D1E4872C8107}"/>
              </a:ext>
            </a:extLst>
          </p:cNvPr>
          <p:cNvPicPr>
            <a:picLocks noChangeAspect="1"/>
          </p:cNvPicPr>
          <p:nvPr/>
        </p:nvPicPr>
        <p:blipFill>
          <a:blip r:embed="rId2">
            <a:alphaModFix/>
          </a:blip>
          <a:srcRect l="-3082" t="-13126" r="23065" b="-4922"/>
          <a:stretch>
            <a:fillRect/>
          </a:stretch>
        </p:blipFill>
        <p:spPr>
          <a:xfrm>
            <a:off x="17013354" y="10387546"/>
            <a:ext cx="13261859" cy="14816531"/>
          </a:xfrm>
          <a:prstGeom prst="rect">
            <a:avLst/>
          </a:prstGeom>
        </p:spPr>
      </p:pic>
      <p:sp>
        <p:nvSpPr>
          <p:cNvPr id="3" name="Subtitle 2">
            <a:extLst>
              <a:ext uri="{FF2B5EF4-FFF2-40B4-BE49-F238E27FC236}">
                <a16:creationId xmlns:a16="http://schemas.microsoft.com/office/drawing/2014/main" id="{55B99D32-074C-6740-A19F-F7AFCA0B05AE}"/>
              </a:ext>
            </a:extLst>
          </p:cNvPr>
          <p:cNvSpPr>
            <a:spLocks noGrp="1"/>
          </p:cNvSpPr>
          <p:nvPr>
            <p:ph type="subTitle" idx="1"/>
          </p:nvPr>
        </p:nvSpPr>
        <p:spPr>
          <a:xfrm>
            <a:off x="1817302" y="31989021"/>
            <a:ext cx="22706409" cy="4134040"/>
          </a:xfrm>
        </p:spPr>
        <p:txBody>
          <a:bodyPr/>
          <a:lstStyle>
            <a:lvl1pPr marL="0" indent="0" algn="l">
              <a:buNone/>
              <a:defRPr sz="5960">
                <a:solidFill>
                  <a:schemeClr val="bg1"/>
                </a:solidFill>
                <a:latin typeface="+mj-lt"/>
              </a:defRPr>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Tree>
    <p:extLst>
      <p:ext uri="{BB962C8B-B14F-4D97-AF65-F5344CB8AC3E}">
        <p14:creationId xmlns:p14="http://schemas.microsoft.com/office/powerpoint/2010/main" val="90839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430">
          <p15:clr>
            <a:srgbClr val="FBAE40"/>
          </p15:clr>
        </p15:guide>
        <p15:guide id="2" orient="horz" pos="306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single column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5F530C8-05DF-E941-B244-E17E777E6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EF8BCE-AF1B-B04A-9495-D826C5AF724B}"/>
              </a:ext>
            </a:extLst>
          </p:cNvPr>
          <p:cNvSpPr>
            <a:spLocks noGrp="1"/>
          </p:cNvSpPr>
          <p:nvPr>
            <p:ph type="sldNum" sz="quarter" idx="12"/>
          </p:nvPr>
        </p:nvSpPr>
        <p:spPr/>
        <p:txBody>
          <a:bodyPr/>
          <a:lstStyle>
            <a:lvl1pPr>
              <a:defRPr>
                <a:solidFill>
                  <a:srgbClr val="EE7402"/>
                </a:solidFill>
              </a:defRPr>
            </a:lvl1pPr>
          </a:lstStyle>
          <a:p>
            <a:fld id="{1A2041DE-CBC7-D045-83E7-128AAA21F7AA}" type="slidenum">
              <a:rPr lang="en-US" smtClean="0"/>
              <a:t>‹#›</a:t>
            </a:fld>
            <a:endParaRPr lang="en-US"/>
          </a:p>
        </p:txBody>
      </p:sp>
      <p:pic>
        <p:nvPicPr>
          <p:cNvPr id="8" name="Picture 7">
            <a:extLst>
              <a:ext uri="{FF2B5EF4-FFF2-40B4-BE49-F238E27FC236}">
                <a16:creationId xmlns:a16="http://schemas.microsoft.com/office/drawing/2014/main" id="{9221464E-37CB-D841-A7AC-C45C1B3C2321}"/>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9" name="Picture 8">
            <a:extLst>
              <a:ext uri="{FF2B5EF4-FFF2-40B4-BE49-F238E27FC236}">
                <a16:creationId xmlns:a16="http://schemas.microsoft.com/office/drawing/2014/main" id="{1F8231E1-3C0B-C74B-934B-8E19FCF50A9A}"/>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3" name="Content Placeholder 2">
            <a:extLst>
              <a:ext uri="{FF2B5EF4-FFF2-40B4-BE49-F238E27FC236}">
                <a16:creationId xmlns:a16="http://schemas.microsoft.com/office/drawing/2014/main" id="{2D27D489-352C-CA44-820E-16B88B21F65E}"/>
              </a:ext>
            </a:extLst>
          </p:cNvPr>
          <p:cNvSpPr>
            <a:spLocks noGrp="1"/>
          </p:cNvSpPr>
          <p:nvPr>
            <p:ph idx="1"/>
          </p:nvPr>
        </p:nvSpPr>
        <p:spPr>
          <a:xfrm>
            <a:off x="1817301" y="8166874"/>
            <a:ext cx="26372548" cy="29415234"/>
          </a:xfrm>
        </p:spPr>
        <p:txBody>
          <a:bodyPr tIns="72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AD8F6A2-2BD1-434D-B227-0D8C5F370396}"/>
              </a:ext>
            </a:extLst>
          </p:cNvPr>
          <p:cNvSpPr>
            <a:spLocks noGrp="1"/>
          </p:cNvSpPr>
          <p:nvPr>
            <p:ph type="title"/>
          </p:nvPr>
        </p:nvSpPr>
        <p:spPr/>
        <p:txBody>
          <a:bodyPr>
            <a:noAutofit/>
          </a:bodyPr>
          <a:lstStyle>
            <a:lvl1pPr>
              <a:defRPr>
                <a:solidFill>
                  <a:schemeClr val="tx2"/>
                </a:solidFill>
              </a:defRPr>
            </a:lvl1pPr>
          </a:lstStyle>
          <a:p>
            <a:r>
              <a:rPr lang="en-US"/>
              <a:t>Click to edit Master title style</a:t>
            </a:r>
          </a:p>
        </p:txBody>
      </p:sp>
      <p:sp>
        <p:nvSpPr>
          <p:cNvPr id="11" name="Rectangle 10">
            <a:extLst>
              <a:ext uri="{FF2B5EF4-FFF2-40B4-BE49-F238E27FC236}">
                <a16:creationId xmlns:a16="http://schemas.microsoft.com/office/drawing/2014/main" id="{7A4EF53C-11A0-C641-9FFE-ACBD76806B36}"/>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20" name="Picture 19">
            <a:extLst>
              <a:ext uri="{FF2B5EF4-FFF2-40B4-BE49-F238E27FC236}">
                <a16:creationId xmlns:a16="http://schemas.microsoft.com/office/drawing/2014/main" id="{B6916773-CCA4-684C-8AEB-7451AE9D2398}"/>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0" name="Text Placeholder 9">
            <a:extLst>
              <a:ext uri="{FF2B5EF4-FFF2-40B4-BE49-F238E27FC236}">
                <a16:creationId xmlns:a16="http://schemas.microsoft.com/office/drawing/2014/main" id="{09189E89-9BBA-400B-8CF4-24758B232A8C}"/>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381008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x2 column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2646EA3-E697-384D-B06D-426C1A15BBA5}"/>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3" name="Picture 12">
            <a:extLst>
              <a:ext uri="{FF2B5EF4-FFF2-40B4-BE49-F238E27FC236}">
                <a16:creationId xmlns:a16="http://schemas.microsoft.com/office/drawing/2014/main" id="{29129FCA-F035-E54C-A585-DEC9D777BDE5}"/>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6" name="Footer Placeholder 5">
            <a:extLst>
              <a:ext uri="{FF2B5EF4-FFF2-40B4-BE49-F238E27FC236}">
                <a16:creationId xmlns:a16="http://schemas.microsoft.com/office/drawing/2014/main" id="{31A86E83-85E0-CB47-839A-869F9A5434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2F4697-FE5D-824C-912F-438D33D0BC84}"/>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3" name="Content Placeholder 2">
            <a:extLst>
              <a:ext uri="{FF2B5EF4-FFF2-40B4-BE49-F238E27FC236}">
                <a16:creationId xmlns:a16="http://schemas.microsoft.com/office/drawing/2014/main" id="{30E86E85-0F82-8D4B-AF1F-A3B077BCF5AC}"/>
              </a:ext>
            </a:extLst>
          </p:cNvPr>
          <p:cNvSpPr>
            <a:spLocks noGrp="1"/>
          </p:cNvSpPr>
          <p:nvPr>
            <p:ph sz="half" idx="1"/>
          </p:nvPr>
        </p:nvSpPr>
        <p:spPr>
          <a:xfrm>
            <a:off x="1817304" y="8179407"/>
            <a:ext cx="12874850" cy="29402701"/>
          </a:xfrm>
        </p:spPr>
        <p:txBody>
          <a:bodyPr tIns="72000">
            <a:noAutofit/>
          </a:bodyPr>
          <a:lstStyle>
            <a:lvl1pPr>
              <a:buClr>
                <a:srgbClr val="EE7402"/>
              </a:buClr>
              <a:defRPr/>
            </a:lvl1pPr>
            <a:lvl2pPr>
              <a:buClr>
                <a:srgbClr val="0A539D"/>
              </a:buClr>
              <a:defRPr/>
            </a:lvl2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BE1A3-1D0A-DC44-AC52-107F75FA6510}"/>
              </a:ext>
            </a:extLst>
          </p:cNvPr>
          <p:cNvSpPr>
            <a:spLocks noGrp="1"/>
          </p:cNvSpPr>
          <p:nvPr>
            <p:ph sz="half" idx="2"/>
          </p:nvPr>
        </p:nvSpPr>
        <p:spPr>
          <a:xfrm>
            <a:off x="15583064" y="8144602"/>
            <a:ext cx="12606788" cy="29406915"/>
          </a:xfrm>
        </p:spPr>
        <p:txBody>
          <a:bodyPr tIns="72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8B53155-2D6B-7644-9435-8F7AA126BDDD}"/>
              </a:ext>
            </a:extLst>
          </p:cNvPr>
          <p:cNvSpPr>
            <a:spLocks noGrp="1"/>
          </p:cNvSpPr>
          <p:nvPr>
            <p:ph type="title"/>
          </p:nvPr>
        </p:nvSpPr>
        <p:spPr/>
        <p:txBody>
          <a:bodyPr>
            <a:noAutofit/>
          </a:bodyPr>
          <a:lstStyle>
            <a:lvl1pPr>
              <a:defRPr>
                <a:solidFill>
                  <a:schemeClr val="tx2"/>
                </a:solidFill>
              </a:defRPr>
            </a:lvl1pPr>
          </a:lstStyle>
          <a:p>
            <a:r>
              <a:rPr lang="en-US"/>
              <a:t>Click to edit Master title style</a:t>
            </a:r>
          </a:p>
        </p:txBody>
      </p:sp>
      <p:sp>
        <p:nvSpPr>
          <p:cNvPr id="15" name="Rectangle 14">
            <a:extLst>
              <a:ext uri="{FF2B5EF4-FFF2-40B4-BE49-F238E27FC236}">
                <a16:creationId xmlns:a16="http://schemas.microsoft.com/office/drawing/2014/main" id="{73C3CCB6-AFEF-B347-ACBB-81D755ABCA4E}"/>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6" name="Picture 15">
            <a:extLst>
              <a:ext uri="{FF2B5EF4-FFF2-40B4-BE49-F238E27FC236}">
                <a16:creationId xmlns:a16="http://schemas.microsoft.com/office/drawing/2014/main" id="{AA8B8194-0E44-9443-8E77-F4B93B19364D}"/>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4" name="Text Placeholder 9">
            <a:extLst>
              <a:ext uri="{FF2B5EF4-FFF2-40B4-BE49-F238E27FC236}">
                <a16:creationId xmlns:a16="http://schemas.microsoft.com/office/drawing/2014/main" id="{59489C39-1803-45D1-889E-9FEA5989E734}"/>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64170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x2 Titles and single column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a:xfrm>
            <a:off x="2408620" y="40148349"/>
            <a:ext cx="10217884" cy="2278904"/>
          </a:xfrm>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a:xfrm>
            <a:off x="980542" y="40148349"/>
            <a:ext cx="1104822" cy="2278904"/>
          </a:xfrm>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1832143" y="4746496"/>
            <a:ext cx="26372548" cy="2008612"/>
          </a:xfrm>
        </p:spPr>
        <p:txBody>
          <a:bodyPr tIns="0" anchor="t">
            <a:noAutofit/>
          </a:bodyPr>
          <a:lstStyle>
            <a:lvl1pPr marL="0" indent="0">
              <a:buNone/>
              <a:defRPr sz="5215" b="0">
                <a:solidFill>
                  <a:srgbClr val="8091A0"/>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E025197D-873E-6946-AE72-67D40ED97549}"/>
              </a:ext>
            </a:extLst>
          </p:cNvPr>
          <p:cNvSpPr>
            <a:spLocks noGrp="1"/>
          </p:cNvSpPr>
          <p:nvPr>
            <p:ph sz="half" idx="2"/>
          </p:nvPr>
        </p:nvSpPr>
        <p:spPr>
          <a:xfrm>
            <a:off x="1817301" y="8179413"/>
            <a:ext cx="26372548" cy="29402689"/>
          </a:xfrm>
        </p:spPr>
        <p:txBody>
          <a:bodyPr tIns="72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1" y="449387"/>
            <a:ext cx="26372548"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43" name="Picture 42">
            <a:extLst>
              <a:ext uri="{FF2B5EF4-FFF2-40B4-BE49-F238E27FC236}">
                <a16:creationId xmlns:a16="http://schemas.microsoft.com/office/drawing/2014/main" id="{793AD8DA-9DC6-C742-8C8C-8561C5053AA4}"/>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2" name="Text Placeholder 9">
            <a:extLst>
              <a:ext uri="{FF2B5EF4-FFF2-40B4-BE49-F238E27FC236}">
                <a16:creationId xmlns:a16="http://schemas.microsoft.com/office/drawing/2014/main" id="{65FFAE14-A007-48FD-B383-E3DBD255FFF3}"/>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376328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x2 Titles and x2 column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1832143" y="4746496"/>
            <a:ext cx="26372548" cy="2008612"/>
          </a:xfrm>
        </p:spPr>
        <p:txBody>
          <a:bodyPr tIns="0" anchor="t">
            <a:noAutofit/>
          </a:bodyPr>
          <a:lstStyle>
            <a:lvl1pPr marL="0" indent="0">
              <a:buNone/>
              <a:defRPr sz="5215" b="0">
                <a:solidFill>
                  <a:srgbClr val="8091A0"/>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E025197D-873E-6946-AE72-67D40ED97549}"/>
              </a:ext>
            </a:extLst>
          </p:cNvPr>
          <p:cNvSpPr>
            <a:spLocks noGrp="1"/>
          </p:cNvSpPr>
          <p:nvPr>
            <p:ph sz="half" idx="2"/>
          </p:nvPr>
        </p:nvSpPr>
        <p:spPr>
          <a:xfrm>
            <a:off x="1817304" y="8179413"/>
            <a:ext cx="12874850" cy="29402689"/>
          </a:xfrm>
        </p:spPr>
        <p:txBody>
          <a:bodyPr tIns="72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1" y="449387"/>
            <a:ext cx="26387388"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43" name="Picture 42">
            <a:extLst>
              <a:ext uri="{FF2B5EF4-FFF2-40B4-BE49-F238E27FC236}">
                <a16:creationId xmlns:a16="http://schemas.microsoft.com/office/drawing/2014/main" id="{793AD8DA-9DC6-C742-8C8C-8561C5053AA4}"/>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2" name="Content Placeholder 3">
            <a:extLst>
              <a:ext uri="{FF2B5EF4-FFF2-40B4-BE49-F238E27FC236}">
                <a16:creationId xmlns:a16="http://schemas.microsoft.com/office/drawing/2014/main" id="{57CF0501-C84A-7C40-8E4A-0BCC6DF89526}"/>
              </a:ext>
            </a:extLst>
          </p:cNvPr>
          <p:cNvSpPr>
            <a:spLocks noGrp="1"/>
          </p:cNvSpPr>
          <p:nvPr>
            <p:ph sz="half" idx="13"/>
          </p:nvPr>
        </p:nvSpPr>
        <p:spPr>
          <a:xfrm>
            <a:off x="15583061" y="8179413"/>
            <a:ext cx="12606788" cy="29402689"/>
          </a:xfrm>
        </p:spPr>
        <p:txBody>
          <a:bodyPr tIns="72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DEC55513-FFE5-42A7-9884-76663F62A8EB}"/>
              </a:ext>
            </a:extLst>
          </p:cNvPr>
          <p:cNvSpPr>
            <a:spLocks noGrp="1"/>
          </p:cNvSpPr>
          <p:nvPr>
            <p:ph type="body" sz="quarter" idx="14"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2066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5B7FFB-6368-D547-9895-F8B745083E8F}"/>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1" name="Picture 10">
            <a:extLst>
              <a:ext uri="{FF2B5EF4-FFF2-40B4-BE49-F238E27FC236}">
                <a16:creationId xmlns:a16="http://schemas.microsoft.com/office/drawing/2014/main" id="{688D52E2-E643-B041-82ED-79598E67D42E}"/>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4" name="Footer Placeholder 3">
            <a:extLst>
              <a:ext uri="{FF2B5EF4-FFF2-40B4-BE49-F238E27FC236}">
                <a16:creationId xmlns:a16="http://schemas.microsoft.com/office/drawing/2014/main" id="{FE6E886C-4AB4-7348-A517-754ED56BB3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A08A2D3-9FD7-EC40-94AB-1F96D9463D9C}"/>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2" name="Title 1">
            <a:extLst>
              <a:ext uri="{FF2B5EF4-FFF2-40B4-BE49-F238E27FC236}">
                <a16:creationId xmlns:a16="http://schemas.microsoft.com/office/drawing/2014/main" id="{6333C27C-170A-5047-987C-C95DBB33721D}"/>
              </a:ext>
            </a:extLst>
          </p:cNvPr>
          <p:cNvSpPr>
            <a:spLocks noGrp="1"/>
          </p:cNvSpPr>
          <p:nvPr>
            <p:ph type="title"/>
          </p:nvPr>
        </p:nvSpPr>
        <p:spPr/>
        <p:txBody>
          <a:bodyPr>
            <a:noAutofit/>
          </a:bodyPr>
          <a:lstStyle>
            <a:lvl1pPr>
              <a:defRPr>
                <a:solidFill>
                  <a:schemeClr val="tx2"/>
                </a:solidFill>
              </a:defRPr>
            </a:lvl1pPr>
          </a:lstStyle>
          <a:p>
            <a:r>
              <a:rPr lang="en-US"/>
              <a:t>Click to edit Master title style</a:t>
            </a:r>
          </a:p>
        </p:txBody>
      </p:sp>
      <p:sp>
        <p:nvSpPr>
          <p:cNvPr id="13" name="Rectangle 12">
            <a:extLst>
              <a:ext uri="{FF2B5EF4-FFF2-40B4-BE49-F238E27FC236}">
                <a16:creationId xmlns:a16="http://schemas.microsoft.com/office/drawing/2014/main" id="{371C2C6F-C655-D045-BF1F-5D9EC98B13B6}"/>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4" name="Picture 13">
            <a:extLst>
              <a:ext uri="{FF2B5EF4-FFF2-40B4-BE49-F238E27FC236}">
                <a16:creationId xmlns:a16="http://schemas.microsoft.com/office/drawing/2014/main" id="{6F70D7D0-EE05-7B48-8637-CCCE134E52FD}"/>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2" name="Text Placeholder 9">
            <a:extLst>
              <a:ext uri="{FF2B5EF4-FFF2-40B4-BE49-F238E27FC236}">
                <a16:creationId xmlns:a16="http://schemas.microsoft.com/office/drawing/2014/main" id="{54A6AE5A-9250-47E3-9EDA-39888166736E}"/>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46477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x2 Titles no content">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5E2464-D0F1-7E4F-B633-66D36EC49229}"/>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5" name="Picture 14">
            <a:extLst>
              <a:ext uri="{FF2B5EF4-FFF2-40B4-BE49-F238E27FC236}">
                <a16:creationId xmlns:a16="http://schemas.microsoft.com/office/drawing/2014/main" id="{A14B9EC4-34D2-8946-B5B7-BA09622B1F67}"/>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8" name="Footer Placeholder 7">
            <a:extLst>
              <a:ext uri="{FF2B5EF4-FFF2-40B4-BE49-F238E27FC236}">
                <a16:creationId xmlns:a16="http://schemas.microsoft.com/office/drawing/2014/main" id="{B3023772-B085-824D-AFB0-3F79FB3D66C7}"/>
              </a:ext>
            </a:extLst>
          </p:cNvPr>
          <p:cNvSpPr>
            <a:spLocks noGrp="1"/>
          </p:cNvSpPr>
          <p:nvPr>
            <p:ph type="ftr" sz="quarter" idx="11"/>
          </p:nvPr>
        </p:nvSpPr>
        <p:spPr>
          <a:xfrm>
            <a:off x="2408620" y="40148349"/>
            <a:ext cx="10217884" cy="2278904"/>
          </a:xfrm>
        </p:spPr>
        <p:txBody>
          <a:bodyPr/>
          <a:lstStyle/>
          <a:p>
            <a:endParaRPr lang="en-GB"/>
          </a:p>
        </p:txBody>
      </p:sp>
      <p:sp>
        <p:nvSpPr>
          <p:cNvPr id="9" name="Slide Number Placeholder 8">
            <a:extLst>
              <a:ext uri="{FF2B5EF4-FFF2-40B4-BE49-F238E27FC236}">
                <a16:creationId xmlns:a16="http://schemas.microsoft.com/office/drawing/2014/main" id="{66B2ECF2-A2A1-DD4B-828A-62476BB672F1}"/>
              </a:ext>
            </a:extLst>
          </p:cNvPr>
          <p:cNvSpPr>
            <a:spLocks noGrp="1"/>
          </p:cNvSpPr>
          <p:nvPr>
            <p:ph type="sldNum" sz="quarter" idx="12"/>
          </p:nvPr>
        </p:nvSpPr>
        <p:spPr>
          <a:xfrm>
            <a:off x="980542" y="40148349"/>
            <a:ext cx="1104822" cy="2278904"/>
          </a:xfrm>
        </p:spPr>
        <p:txBody>
          <a:bodyPr/>
          <a:lstStyle/>
          <a:p>
            <a:fld id="{1A2041DE-CBC7-D045-83E7-128AAA21F7AA}" type="slidenum">
              <a:rPr lang="en-US" smtClean="0"/>
              <a:t>‹#›</a:t>
            </a:fld>
            <a:endParaRPr lang="en-US"/>
          </a:p>
        </p:txBody>
      </p:sp>
      <p:sp>
        <p:nvSpPr>
          <p:cNvPr id="3" name="Text Placeholder 2">
            <a:extLst>
              <a:ext uri="{FF2B5EF4-FFF2-40B4-BE49-F238E27FC236}">
                <a16:creationId xmlns:a16="http://schemas.microsoft.com/office/drawing/2014/main" id="{77204979-128C-4E44-8BF3-8B322647EA6C}"/>
              </a:ext>
            </a:extLst>
          </p:cNvPr>
          <p:cNvSpPr>
            <a:spLocks noGrp="1"/>
          </p:cNvSpPr>
          <p:nvPr>
            <p:ph type="body" idx="1"/>
          </p:nvPr>
        </p:nvSpPr>
        <p:spPr>
          <a:xfrm>
            <a:off x="1832143" y="4746496"/>
            <a:ext cx="26372548" cy="2008612"/>
          </a:xfrm>
        </p:spPr>
        <p:txBody>
          <a:bodyPr tIns="0" anchor="t">
            <a:noAutofit/>
          </a:bodyPr>
          <a:lstStyle>
            <a:lvl1pPr marL="0" indent="0">
              <a:buNone/>
              <a:defRPr sz="5215" b="0">
                <a:solidFill>
                  <a:srgbClr val="8091A0"/>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 name="Title 1">
            <a:extLst>
              <a:ext uri="{FF2B5EF4-FFF2-40B4-BE49-F238E27FC236}">
                <a16:creationId xmlns:a16="http://schemas.microsoft.com/office/drawing/2014/main" id="{1EFB9AE8-8DA8-BD44-8290-4DA386B55AC2}"/>
              </a:ext>
            </a:extLst>
          </p:cNvPr>
          <p:cNvSpPr>
            <a:spLocks noGrp="1"/>
          </p:cNvSpPr>
          <p:nvPr>
            <p:ph type="title"/>
          </p:nvPr>
        </p:nvSpPr>
        <p:spPr>
          <a:xfrm>
            <a:off x="1817301" y="440517"/>
            <a:ext cx="26372548" cy="4591855"/>
          </a:xfrm>
        </p:spPr>
        <p:txBody>
          <a:bodyPr>
            <a:noAutofit/>
          </a:bodyPr>
          <a:lstStyle>
            <a:lvl1pPr>
              <a:defRPr>
                <a:solidFill>
                  <a:schemeClr val="tx2"/>
                </a:solidFill>
              </a:defRPr>
            </a:lvl1pPr>
          </a:lstStyle>
          <a:p>
            <a:r>
              <a:rPr lang="en-US"/>
              <a:t>Click to edit Master title style</a:t>
            </a:r>
          </a:p>
        </p:txBody>
      </p:sp>
      <p:sp>
        <p:nvSpPr>
          <p:cNvPr id="17" name="Rectangle 16">
            <a:extLst>
              <a:ext uri="{FF2B5EF4-FFF2-40B4-BE49-F238E27FC236}">
                <a16:creationId xmlns:a16="http://schemas.microsoft.com/office/drawing/2014/main" id="{9CDAF4FE-1BE3-1B4A-B178-B216490168A8}"/>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43" name="Picture 42">
            <a:extLst>
              <a:ext uri="{FF2B5EF4-FFF2-40B4-BE49-F238E27FC236}">
                <a16:creationId xmlns:a16="http://schemas.microsoft.com/office/drawing/2014/main" id="{793AD8DA-9DC6-C742-8C8C-8561C5053AA4}"/>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1" name="Text Placeholder 9">
            <a:extLst>
              <a:ext uri="{FF2B5EF4-FFF2-40B4-BE49-F238E27FC236}">
                <a16:creationId xmlns:a16="http://schemas.microsoft.com/office/drawing/2014/main" id="{E1F6C1B9-0AB8-4999-A0B1-84AAA84009AB}"/>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3317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with blue header box and single column tex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5B7FFB-6368-D547-9895-F8B745083E8F}"/>
              </a:ext>
            </a:extLst>
          </p:cNvPr>
          <p:cNvPicPr>
            <a:picLocks noChangeAspect="1"/>
          </p:cNvPicPr>
          <p:nvPr/>
        </p:nvPicPr>
        <p:blipFill>
          <a:blip r:embed="rId2">
            <a:alphaModFix amt="4000"/>
          </a:blip>
          <a:srcRect t="38084" r="11442"/>
          <a:stretch>
            <a:fillRect/>
          </a:stretch>
        </p:blipFill>
        <p:spPr>
          <a:xfrm>
            <a:off x="2250016" y="24960"/>
            <a:ext cx="28003364" cy="14826991"/>
          </a:xfrm>
          <a:prstGeom prst="rect">
            <a:avLst/>
          </a:prstGeom>
        </p:spPr>
      </p:pic>
      <p:pic>
        <p:nvPicPr>
          <p:cNvPr id="11" name="Picture 10">
            <a:extLst>
              <a:ext uri="{FF2B5EF4-FFF2-40B4-BE49-F238E27FC236}">
                <a16:creationId xmlns:a16="http://schemas.microsoft.com/office/drawing/2014/main" id="{688D52E2-E643-B041-82ED-79598E67D42E}"/>
              </a:ext>
            </a:extLst>
          </p:cNvPr>
          <p:cNvPicPr>
            <a:picLocks noChangeAspect="1"/>
          </p:cNvPicPr>
          <p:nvPr/>
        </p:nvPicPr>
        <p:blipFill>
          <a:blip r:embed="rId2">
            <a:alphaModFix amt="6000"/>
          </a:blip>
          <a:srcRect t="-3329" r="12561"/>
          <a:stretch>
            <a:fillRect/>
          </a:stretch>
        </p:blipFill>
        <p:spPr>
          <a:xfrm>
            <a:off x="9781223" y="364518"/>
            <a:ext cx="20472158" cy="18321147"/>
          </a:xfrm>
          <a:prstGeom prst="rect">
            <a:avLst/>
          </a:prstGeom>
        </p:spPr>
      </p:pic>
      <p:sp>
        <p:nvSpPr>
          <p:cNvPr id="4" name="Footer Placeholder 3">
            <a:extLst>
              <a:ext uri="{FF2B5EF4-FFF2-40B4-BE49-F238E27FC236}">
                <a16:creationId xmlns:a16="http://schemas.microsoft.com/office/drawing/2014/main" id="{FE6E886C-4AB4-7348-A517-754ED56BB31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A08A2D3-9FD7-EC40-94AB-1F96D9463D9C}"/>
              </a:ext>
            </a:extLst>
          </p:cNvPr>
          <p:cNvSpPr>
            <a:spLocks noGrp="1"/>
          </p:cNvSpPr>
          <p:nvPr>
            <p:ph type="sldNum" sz="quarter" idx="12"/>
          </p:nvPr>
        </p:nvSpPr>
        <p:spPr/>
        <p:txBody>
          <a:bodyPr/>
          <a:lstStyle/>
          <a:p>
            <a:fld id="{1A2041DE-CBC7-D045-83E7-128AAA21F7AA}" type="slidenum">
              <a:rPr lang="en-US" smtClean="0"/>
              <a:t>‹#›</a:t>
            </a:fld>
            <a:endParaRPr lang="en-US"/>
          </a:p>
        </p:txBody>
      </p:sp>
      <p:sp>
        <p:nvSpPr>
          <p:cNvPr id="2" name="Title 1">
            <a:extLst>
              <a:ext uri="{FF2B5EF4-FFF2-40B4-BE49-F238E27FC236}">
                <a16:creationId xmlns:a16="http://schemas.microsoft.com/office/drawing/2014/main" id="{6333C27C-170A-5047-987C-C95DBB33721D}"/>
              </a:ext>
            </a:extLst>
          </p:cNvPr>
          <p:cNvSpPr>
            <a:spLocks noGrp="1"/>
          </p:cNvSpPr>
          <p:nvPr>
            <p:ph type="title"/>
          </p:nvPr>
        </p:nvSpPr>
        <p:spPr/>
        <p:txBody>
          <a:bodyPr>
            <a:noAutofit/>
          </a:bodyPr>
          <a:lstStyle>
            <a:lvl1pPr>
              <a:defRPr>
                <a:solidFill>
                  <a:schemeClr val="tx2"/>
                </a:solidFill>
              </a:defRPr>
            </a:lvl1pPr>
          </a:lstStyle>
          <a:p>
            <a:r>
              <a:rPr lang="en-US"/>
              <a:t>Click to edit Master title style</a:t>
            </a:r>
          </a:p>
        </p:txBody>
      </p:sp>
      <p:sp>
        <p:nvSpPr>
          <p:cNvPr id="13" name="Rectangle 12">
            <a:extLst>
              <a:ext uri="{FF2B5EF4-FFF2-40B4-BE49-F238E27FC236}">
                <a16:creationId xmlns:a16="http://schemas.microsoft.com/office/drawing/2014/main" id="{371C2C6F-C655-D045-BF1F-5D9EC98B13B6}"/>
              </a:ext>
            </a:extLst>
          </p:cNvPr>
          <p:cNvSpPr/>
          <p:nvPr/>
        </p:nvSpPr>
        <p:spPr>
          <a:xfrm>
            <a:off x="0" y="42383208"/>
            <a:ext cx="30275212" cy="598903"/>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70"/>
          </a:p>
        </p:txBody>
      </p:sp>
      <p:pic>
        <p:nvPicPr>
          <p:cNvPr id="14" name="Picture 13">
            <a:extLst>
              <a:ext uri="{FF2B5EF4-FFF2-40B4-BE49-F238E27FC236}">
                <a16:creationId xmlns:a16="http://schemas.microsoft.com/office/drawing/2014/main" id="{6F70D7D0-EE05-7B48-8637-CCCE134E52FD}"/>
              </a:ext>
            </a:extLst>
          </p:cNvPr>
          <p:cNvPicPr>
            <a:picLocks noChangeAspect="1"/>
          </p:cNvPicPr>
          <p:nvPr/>
        </p:nvPicPr>
        <p:blipFill>
          <a:blip r:embed="rId3"/>
          <a:stretch>
            <a:fillRect/>
          </a:stretch>
        </p:blipFill>
        <p:spPr>
          <a:xfrm>
            <a:off x="24429379" y="38714328"/>
            <a:ext cx="4965704" cy="2884960"/>
          </a:xfrm>
          <a:prstGeom prst="rect">
            <a:avLst/>
          </a:prstGeom>
        </p:spPr>
      </p:pic>
      <p:sp>
        <p:nvSpPr>
          <p:cNvPr id="15" name="Text Placeholder 2">
            <a:extLst>
              <a:ext uri="{FF2B5EF4-FFF2-40B4-BE49-F238E27FC236}">
                <a16:creationId xmlns:a16="http://schemas.microsoft.com/office/drawing/2014/main" id="{AD747A14-3E14-514C-B987-9F54C40C4A46}"/>
              </a:ext>
            </a:extLst>
          </p:cNvPr>
          <p:cNvSpPr>
            <a:spLocks noGrp="1"/>
          </p:cNvSpPr>
          <p:nvPr>
            <p:ph type="body" idx="1"/>
          </p:nvPr>
        </p:nvSpPr>
        <p:spPr>
          <a:xfrm>
            <a:off x="2085364" y="5895429"/>
            <a:ext cx="26104484" cy="1911340"/>
          </a:xfrm>
          <a:prstGeom prst="roundRect">
            <a:avLst/>
          </a:prstGeom>
          <a:solidFill>
            <a:srgbClr val="0A539D"/>
          </a:solidFill>
        </p:spPr>
        <p:txBody>
          <a:bodyPr tIns="36000" anchor="ctr" anchorCtr="0">
            <a:noAutofit/>
          </a:bodyPr>
          <a:lstStyle>
            <a:lvl1pPr marL="0" indent="0" algn="ctr">
              <a:buNone/>
              <a:defRPr sz="3725" b="0">
                <a:solidFill>
                  <a:schemeClr val="bg1"/>
                </a:solidFill>
              </a:defRPr>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21" name="Content Placeholder 3">
            <a:extLst>
              <a:ext uri="{FF2B5EF4-FFF2-40B4-BE49-F238E27FC236}">
                <a16:creationId xmlns:a16="http://schemas.microsoft.com/office/drawing/2014/main" id="{EF2B754A-204A-8C47-94C5-32634528DC37}"/>
              </a:ext>
            </a:extLst>
          </p:cNvPr>
          <p:cNvSpPr>
            <a:spLocks noGrp="1"/>
          </p:cNvSpPr>
          <p:nvPr>
            <p:ph sz="half" idx="14"/>
          </p:nvPr>
        </p:nvSpPr>
        <p:spPr>
          <a:xfrm>
            <a:off x="2085363" y="8372501"/>
            <a:ext cx="26104487" cy="29209600"/>
          </a:xfrm>
          <a:noFill/>
        </p:spPr>
        <p:txBody>
          <a:bodyPr tIns="144000">
            <a:noAutofit/>
          </a:bodyPr>
          <a:lstStyle>
            <a:lvl1pPr>
              <a:buClr>
                <a:srgbClr val="EE7402"/>
              </a:buClr>
              <a:defRPr/>
            </a:lvl1pPr>
            <a:lvl3pPr>
              <a:buClr>
                <a:schemeClr val="tx1"/>
              </a:buClr>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23F89E12-11B6-431F-B808-FDC9AB2E4395}"/>
              </a:ext>
            </a:extLst>
          </p:cNvPr>
          <p:cNvSpPr>
            <a:spLocks noGrp="1"/>
          </p:cNvSpPr>
          <p:nvPr>
            <p:ph type="body" sz="quarter" idx="13" hasCustomPrompt="1"/>
          </p:nvPr>
        </p:nvSpPr>
        <p:spPr>
          <a:xfrm>
            <a:off x="1817304" y="37641554"/>
            <a:ext cx="22048081" cy="2011377"/>
          </a:xfrm>
        </p:spPr>
        <p:txBody>
          <a:bodyPr>
            <a:noAutofit/>
          </a:bodyPr>
          <a:lstStyle>
            <a:lvl1pPr marL="0" indent="0">
              <a:lnSpc>
                <a:spcPct val="100000"/>
              </a:lnSpc>
              <a:spcBef>
                <a:spcPct val="0"/>
              </a:spcBef>
              <a:spcAft>
                <a:spcPct val="0"/>
              </a:spcAft>
              <a:buFontTx/>
              <a:buNone/>
              <a:defRPr sz="1987"/>
            </a:lvl1pPr>
            <a:lvl2pPr marL="441513" indent="0">
              <a:buFontTx/>
              <a:buNone/>
              <a:defRPr/>
            </a:lvl2pPr>
            <a:lvl3pPr marL="784475" indent="0">
              <a:buFontTx/>
              <a:buNone/>
              <a:defRPr/>
            </a:lvl3pPr>
            <a:lvl4pPr>
              <a:buFontTx/>
              <a:buNone/>
              <a:defRPr/>
            </a:lvl4pPr>
            <a:lvl5pPr marL="1225986" indent="0">
              <a:buFontTx/>
              <a:buNone/>
              <a:defRPr/>
            </a:lvl5pPr>
          </a:lstStyle>
          <a:p>
            <a:pPr lvl="0"/>
            <a:r>
              <a:rPr lang="en-US"/>
              <a:t>Footnote or Source</a:t>
            </a:r>
          </a:p>
        </p:txBody>
      </p:sp>
    </p:spTree>
    <p:extLst>
      <p:ext uri="{BB962C8B-B14F-4D97-AF65-F5344CB8AC3E}">
        <p14:creationId xmlns:p14="http://schemas.microsoft.com/office/powerpoint/2010/main" val="318359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EF4CB3-A6B2-834C-8E0D-A7DD3245C14F}"/>
              </a:ext>
            </a:extLst>
          </p:cNvPr>
          <p:cNvSpPr>
            <a:spLocks noGrp="1"/>
          </p:cNvSpPr>
          <p:nvPr>
            <p:ph type="title"/>
          </p:nvPr>
        </p:nvSpPr>
        <p:spPr>
          <a:xfrm>
            <a:off x="1814726" y="449387"/>
            <a:ext cx="26372548" cy="4591855"/>
          </a:xfrm>
          <a:prstGeom prst="rect">
            <a:avLst/>
          </a:prstGeom>
        </p:spPr>
        <p:txBody>
          <a:bodyPr vert="horz" lIns="91440" tIns="45720" rIns="91440" bIns="45720" rtlCol="0" anchor="b">
            <a:noAutofit/>
          </a:bodyPr>
          <a:lstStyle/>
          <a:p>
            <a:pPr lvl="0"/>
            <a:r>
              <a:rPr lang="en-US"/>
              <a:t>Click to edit Master title style</a:t>
            </a:r>
          </a:p>
        </p:txBody>
      </p:sp>
      <p:sp>
        <p:nvSpPr>
          <p:cNvPr id="3" name="Text Placeholder 2">
            <a:extLst>
              <a:ext uri="{FF2B5EF4-FFF2-40B4-BE49-F238E27FC236}">
                <a16:creationId xmlns:a16="http://schemas.microsoft.com/office/drawing/2014/main" id="{25A66E6D-8442-294A-B8DC-16F32B3FD8D3}"/>
              </a:ext>
            </a:extLst>
          </p:cNvPr>
          <p:cNvSpPr>
            <a:spLocks noGrp="1"/>
          </p:cNvSpPr>
          <p:nvPr>
            <p:ph type="body" idx="1"/>
          </p:nvPr>
        </p:nvSpPr>
        <p:spPr>
          <a:xfrm>
            <a:off x="1817303" y="8166874"/>
            <a:ext cx="26372545" cy="29415234"/>
          </a:xfrm>
          <a:prstGeom prst="rect">
            <a:avLst/>
          </a:prstGeom>
        </p:spPr>
        <p:txBody>
          <a:bodyPr vert="horz" lIns="91440" tIns="7200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A13DBB3-2ED0-C84E-A5AC-74854C97850A}"/>
              </a:ext>
            </a:extLst>
          </p:cNvPr>
          <p:cNvSpPr>
            <a:spLocks noGrp="1"/>
          </p:cNvSpPr>
          <p:nvPr>
            <p:ph type="ftr" sz="quarter" idx="3"/>
          </p:nvPr>
        </p:nvSpPr>
        <p:spPr>
          <a:xfrm>
            <a:off x="2408620" y="40184468"/>
            <a:ext cx="10217884" cy="2278904"/>
          </a:xfrm>
          <a:prstGeom prst="rect">
            <a:avLst/>
          </a:prstGeom>
        </p:spPr>
        <p:txBody>
          <a:bodyPr vert="horz" lIns="91440" tIns="45720" rIns="91440" bIns="45720" rtlCol="0" anchor="ctr"/>
          <a:lstStyle>
            <a:lvl1pPr algn="l">
              <a:defRPr sz="2483">
                <a:solidFill>
                  <a:srgbClr val="0A539D"/>
                </a:solidFill>
              </a:defRPr>
            </a:lvl1pPr>
          </a:lstStyle>
          <a:p>
            <a:endParaRPr lang="en-GB"/>
          </a:p>
        </p:txBody>
      </p:sp>
      <p:sp>
        <p:nvSpPr>
          <p:cNvPr id="6" name="Slide Number Placeholder 5">
            <a:extLst>
              <a:ext uri="{FF2B5EF4-FFF2-40B4-BE49-F238E27FC236}">
                <a16:creationId xmlns:a16="http://schemas.microsoft.com/office/drawing/2014/main" id="{237034C3-45DC-7F45-B4D6-7C747AD3D990}"/>
              </a:ext>
            </a:extLst>
          </p:cNvPr>
          <p:cNvSpPr>
            <a:spLocks noGrp="1"/>
          </p:cNvSpPr>
          <p:nvPr>
            <p:ph type="sldNum" sz="quarter" idx="4"/>
          </p:nvPr>
        </p:nvSpPr>
        <p:spPr>
          <a:xfrm>
            <a:off x="980542" y="40148349"/>
            <a:ext cx="1104822" cy="2278904"/>
          </a:xfrm>
          <a:prstGeom prst="rect">
            <a:avLst/>
          </a:prstGeom>
        </p:spPr>
        <p:txBody>
          <a:bodyPr vert="horz" lIns="91440" tIns="45720" rIns="91440" bIns="45720" rtlCol="0" anchor="ctr"/>
          <a:lstStyle>
            <a:lvl1pPr algn="r">
              <a:defRPr sz="2980">
                <a:solidFill>
                  <a:srgbClr val="EE7402"/>
                </a:solidFill>
              </a:defRPr>
            </a:lvl1pPr>
          </a:lstStyle>
          <a:p>
            <a:fld id="{1A2041DE-CBC7-D045-83E7-128AAA21F7AA}" type="slidenum">
              <a:rPr lang="en-US" smtClean="0"/>
              <a:t>‹#›</a:t>
            </a:fld>
            <a:endParaRPr lang="en-US"/>
          </a:p>
        </p:txBody>
      </p:sp>
      <p:sp>
        <p:nvSpPr>
          <p:cNvPr id="48" name="Rectangle 47">
            <a:extLst>
              <a:ext uri="{FF2B5EF4-FFF2-40B4-BE49-F238E27FC236}">
                <a16:creationId xmlns:a16="http://schemas.microsoft.com/office/drawing/2014/main" id="{8893DD8D-FF4C-487C-B073-A18504821C0B}"/>
              </a:ext>
            </a:extLst>
          </p:cNvPr>
          <p:cNvSpPr/>
          <p:nvPr userDrawn="1"/>
        </p:nvSpPr>
        <p:spPr>
          <a:xfrm>
            <a:off x="-406400" y="42169634"/>
            <a:ext cx="31123468" cy="1281297"/>
          </a:xfrm>
          <a:prstGeom prst="rect">
            <a:avLst/>
          </a:prstGeom>
          <a:solidFill>
            <a:srgbClr val="B6C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87"/>
          </a:p>
        </p:txBody>
      </p:sp>
      <p:pic>
        <p:nvPicPr>
          <p:cNvPr id="49" name="Picture 48">
            <a:extLst>
              <a:ext uri="{FF2B5EF4-FFF2-40B4-BE49-F238E27FC236}">
                <a16:creationId xmlns:a16="http://schemas.microsoft.com/office/drawing/2014/main" id="{31D5FBC3-B761-484D-85F9-DA416F879A89}"/>
              </a:ext>
            </a:extLst>
          </p:cNvPr>
          <p:cNvPicPr>
            <a:picLocks noChangeAspect="1"/>
          </p:cNvPicPr>
          <p:nvPr userDrawn="1"/>
        </p:nvPicPr>
        <p:blipFill>
          <a:blip r:embed="rId19"/>
          <a:stretch>
            <a:fillRect/>
          </a:stretch>
        </p:blipFill>
        <p:spPr>
          <a:xfrm>
            <a:off x="21403734" y="40332589"/>
            <a:ext cx="6897567" cy="1594347"/>
          </a:xfrm>
          <a:prstGeom prst="rect">
            <a:avLst/>
          </a:prstGeom>
        </p:spPr>
      </p:pic>
      <p:grpSp>
        <p:nvGrpSpPr>
          <p:cNvPr id="50" name="Group 49">
            <a:extLst>
              <a:ext uri="{FF2B5EF4-FFF2-40B4-BE49-F238E27FC236}">
                <a16:creationId xmlns:a16="http://schemas.microsoft.com/office/drawing/2014/main" id="{CA4E7852-51B1-4CCA-A937-F8A7DC0B1A51}"/>
              </a:ext>
            </a:extLst>
          </p:cNvPr>
          <p:cNvGrpSpPr>
            <a:grpSpLocks noChangeAspect="1"/>
          </p:cNvGrpSpPr>
          <p:nvPr userDrawn="1"/>
        </p:nvGrpSpPr>
        <p:grpSpPr>
          <a:xfrm>
            <a:off x="-8139953" y="-86695"/>
            <a:ext cx="7289284" cy="29275413"/>
            <a:chOff x="-1944931" y="14905"/>
            <a:chExt cx="1703862" cy="6843095"/>
          </a:xfrm>
        </p:grpSpPr>
        <p:sp>
          <p:nvSpPr>
            <p:cNvPr id="51" name="Rectangle 50">
              <a:extLst>
                <a:ext uri="{FF2B5EF4-FFF2-40B4-BE49-F238E27FC236}">
                  <a16:creationId xmlns:a16="http://schemas.microsoft.com/office/drawing/2014/main" id="{AA05D5F8-C8D8-428B-85D4-FC971D3BDE4F}"/>
                </a:ext>
              </a:extLst>
            </p:cNvPr>
            <p:cNvSpPr/>
            <p:nvPr userDrawn="1"/>
          </p:nvSpPr>
          <p:spPr>
            <a:xfrm>
              <a:off x="-1936419" y="14905"/>
              <a:ext cx="1695350" cy="1078400"/>
            </a:xfrm>
            <a:prstGeom prst="rect">
              <a:avLst/>
            </a:prstGeom>
            <a:solidFill>
              <a:srgbClr val="FFFFFF"/>
            </a:solidFill>
            <a:ln w="12700" cap="flat" cmpd="sng" algn="ctr">
              <a:solidFill>
                <a:srgbClr val="CDD1D5"/>
              </a:soli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BF23A97-64D2-470A-8584-D4D2F1EFC04D}"/>
                </a:ext>
              </a:extLst>
            </p:cNvPr>
            <p:cNvSpPr/>
            <p:nvPr userDrawn="1"/>
          </p:nvSpPr>
          <p:spPr>
            <a:xfrm>
              <a:off x="-1936419" y="1179444"/>
              <a:ext cx="1695350" cy="2249556"/>
            </a:xfrm>
            <a:prstGeom prst="rect">
              <a:avLst/>
            </a:prstGeom>
            <a:solidFill>
              <a:srgbClr val="FFFFFF"/>
            </a:solidFill>
            <a:ln w="12700" cap="flat" cmpd="sng" algn="ctr">
              <a:solidFill>
                <a:srgbClr val="CDD1D5"/>
              </a:soli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DE198A18-0868-4E19-A2C9-9ED00834BABE}"/>
                </a:ext>
              </a:extLst>
            </p:cNvPr>
            <p:cNvSpPr/>
            <p:nvPr userDrawn="1"/>
          </p:nvSpPr>
          <p:spPr>
            <a:xfrm>
              <a:off x="-1944931" y="3489022"/>
              <a:ext cx="1695350" cy="3368978"/>
            </a:xfrm>
            <a:prstGeom prst="rect">
              <a:avLst/>
            </a:prstGeom>
            <a:solidFill>
              <a:srgbClr val="FFFFFF"/>
            </a:solidFill>
            <a:ln w="12700" cap="flat" cmpd="sng" algn="ctr">
              <a:solidFill>
                <a:srgbClr val="CDD1D5"/>
              </a:soli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C0222CE-BD3A-4060-9452-8092FB546F73}"/>
                </a:ext>
              </a:extLst>
            </p:cNvPr>
            <p:cNvSpPr/>
            <p:nvPr userDrawn="1"/>
          </p:nvSpPr>
          <p:spPr>
            <a:xfrm>
              <a:off x="-1723048" y="380648"/>
              <a:ext cx="563915" cy="563915"/>
            </a:xfrm>
            <a:prstGeom prst="ellipse">
              <a:avLst/>
            </a:prstGeom>
            <a:solidFill>
              <a:srgbClr val="0A539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F07B6034-6FB8-4385-B70E-7E061BE7F837}"/>
                </a:ext>
              </a:extLst>
            </p:cNvPr>
            <p:cNvSpPr/>
            <p:nvPr userDrawn="1"/>
          </p:nvSpPr>
          <p:spPr>
            <a:xfrm>
              <a:off x="-1034183" y="380648"/>
              <a:ext cx="563915" cy="563915"/>
            </a:xfrm>
            <a:prstGeom prst="ellipse">
              <a:avLst/>
            </a:prstGeom>
            <a:solidFill>
              <a:srgbClr val="EE740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58" name="Title Placeholder 1">
              <a:extLst>
                <a:ext uri="{FF2B5EF4-FFF2-40B4-BE49-F238E27FC236}">
                  <a16:creationId xmlns:a16="http://schemas.microsoft.com/office/drawing/2014/main" id="{38557A4D-D172-4335-868F-6E72DB5D1EE2}"/>
                </a:ext>
              </a:extLst>
            </p:cNvPr>
            <p:cNvSpPr txBox="1"/>
            <p:nvPr userDrawn="1"/>
          </p:nvSpPr>
          <p:spPr>
            <a:xfrm>
              <a:off x="-1746014" y="61930"/>
              <a:ext cx="1303580" cy="3097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40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t>PRIMARY COLOUR PALETTE REFERENCE</a:t>
              </a:r>
            </a:p>
          </p:txBody>
        </p:sp>
        <p:sp>
          <p:nvSpPr>
            <p:cNvPr id="74" name="Title Placeholder 1">
              <a:extLst>
                <a:ext uri="{FF2B5EF4-FFF2-40B4-BE49-F238E27FC236}">
                  <a16:creationId xmlns:a16="http://schemas.microsoft.com/office/drawing/2014/main" id="{0512FDBB-BBB4-4D82-9E0C-BFE46870AE73}"/>
                </a:ext>
              </a:extLst>
            </p:cNvPr>
            <p:cNvSpPr txBox="1"/>
            <p:nvPr userDrawn="1"/>
          </p:nvSpPr>
          <p:spPr>
            <a:xfrm>
              <a:off x="-1847507" y="384175"/>
              <a:ext cx="803169" cy="5603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R10 </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G83 </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B157</a:t>
              </a:r>
            </a:p>
          </p:txBody>
        </p:sp>
        <p:sp>
          <p:nvSpPr>
            <p:cNvPr id="75" name="Title Placeholder 1">
              <a:extLst>
                <a:ext uri="{FF2B5EF4-FFF2-40B4-BE49-F238E27FC236}">
                  <a16:creationId xmlns:a16="http://schemas.microsoft.com/office/drawing/2014/main" id="{22DC66D9-B480-402F-883C-422CB3D2D27B}"/>
                </a:ext>
              </a:extLst>
            </p:cNvPr>
            <p:cNvSpPr txBox="1"/>
            <p:nvPr userDrawn="1"/>
          </p:nvSpPr>
          <p:spPr>
            <a:xfrm>
              <a:off x="-955441" y="384175"/>
              <a:ext cx="406166" cy="5603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3200" b="0" i="0" u="none" strike="noStrike" kern="1200" cap="none" spc="0" normalizeH="0" baseline="0" noProof="0">
                  <a:ln>
                    <a:noFill/>
                  </a:ln>
                  <a:solidFill>
                    <a:srgbClr val="FFFFFF"/>
                  </a:solidFill>
                  <a:effectLst/>
                  <a:uLnTx/>
                  <a:uFillTx/>
                  <a:latin typeface="Calibri" panose="020F0502020204030204"/>
                  <a:ea typeface="+mj-ea"/>
                  <a:cs typeface="+mj-cs"/>
                </a:rPr>
                <a:t>R238 G116 B2</a:t>
              </a:r>
            </a:p>
          </p:txBody>
        </p:sp>
        <p:sp>
          <p:nvSpPr>
            <p:cNvPr id="76" name="Title Placeholder 1">
              <a:extLst>
                <a:ext uri="{FF2B5EF4-FFF2-40B4-BE49-F238E27FC236}">
                  <a16:creationId xmlns:a16="http://schemas.microsoft.com/office/drawing/2014/main" id="{B62750BF-4784-498C-8C5A-481C5F140813}"/>
                </a:ext>
              </a:extLst>
            </p:cNvPr>
            <p:cNvSpPr txBox="1"/>
            <p:nvPr userDrawn="1"/>
          </p:nvSpPr>
          <p:spPr>
            <a:xfrm>
              <a:off x="-1352950" y="2363507"/>
              <a:ext cx="429628" cy="441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R116</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G201 B227</a:t>
              </a:r>
            </a:p>
          </p:txBody>
        </p:sp>
        <p:sp>
          <p:nvSpPr>
            <p:cNvPr id="92" name="Oval 91">
              <a:extLst>
                <a:ext uri="{FF2B5EF4-FFF2-40B4-BE49-F238E27FC236}">
                  <a16:creationId xmlns:a16="http://schemas.microsoft.com/office/drawing/2014/main" id="{F6200E18-048A-41BC-9BDB-B6C03A632EC1}"/>
                </a:ext>
              </a:extLst>
            </p:cNvPr>
            <p:cNvSpPr/>
            <p:nvPr userDrawn="1"/>
          </p:nvSpPr>
          <p:spPr>
            <a:xfrm>
              <a:off x="-1354638" y="5576979"/>
              <a:ext cx="444310" cy="444309"/>
            </a:xfrm>
            <a:prstGeom prst="ellipse">
              <a:avLst/>
            </a:prstGeom>
            <a:solidFill>
              <a:srgbClr val="DE66A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93" name="Group 92">
              <a:extLst>
                <a:ext uri="{FF2B5EF4-FFF2-40B4-BE49-F238E27FC236}">
                  <a16:creationId xmlns:a16="http://schemas.microsoft.com/office/drawing/2014/main" id="{AD69A03B-7DC8-476D-8D7F-687532097F0A}"/>
                </a:ext>
              </a:extLst>
            </p:cNvPr>
            <p:cNvGrpSpPr/>
            <p:nvPr userDrawn="1"/>
          </p:nvGrpSpPr>
          <p:grpSpPr>
            <a:xfrm>
              <a:off x="-1354638" y="6081035"/>
              <a:ext cx="444310" cy="444309"/>
              <a:chOff x="-1354638" y="4218933"/>
              <a:chExt cx="444310" cy="444309"/>
            </a:xfrm>
          </p:grpSpPr>
          <p:sp>
            <p:nvSpPr>
              <p:cNvPr id="118" name="Oval 117">
                <a:extLst>
                  <a:ext uri="{FF2B5EF4-FFF2-40B4-BE49-F238E27FC236}">
                    <a16:creationId xmlns:a16="http://schemas.microsoft.com/office/drawing/2014/main" id="{9F32695B-1E40-467A-A540-A242A9758554}"/>
                  </a:ext>
                </a:extLst>
              </p:cNvPr>
              <p:cNvSpPr/>
              <p:nvPr userDrawn="1"/>
            </p:nvSpPr>
            <p:spPr>
              <a:xfrm>
                <a:off x="-1354638" y="4218933"/>
                <a:ext cx="444310" cy="444309"/>
              </a:xfrm>
              <a:prstGeom prst="ellipse">
                <a:avLst/>
              </a:prstGeom>
              <a:solidFill>
                <a:srgbClr val="BD628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9" name="Title Placeholder 1">
                <a:extLst>
                  <a:ext uri="{FF2B5EF4-FFF2-40B4-BE49-F238E27FC236}">
                    <a16:creationId xmlns:a16="http://schemas.microsoft.com/office/drawing/2014/main" id="{9ECD932A-0100-4047-B1BD-F64E20949305}"/>
                  </a:ext>
                </a:extLst>
              </p:cNvPr>
              <p:cNvSpPr txBox="1"/>
              <p:nvPr userDrawn="1"/>
            </p:nvSpPr>
            <p:spPr>
              <a:xfrm>
                <a:off x="-1334502" y="4281458"/>
                <a:ext cx="394702" cy="3222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R189 G98 B132</a:t>
                </a:r>
              </a:p>
            </p:txBody>
          </p:sp>
        </p:grpSp>
        <p:sp>
          <p:nvSpPr>
            <p:cNvPr id="94" name="Title Placeholder 1">
              <a:extLst>
                <a:ext uri="{FF2B5EF4-FFF2-40B4-BE49-F238E27FC236}">
                  <a16:creationId xmlns:a16="http://schemas.microsoft.com/office/drawing/2014/main" id="{4198F85C-D27F-4DF0-8798-F5166B834420}"/>
                </a:ext>
              </a:extLst>
            </p:cNvPr>
            <p:cNvSpPr txBox="1"/>
            <p:nvPr userDrawn="1"/>
          </p:nvSpPr>
          <p:spPr>
            <a:xfrm>
              <a:off x="-1339698" y="5661248"/>
              <a:ext cx="410578" cy="30038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R222 G102 B161</a:t>
              </a:r>
            </a:p>
          </p:txBody>
        </p:sp>
        <p:grpSp>
          <p:nvGrpSpPr>
            <p:cNvPr id="95" name="Group 94">
              <a:extLst>
                <a:ext uri="{FF2B5EF4-FFF2-40B4-BE49-F238E27FC236}">
                  <a16:creationId xmlns:a16="http://schemas.microsoft.com/office/drawing/2014/main" id="{461A4C33-F827-4FB8-BDC6-7DC1CEFE9EA1}"/>
                </a:ext>
              </a:extLst>
            </p:cNvPr>
            <p:cNvGrpSpPr/>
            <p:nvPr userDrawn="1"/>
          </p:nvGrpSpPr>
          <p:grpSpPr>
            <a:xfrm>
              <a:off x="-1354638" y="5072923"/>
              <a:ext cx="444310" cy="444309"/>
              <a:chOff x="-1354638" y="5276688"/>
              <a:chExt cx="444310" cy="444309"/>
            </a:xfrm>
          </p:grpSpPr>
          <p:sp>
            <p:nvSpPr>
              <p:cNvPr id="116" name="Oval 115">
                <a:extLst>
                  <a:ext uri="{FF2B5EF4-FFF2-40B4-BE49-F238E27FC236}">
                    <a16:creationId xmlns:a16="http://schemas.microsoft.com/office/drawing/2014/main" id="{7063821C-E252-4873-9FB4-7F587CC179A4}"/>
                  </a:ext>
                </a:extLst>
              </p:cNvPr>
              <p:cNvSpPr/>
              <p:nvPr userDrawn="1"/>
            </p:nvSpPr>
            <p:spPr>
              <a:xfrm>
                <a:off x="-1354638" y="5276688"/>
                <a:ext cx="444310" cy="444309"/>
              </a:xfrm>
              <a:prstGeom prst="ellipse">
                <a:avLst/>
              </a:prstGeom>
              <a:solidFill>
                <a:srgbClr val="F4D15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7" name="Title Placeholder 1">
                <a:extLst>
                  <a:ext uri="{FF2B5EF4-FFF2-40B4-BE49-F238E27FC236}">
                    <a16:creationId xmlns:a16="http://schemas.microsoft.com/office/drawing/2014/main" id="{ED133861-0897-4F36-94FC-16E068CC547D}"/>
                  </a:ext>
                </a:extLst>
              </p:cNvPr>
              <p:cNvSpPr txBox="1"/>
              <p:nvPr userDrawn="1"/>
            </p:nvSpPr>
            <p:spPr>
              <a:xfrm>
                <a:off x="-1337677" y="5356109"/>
                <a:ext cx="397878" cy="2858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R244 G209 B91</a:t>
                </a:r>
              </a:p>
            </p:txBody>
          </p:sp>
        </p:grpSp>
        <p:sp>
          <p:nvSpPr>
            <p:cNvPr id="96" name="Oval 95">
              <a:extLst>
                <a:ext uri="{FF2B5EF4-FFF2-40B4-BE49-F238E27FC236}">
                  <a16:creationId xmlns:a16="http://schemas.microsoft.com/office/drawing/2014/main" id="{BC3B3474-AF62-4477-A337-078F4BF7094C}"/>
                </a:ext>
              </a:extLst>
            </p:cNvPr>
            <p:cNvSpPr/>
            <p:nvPr userDrawn="1"/>
          </p:nvSpPr>
          <p:spPr>
            <a:xfrm>
              <a:off x="-1354638" y="4568867"/>
              <a:ext cx="444310" cy="444309"/>
            </a:xfrm>
            <a:prstGeom prst="ellipse">
              <a:avLst/>
            </a:prstGeom>
            <a:solidFill>
              <a:srgbClr val="C6BF0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97" name="Title Placeholder 1">
              <a:extLst>
                <a:ext uri="{FF2B5EF4-FFF2-40B4-BE49-F238E27FC236}">
                  <a16:creationId xmlns:a16="http://schemas.microsoft.com/office/drawing/2014/main" id="{7F4996FF-E0B5-4B38-8F6F-9A93B18DE8F8}"/>
                </a:ext>
              </a:extLst>
            </p:cNvPr>
            <p:cNvSpPr txBox="1"/>
            <p:nvPr userDrawn="1"/>
          </p:nvSpPr>
          <p:spPr>
            <a:xfrm>
              <a:off x="-1356727" y="4661982"/>
              <a:ext cx="442328" cy="2548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R198 G191 B7</a:t>
              </a:r>
            </a:p>
          </p:txBody>
        </p:sp>
        <p:sp>
          <p:nvSpPr>
            <p:cNvPr id="98" name="Title Placeholder 1">
              <a:extLst>
                <a:ext uri="{FF2B5EF4-FFF2-40B4-BE49-F238E27FC236}">
                  <a16:creationId xmlns:a16="http://schemas.microsoft.com/office/drawing/2014/main" id="{C89ED29C-5D63-4F84-A235-DB1E8A99245A}"/>
                </a:ext>
              </a:extLst>
            </p:cNvPr>
            <p:cNvSpPr txBox="1"/>
            <p:nvPr userDrawn="1"/>
          </p:nvSpPr>
          <p:spPr>
            <a:xfrm>
              <a:off x="-1773848" y="1238684"/>
              <a:ext cx="1303580" cy="3097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40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t>KEY SECONDARY COLOUR USAGE</a:t>
              </a:r>
            </a:p>
          </p:txBody>
        </p:sp>
        <p:sp>
          <p:nvSpPr>
            <p:cNvPr id="99" name="Oval 98">
              <a:extLst>
                <a:ext uri="{FF2B5EF4-FFF2-40B4-BE49-F238E27FC236}">
                  <a16:creationId xmlns:a16="http://schemas.microsoft.com/office/drawing/2014/main" id="{66B91C0E-BA26-4971-8422-95CB71EE5297}"/>
                </a:ext>
              </a:extLst>
            </p:cNvPr>
            <p:cNvSpPr/>
            <p:nvPr userDrawn="1"/>
          </p:nvSpPr>
          <p:spPr>
            <a:xfrm>
              <a:off x="-1853113" y="1604527"/>
              <a:ext cx="444310" cy="444309"/>
            </a:xfrm>
            <a:prstGeom prst="ellipse">
              <a:avLst/>
            </a:prstGeom>
            <a:solidFill>
              <a:srgbClr val="8091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0" name="Title Placeholder 1">
              <a:extLst>
                <a:ext uri="{FF2B5EF4-FFF2-40B4-BE49-F238E27FC236}">
                  <a16:creationId xmlns:a16="http://schemas.microsoft.com/office/drawing/2014/main" id="{AF6C38DC-AB9E-47F3-87B1-1FB277769B9B}"/>
                </a:ext>
              </a:extLst>
            </p:cNvPr>
            <p:cNvSpPr txBox="1"/>
            <p:nvPr userDrawn="1"/>
          </p:nvSpPr>
          <p:spPr>
            <a:xfrm>
              <a:off x="-1896888" y="3662372"/>
              <a:ext cx="1570383" cy="3097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40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t>GRAPHIC SUPPORT </a:t>
              </a:r>
              <a:br>
                <a:rPr kumimoji="0" lang="en-US" sz="40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br>
              <a:r>
                <a:rPr kumimoji="0" lang="en-US" sz="40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t>COLOUR PALETTE</a:t>
              </a:r>
            </a:p>
          </p:txBody>
        </p:sp>
        <p:sp>
          <p:nvSpPr>
            <p:cNvPr id="101" name="Title Placeholder 1">
              <a:extLst>
                <a:ext uri="{FF2B5EF4-FFF2-40B4-BE49-F238E27FC236}">
                  <a16:creationId xmlns:a16="http://schemas.microsoft.com/office/drawing/2014/main" id="{DE9E26C5-6BF6-40F9-8150-E88EF86FB035}"/>
                </a:ext>
              </a:extLst>
            </p:cNvPr>
            <p:cNvSpPr txBox="1"/>
            <p:nvPr userDrawn="1"/>
          </p:nvSpPr>
          <p:spPr>
            <a:xfrm>
              <a:off x="-1807577" y="1605981"/>
              <a:ext cx="347078" cy="4387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R128 G145 B159</a:t>
              </a:r>
            </a:p>
          </p:txBody>
        </p:sp>
        <p:sp>
          <p:nvSpPr>
            <p:cNvPr id="102" name="Oval 101">
              <a:extLst>
                <a:ext uri="{FF2B5EF4-FFF2-40B4-BE49-F238E27FC236}">
                  <a16:creationId xmlns:a16="http://schemas.microsoft.com/office/drawing/2014/main" id="{60A46FD3-B7A7-4650-B69F-6CD60B3B1F39}"/>
                </a:ext>
              </a:extLst>
            </p:cNvPr>
            <p:cNvSpPr/>
            <p:nvPr userDrawn="1"/>
          </p:nvSpPr>
          <p:spPr>
            <a:xfrm>
              <a:off x="-1334272" y="2831894"/>
              <a:ext cx="444310" cy="444309"/>
            </a:xfrm>
            <a:prstGeom prst="ellipse">
              <a:avLst/>
            </a:prstGeom>
            <a:solidFill>
              <a:srgbClr val="74C9E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3" name="Title Placeholder 1">
              <a:extLst>
                <a:ext uri="{FF2B5EF4-FFF2-40B4-BE49-F238E27FC236}">
                  <a16:creationId xmlns:a16="http://schemas.microsoft.com/office/drawing/2014/main" id="{E7CF4A0F-2A10-4EFE-A469-C56CDA6CC7E7}"/>
                </a:ext>
              </a:extLst>
            </p:cNvPr>
            <p:cNvSpPr txBox="1"/>
            <p:nvPr userDrawn="1"/>
          </p:nvSpPr>
          <p:spPr>
            <a:xfrm>
              <a:off x="-1330011" y="2834173"/>
              <a:ext cx="429628" cy="441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R116</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G201 B227</a:t>
              </a:r>
            </a:p>
          </p:txBody>
        </p:sp>
        <p:sp>
          <p:nvSpPr>
            <p:cNvPr id="104" name="Oval 103">
              <a:extLst>
                <a:ext uri="{FF2B5EF4-FFF2-40B4-BE49-F238E27FC236}">
                  <a16:creationId xmlns:a16="http://schemas.microsoft.com/office/drawing/2014/main" id="{F40EDD9B-01D1-439A-89DE-D92BA04AF986}"/>
                </a:ext>
              </a:extLst>
            </p:cNvPr>
            <p:cNvSpPr/>
            <p:nvPr userDrawn="1"/>
          </p:nvSpPr>
          <p:spPr>
            <a:xfrm>
              <a:off x="-1325016" y="1604527"/>
              <a:ext cx="444310" cy="444309"/>
            </a:xfrm>
            <a:prstGeom prst="ellipse">
              <a:avLst/>
            </a:prstGeom>
            <a:solidFill>
              <a:srgbClr val="CDD1D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5" name="Title Placeholder 1">
              <a:extLst>
                <a:ext uri="{FF2B5EF4-FFF2-40B4-BE49-F238E27FC236}">
                  <a16:creationId xmlns:a16="http://schemas.microsoft.com/office/drawing/2014/main" id="{59004F5C-8BBA-403D-A4C0-D19E6559A619}"/>
                </a:ext>
              </a:extLst>
            </p:cNvPr>
            <p:cNvSpPr txBox="1"/>
            <p:nvPr userDrawn="1"/>
          </p:nvSpPr>
          <p:spPr>
            <a:xfrm>
              <a:off x="-1279480" y="1605981"/>
              <a:ext cx="347078" cy="4387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R205 G209 B213</a:t>
              </a:r>
            </a:p>
          </p:txBody>
        </p:sp>
        <p:sp>
          <p:nvSpPr>
            <p:cNvPr id="106" name="Title Placeholder 1">
              <a:extLst>
                <a:ext uri="{FF2B5EF4-FFF2-40B4-BE49-F238E27FC236}">
                  <a16:creationId xmlns:a16="http://schemas.microsoft.com/office/drawing/2014/main" id="{F7A029BD-2F88-4B0A-AD99-FA10B6F61FBE}"/>
                </a:ext>
              </a:extLst>
            </p:cNvPr>
            <p:cNvSpPr txBox="1"/>
            <p:nvPr userDrawn="1"/>
          </p:nvSpPr>
          <p:spPr>
            <a:xfrm>
              <a:off x="-794474" y="2168525"/>
              <a:ext cx="429628" cy="441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R116</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G201 B227</a:t>
              </a:r>
            </a:p>
          </p:txBody>
        </p:sp>
        <p:sp>
          <p:nvSpPr>
            <p:cNvPr id="107" name="Oval 106">
              <a:extLst>
                <a:ext uri="{FF2B5EF4-FFF2-40B4-BE49-F238E27FC236}">
                  <a16:creationId xmlns:a16="http://schemas.microsoft.com/office/drawing/2014/main" id="{8827A466-9254-4F03-8D62-BB793D43625C}"/>
                </a:ext>
              </a:extLst>
            </p:cNvPr>
            <p:cNvSpPr/>
            <p:nvPr userDrawn="1"/>
          </p:nvSpPr>
          <p:spPr>
            <a:xfrm>
              <a:off x="-798735" y="1604527"/>
              <a:ext cx="444310" cy="444309"/>
            </a:xfrm>
            <a:prstGeom prst="ellipse">
              <a:avLst/>
            </a:prstGeom>
            <a:solidFill>
              <a:srgbClr val="F1F1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08" name="Title Placeholder 1">
              <a:extLst>
                <a:ext uri="{FF2B5EF4-FFF2-40B4-BE49-F238E27FC236}">
                  <a16:creationId xmlns:a16="http://schemas.microsoft.com/office/drawing/2014/main" id="{1652ADC8-2593-42C6-9D9E-8727ADB787A2}"/>
                </a:ext>
              </a:extLst>
            </p:cNvPr>
            <p:cNvSpPr txBox="1"/>
            <p:nvPr userDrawn="1"/>
          </p:nvSpPr>
          <p:spPr>
            <a:xfrm>
              <a:off x="-753199" y="1605981"/>
              <a:ext cx="347078" cy="4387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lumMod val="65000"/>
                    </a:srgbClr>
                  </a:solidFill>
                  <a:effectLst/>
                  <a:uLnTx/>
                  <a:uFillTx/>
                  <a:latin typeface="Calibri" panose="020F0502020204030204"/>
                  <a:ea typeface="+mj-ea"/>
                  <a:cs typeface="+mj-cs"/>
                </a:rPr>
                <a:t>R241 G241 B241</a:t>
              </a:r>
            </a:p>
          </p:txBody>
        </p:sp>
        <p:grpSp>
          <p:nvGrpSpPr>
            <p:cNvPr id="109" name="Group 108">
              <a:extLst>
                <a:ext uri="{FF2B5EF4-FFF2-40B4-BE49-F238E27FC236}">
                  <a16:creationId xmlns:a16="http://schemas.microsoft.com/office/drawing/2014/main" id="{EEBD4A8A-37E2-4E14-BF7F-609F029539AD}"/>
                </a:ext>
              </a:extLst>
            </p:cNvPr>
            <p:cNvGrpSpPr/>
            <p:nvPr userDrawn="1"/>
          </p:nvGrpSpPr>
          <p:grpSpPr>
            <a:xfrm>
              <a:off x="-1341240" y="2327838"/>
              <a:ext cx="444310" cy="444309"/>
              <a:chOff x="-1327792" y="2708920"/>
              <a:chExt cx="444310" cy="444309"/>
            </a:xfrm>
          </p:grpSpPr>
          <p:sp>
            <p:nvSpPr>
              <p:cNvPr id="114" name="Oval 113">
                <a:extLst>
                  <a:ext uri="{FF2B5EF4-FFF2-40B4-BE49-F238E27FC236}">
                    <a16:creationId xmlns:a16="http://schemas.microsoft.com/office/drawing/2014/main" id="{1C5DF441-2A90-4E7A-A2C6-2D23EF807F6C}"/>
                  </a:ext>
                </a:extLst>
              </p:cNvPr>
              <p:cNvSpPr/>
              <p:nvPr userDrawn="1"/>
            </p:nvSpPr>
            <p:spPr>
              <a:xfrm>
                <a:off x="-1327792" y="2708920"/>
                <a:ext cx="444310" cy="444309"/>
              </a:xfrm>
              <a:prstGeom prst="ellipse">
                <a:avLst/>
              </a:prstGeom>
              <a:solidFill>
                <a:srgbClr val="00A4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5" name="Title Placeholder 1">
                <a:extLst>
                  <a:ext uri="{FF2B5EF4-FFF2-40B4-BE49-F238E27FC236}">
                    <a16:creationId xmlns:a16="http://schemas.microsoft.com/office/drawing/2014/main" id="{D00F50C3-D566-4B8E-A30D-61E8FB887AE1}"/>
                  </a:ext>
                </a:extLst>
              </p:cNvPr>
              <p:cNvSpPr txBox="1"/>
              <p:nvPr userDrawn="1"/>
            </p:nvSpPr>
            <p:spPr>
              <a:xfrm>
                <a:off x="-1285431" y="2761985"/>
                <a:ext cx="353428" cy="3203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R0 G164 B191</a:t>
                </a:r>
              </a:p>
            </p:txBody>
          </p:sp>
        </p:grpSp>
        <p:sp>
          <p:nvSpPr>
            <p:cNvPr id="110" name="Title Placeholder 1">
              <a:extLst>
                <a:ext uri="{FF2B5EF4-FFF2-40B4-BE49-F238E27FC236}">
                  <a16:creationId xmlns:a16="http://schemas.microsoft.com/office/drawing/2014/main" id="{F2A24B91-281A-431F-902C-BCCCDA9C6D37}"/>
                </a:ext>
              </a:extLst>
            </p:cNvPr>
            <p:cNvSpPr txBox="1"/>
            <p:nvPr userDrawn="1"/>
          </p:nvSpPr>
          <p:spPr>
            <a:xfrm>
              <a:off x="-1752872" y="2106172"/>
              <a:ext cx="1216523" cy="18655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endParaRPr kumimoji="0" lang="en-US" sz="2800" b="0" i="0" u="none" strike="noStrike" kern="1200" cap="none" spc="0" normalizeH="0" baseline="0" noProof="0">
                <a:ln>
                  <a:noFill/>
                </a:ln>
                <a:solidFill>
                  <a:srgbClr val="000000"/>
                </a:solidFill>
                <a:effectLst/>
                <a:uLnTx/>
                <a:uFillTx/>
                <a:latin typeface="Calibri" panose="020F0502020204030204"/>
                <a:ea typeface="+mj-ea"/>
                <a:cs typeface="+mj-cs"/>
              </a:endParaRP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000000"/>
                  </a:solidFill>
                  <a:effectLst/>
                  <a:uLnTx/>
                  <a:uFillTx/>
                  <a:latin typeface="Calibri" panose="020F0502020204030204"/>
                  <a:ea typeface="+mj-ea"/>
                  <a:cs typeface="+mj-cs"/>
                </a:rPr>
                <a:t>(Recommended tint versions of </a:t>
              </a:r>
            </a:p>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000000"/>
                  </a:solidFill>
                  <a:effectLst/>
                  <a:uLnTx/>
                  <a:uFillTx/>
                  <a:latin typeface="Calibri" panose="020F0502020204030204"/>
                  <a:ea typeface="+mj-ea"/>
                  <a:cs typeface="+mj-cs"/>
                </a:rPr>
                <a:t>R128 G145 B159)</a:t>
              </a:r>
            </a:p>
          </p:txBody>
        </p:sp>
        <p:grpSp>
          <p:nvGrpSpPr>
            <p:cNvPr id="111" name="Group 110">
              <a:extLst>
                <a:ext uri="{FF2B5EF4-FFF2-40B4-BE49-F238E27FC236}">
                  <a16:creationId xmlns:a16="http://schemas.microsoft.com/office/drawing/2014/main" id="{33543533-E725-448D-BB4B-B516416F68C8}"/>
                </a:ext>
              </a:extLst>
            </p:cNvPr>
            <p:cNvGrpSpPr/>
            <p:nvPr userDrawn="1"/>
          </p:nvGrpSpPr>
          <p:grpSpPr>
            <a:xfrm>
              <a:off x="-1356727" y="4084966"/>
              <a:ext cx="446399" cy="444309"/>
              <a:chOff x="-1356727" y="5796511"/>
              <a:chExt cx="446399" cy="444309"/>
            </a:xfrm>
          </p:grpSpPr>
          <p:sp>
            <p:nvSpPr>
              <p:cNvPr id="112" name="Oval 111">
                <a:extLst>
                  <a:ext uri="{FF2B5EF4-FFF2-40B4-BE49-F238E27FC236}">
                    <a16:creationId xmlns:a16="http://schemas.microsoft.com/office/drawing/2014/main" id="{6E9420FC-7917-406E-86E4-8018C6203D5B}"/>
                  </a:ext>
                </a:extLst>
              </p:cNvPr>
              <p:cNvSpPr/>
              <p:nvPr userDrawn="1"/>
            </p:nvSpPr>
            <p:spPr>
              <a:xfrm>
                <a:off x="-1354638" y="5796511"/>
                <a:ext cx="444310" cy="444309"/>
              </a:xfrm>
              <a:prstGeom prst="ellipse">
                <a:avLst/>
              </a:prstGeom>
              <a:solidFill>
                <a:srgbClr val="85BB5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US" sz="80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13" name="Title Placeholder 1">
                <a:extLst>
                  <a:ext uri="{FF2B5EF4-FFF2-40B4-BE49-F238E27FC236}">
                    <a16:creationId xmlns:a16="http://schemas.microsoft.com/office/drawing/2014/main" id="{1C70EA2E-C692-440D-B2B9-C4C42D6D33D3}"/>
                  </a:ext>
                </a:extLst>
              </p:cNvPr>
              <p:cNvSpPr txBox="1"/>
              <p:nvPr userDrawn="1"/>
            </p:nvSpPr>
            <p:spPr>
              <a:xfrm>
                <a:off x="-1356727" y="5889626"/>
                <a:ext cx="442328" cy="2548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100" kern="1200">
                    <a:solidFill>
                      <a:srgbClr val="0F539D"/>
                    </a:solidFill>
                    <a:latin typeface="+mn-lt"/>
                    <a:ea typeface="+mj-ea"/>
                    <a:cs typeface="+mj-cs"/>
                  </a:defRPr>
                </a:lvl1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0" i="0" u="none" strike="noStrike" kern="1200" cap="none" spc="0" normalizeH="0" baseline="0" noProof="0">
                    <a:ln>
                      <a:noFill/>
                    </a:ln>
                    <a:solidFill>
                      <a:srgbClr val="FFFFFF"/>
                    </a:solidFill>
                    <a:effectLst/>
                    <a:uLnTx/>
                    <a:uFillTx/>
                    <a:latin typeface="Calibri" panose="020F0502020204030204"/>
                    <a:ea typeface="+mj-ea"/>
                    <a:cs typeface="+mj-cs"/>
                  </a:rPr>
                  <a:t>R133 G187 B88</a:t>
                </a:r>
              </a:p>
            </p:txBody>
          </p:sp>
        </p:grpSp>
      </p:grpSp>
    </p:spTree>
    <p:extLst>
      <p:ext uri="{BB962C8B-B14F-4D97-AF65-F5344CB8AC3E}">
        <p14:creationId xmlns:p14="http://schemas.microsoft.com/office/powerpoint/2010/main" val="384522021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270638" rtl="0" eaLnBrk="1" latinLnBrk="0" hangingPunct="1">
        <a:lnSpc>
          <a:spcPct val="90000"/>
        </a:lnSpc>
        <a:spcBef>
          <a:spcPct val="0"/>
        </a:spcBef>
        <a:buNone/>
        <a:defRPr lang="en-US" sz="7450" b="0" i="0" kern="0" spc="0" normalizeH="0">
          <a:solidFill>
            <a:srgbClr val="0A539D"/>
          </a:solidFill>
          <a:latin typeface="Calibri" panose="020F0502020204030204" pitchFamily="34" charset="0"/>
          <a:ea typeface="+mj-ea"/>
          <a:cs typeface="+mj-cs"/>
        </a:defRPr>
      </a:lvl1pPr>
    </p:titleStyle>
    <p:bodyStyle>
      <a:lvl1pPr marL="441513" indent="-441513" algn="l" defTabSz="2270638" rtl="0" eaLnBrk="1" latinLnBrk="0" hangingPunct="1">
        <a:lnSpc>
          <a:spcPts val="4867"/>
        </a:lnSpc>
        <a:spcBef>
          <a:spcPts val="497"/>
        </a:spcBef>
        <a:spcAft>
          <a:spcPts val="1242"/>
        </a:spcAft>
        <a:buClr>
          <a:srgbClr val="ED7D31"/>
        </a:buClr>
        <a:buFont typeface="Arial" panose="020B0604020202020204" pitchFamily="34" charset="0"/>
        <a:buChar char="•"/>
        <a:defRPr sz="4470" kern="1200">
          <a:solidFill>
            <a:schemeClr val="tx1"/>
          </a:solidFill>
          <a:latin typeface="+mn-lt"/>
          <a:ea typeface="+mn-ea"/>
          <a:cs typeface="+mn-cs"/>
        </a:defRPr>
      </a:lvl1pPr>
      <a:lvl2pPr marL="784475" indent="-342962" algn="l" defTabSz="2270638" rtl="0" eaLnBrk="1" latinLnBrk="0" hangingPunct="1">
        <a:lnSpc>
          <a:spcPct val="90000"/>
        </a:lnSpc>
        <a:spcBef>
          <a:spcPts val="1242"/>
        </a:spcBef>
        <a:spcAft>
          <a:spcPts val="1242"/>
        </a:spcAft>
        <a:buClr>
          <a:srgbClr val="0A539D"/>
        </a:buClr>
        <a:buFont typeface="Arial" panose="020B0604020202020204" pitchFamily="34" charset="0"/>
        <a:buChar char="•"/>
        <a:tabLst>
          <a:tab pos="4190432" algn="l"/>
        </a:tabLst>
        <a:defRPr sz="3973" kern="1200">
          <a:solidFill>
            <a:schemeClr val="tx1"/>
          </a:solidFill>
          <a:latin typeface="+mj-lt"/>
          <a:ea typeface="+mn-ea"/>
          <a:cs typeface="+mn-cs"/>
        </a:defRPr>
      </a:lvl2pPr>
      <a:lvl3pPr marL="1225988" indent="-441513" algn="l" defTabSz="2270638" rtl="0" eaLnBrk="1" latinLnBrk="0" hangingPunct="1">
        <a:lnSpc>
          <a:spcPct val="90000"/>
        </a:lnSpc>
        <a:spcBef>
          <a:spcPct val="0"/>
        </a:spcBef>
        <a:spcAft>
          <a:spcPts val="1242"/>
        </a:spcAft>
        <a:buClr>
          <a:schemeClr val="tx1"/>
        </a:buClr>
        <a:buFont typeface="Apple Symbols" panose="02000000000000000000" pitchFamily="2" charset="-79"/>
        <a:buChar char="⎻"/>
        <a:defRPr sz="3973" kern="1200">
          <a:solidFill>
            <a:srgbClr val="80919F"/>
          </a:solidFill>
          <a:latin typeface="+mj-lt"/>
          <a:ea typeface="+mn-ea"/>
          <a:cs typeface="+mn-cs"/>
        </a:defRPr>
      </a:lvl3pPr>
      <a:lvl4pPr marL="1225988" indent="0" algn="l" defTabSz="2270638" rtl="0" eaLnBrk="1" latinLnBrk="0" hangingPunct="1">
        <a:lnSpc>
          <a:spcPct val="90000"/>
        </a:lnSpc>
        <a:spcBef>
          <a:spcPct val="0"/>
        </a:spcBef>
        <a:buClr>
          <a:schemeClr val="accent2"/>
        </a:buClr>
        <a:buFontTx/>
        <a:buNone/>
        <a:defRPr sz="3476" kern="1200">
          <a:solidFill>
            <a:schemeClr val="tx1"/>
          </a:solidFill>
          <a:latin typeface="+mn-lt"/>
          <a:ea typeface="+mn-ea"/>
          <a:cs typeface="+mn-cs"/>
        </a:defRPr>
      </a:lvl4pPr>
      <a:lvl5pPr marL="1553180" indent="-327194" algn="l" defTabSz="2270638" rtl="0" eaLnBrk="1" latinLnBrk="0" hangingPunct="1">
        <a:lnSpc>
          <a:spcPct val="90000"/>
        </a:lnSpc>
        <a:spcBef>
          <a:spcPts val="1242"/>
        </a:spcBef>
        <a:buClr>
          <a:srgbClr val="CDD1D5"/>
        </a:buClr>
        <a:buFont typeface="Arial" panose="020B0604020202020204" pitchFamily="34" charset="0"/>
        <a:buChar char="•"/>
        <a:defRPr sz="3228" kern="1200">
          <a:solidFill>
            <a:srgbClr val="0A539D"/>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22">
          <p15:clr>
            <a:srgbClr val="F26B43"/>
          </p15:clr>
        </p15:guide>
        <p15:guide id="2" pos="461">
          <p15:clr>
            <a:srgbClr val="F26B43"/>
          </p15:clr>
        </p15:guide>
        <p15:guide id="3" pos="7151">
          <p15:clr>
            <a:srgbClr val="F26B43"/>
          </p15:clr>
        </p15:guide>
        <p15:guide id="5" orient="horz" pos="595">
          <p15:clr>
            <a:srgbClr val="F26B43"/>
          </p15:clr>
        </p15:guide>
        <p15:guide id="6" pos="529">
          <p15:clr>
            <a:srgbClr val="A4A3A4"/>
          </p15:clr>
        </p15:guide>
        <p15:guide id="8" orient="horz" pos="414">
          <p15:clr>
            <a:srgbClr val="F26B43"/>
          </p15:clr>
        </p15:guide>
        <p15:guide id="9" orient="horz" pos="4201">
          <p15:clr>
            <a:srgbClr val="F26B43"/>
          </p15:clr>
        </p15:guide>
        <p15:guide id="10" pos="3727">
          <p15:clr>
            <a:srgbClr val="A4A3A4"/>
          </p15:clr>
        </p15:guide>
        <p15:guide id="11" pos="3953">
          <p15:clr>
            <a:srgbClr val="A4A3A4"/>
          </p15:clr>
        </p15:guide>
        <p15:guide id="12" pos="3840">
          <p15:clr>
            <a:srgbClr val="F26B43"/>
          </p15:clr>
        </p15:guide>
        <p15:guide id="13" orient="horz" pos="4042">
          <p15:clr>
            <a:srgbClr val="A4A3A4"/>
          </p15:clr>
        </p15:guide>
        <p15:guide id="14" orient="horz" pos="1071">
          <p15:clr>
            <a:srgbClr val="A4A3A4"/>
          </p15:clr>
        </p15:guide>
        <p15:guide id="15" orient="horz" pos="379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7.xml"/><Relationship Id="rId6" Type="http://schemas.openxmlformats.org/officeDocument/2006/relationships/diagramColors" Target="../diagrams/colors1.xml"/><Relationship Id="rId11" Type="http://schemas.openxmlformats.org/officeDocument/2006/relationships/image" Target="../media/image9.png"/><Relationship Id="rId5" Type="http://schemas.openxmlformats.org/officeDocument/2006/relationships/diagramQuickStyle" Target="../diagrams/quickStyle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Rectangle 601">
            <a:extLst>
              <a:ext uri="{FF2B5EF4-FFF2-40B4-BE49-F238E27FC236}">
                <a16:creationId xmlns:a16="http://schemas.microsoft.com/office/drawing/2014/main" id="{C80A0186-12A9-461D-A4BB-5910076B76AB}"/>
              </a:ext>
            </a:extLst>
          </p:cNvPr>
          <p:cNvSpPr/>
          <p:nvPr/>
        </p:nvSpPr>
        <p:spPr>
          <a:xfrm>
            <a:off x="15343962" y="32287277"/>
            <a:ext cx="14471886" cy="75077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mj-lt"/>
            </a:endParaRPr>
          </a:p>
        </p:txBody>
      </p:sp>
      <p:sp>
        <p:nvSpPr>
          <p:cNvPr id="603" name="Rectangle 602">
            <a:extLst>
              <a:ext uri="{FF2B5EF4-FFF2-40B4-BE49-F238E27FC236}">
                <a16:creationId xmlns:a16="http://schemas.microsoft.com/office/drawing/2014/main" id="{38C3069C-502A-43A6-BB42-489B1863B63A}"/>
              </a:ext>
            </a:extLst>
          </p:cNvPr>
          <p:cNvSpPr/>
          <p:nvPr/>
        </p:nvSpPr>
        <p:spPr>
          <a:xfrm>
            <a:off x="477472" y="25757820"/>
            <a:ext cx="14234016" cy="1403724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mj-lt"/>
            </a:endParaRPr>
          </a:p>
        </p:txBody>
      </p:sp>
      <p:sp>
        <p:nvSpPr>
          <p:cNvPr id="601" name="Rectangle 600">
            <a:extLst>
              <a:ext uri="{FF2B5EF4-FFF2-40B4-BE49-F238E27FC236}">
                <a16:creationId xmlns:a16="http://schemas.microsoft.com/office/drawing/2014/main" id="{E3DF62E8-F23D-4429-A113-7E8DF36AB95B}"/>
              </a:ext>
            </a:extLst>
          </p:cNvPr>
          <p:cNvSpPr/>
          <p:nvPr/>
        </p:nvSpPr>
        <p:spPr>
          <a:xfrm>
            <a:off x="15343962" y="4513943"/>
            <a:ext cx="14446675" cy="27006491"/>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mj-lt"/>
            </a:endParaRPr>
          </a:p>
        </p:txBody>
      </p:sp>
      <p:sp>
        <p:nvSpPr>
          <p:cNvPr id="2" name="Rectangle 1">
            <a:extLst>
              <a:ext uri="{FF2B5EF4-FFF2-40B4-BE49-F238E27FC236}">
                <a16:creationId xmlns:a16="http://schemas.microsoft.com/office/drawing/2014/main" id="{37FF79F7-6D3A-443D-95C7-61EBB18E7247}"/>
              </a:ext>
            </a:extLst>
          </p:cNvPr>
          <p:cNvSpPr/>
          <p:nvPr/>
        </p:nvSpPr>
        <p:spPr>
          <a:xfrm>
            <a:off x="480367" y="4513943"/>
            <a:ext cx="14247207" cy="2034506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a:latin typeface="+mj-lt"/>
            </a:endParaRPr>
          </a:p>
        </p:txBody>
      </p:sp>
      <p:pic>
        <p:nvPicPr>
          <p:cNvPr id="28" name="Picture 27">
            <a:extLst>
              <a:ext uri="{FF2B5EF4-FFF2-40B4-BE49-F238E27FC236}">
                <a16:creationId xmlns:a16="http://schemas.microsoft.com/office/drawing/2014/main" id="{0AA41F58-F918-7849-A511-85985139B79C}"/>
              </a:ext>
            </a:extLst>
          </p:cNvPr>
          <p:cNvPicPr>
            <a:picLocks noChangeAspect="1"/>
          </p:cNvPicPr>
          <p:nvPr/>
        </p:nvPicPr>
        <p:blipFill>
          <a:blip r:embed="rId2">
            <a:extLst>
              <a:ext uri="{28A0092B-C50C-407E-A947-70E740481C1C}">
                <a14:useLocalDpi xmlns:a14="http://schemas.microsoft.com/office/drawing/2010/main" val="0"/>
              </a:ext>
            </a:extLst>
          </a:blip>
          <a:srcRect t="36836" r="53012" b="7910"/>
          <a:stretch>
            <a:fillRect/>
          </a:stretch>
        </p:blipFill>
        <p:spPr>
          <a:xfrm>
            <a:off x="0" y="9000"/>
            <a:ext cx="30275212" cy="3714803"/>
          </a:xfrm>
          <a:prstGeom prst="rect">
            <a:avLst/>
          </a:prstGeom>
        </p:spPr>
      </p:pic>
      <p:sp>
        <p:nvSpPr>
          <p:cNvPr id="4" name="Title 3">
            <a:extLst>
              <a:ext uri="{FF2B5EF4-FFF2-40B4-BE49-F238E27FC236}">
                <a16:creationId xmlns:a16="http://schemas.microsoft.com/office/drawing/2014/main" id="{4C2D8A95-22E4-4FB2-9634-98C8B141A732}"/>
              </a:ext>
            </a:extLst>
          </p:cNvPr>
          <p:cNvSpPr>
            <a:spLocks noGrp="1"/>
          </p:cNvSpPr>
          <p:nvPr>
            <p:ph type="title"/>
          </p:nvPr>
        </p:nvSpPr>
        <p:spPr>
          <a:xfrm>
            <a:off x="0" y="605535"/>
            <a:ext cx="30191360" cy="1785021"/>
          </a:xfrm>
        </p:spPr>
        <p:txBody>
          <a:bodyPr>
            <a:noAutofit/>
          </a:bodyPr>
          <a:lstStyle/>
          <a:p>
            <a:pPr algn="ctr"/>
            <a:r>
              <a:rPr lang="en-GB" sz="8200" b="1">
                <a:solidFill>
                  <a:schemeClr val="bg1"/>
                </a:solidFill>
                <a:latin typeface="+mn-lt"/>
              </a:rPr>
              <a:t>Application of DeepSMILES</a:t>
            </a:r>
            <a:br>
              <a:rPr lang="en-GB" sz="8200" b="1">
                <a:solidFill>
                  <a:schemeClr val="bg1"/>
                </a:solidFill>
                <a:latin typeface="+mn-lt"/>
              </a:rPr>
            </a:br>
            <a:r>
              <a:rPr lang="en-GB" sz="8200" b="1">
                <a:solidFill>
                  <a:schemeClr val="bg1"/>
                </a:solidFill>
                <a:latin typeface="+mn-lt"/>
              </a:rPr>
              <a:t> to machine-learning of chemical structures</a:t>
            </a:r>
          </a:p>
        </p:txBody>
      </p:sp>
      <p:sp>
        <p:nvSpPr>
          <p:cNvPr id="8" name="Rounded Rectangle 114">
            <a:extLst>
              <a:ext uri="{FF2B5EF4-FFF2-40B4-BE49-F238E27FC236}">
                <a16:creationId xmlns:a16="http://schemas.microsoft.com/office/drawing/2014/main" id="{42C1A04D-EB2E-475C-99ED-2FC00EC0B530}"/>
              </a:ext>
            </a:extLst>
          </p:cNvPr>
          <p:cNvSpPr/>
          <p:nvPr/>
        </p:nvSpPr>
        <p:spPr>
          <a:xfrm>
            <a:off x="477472" y="4117769"/>
            <a:ext cx="14234016" cy="751463"/>
          </a:xfrm>
          <a:prstGeom prst="roundRect">
            <a:avLst>
              <a:gd name="adj" fmla="val 16261"/>
            </a:avLst>
          </a:prstGeom>
          <a:solidFill>
            <a:srgbClr val="0A529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414338">
              <a:lnSpc>
                <a:spcPts val="2649"/>
              </a:lnSpc>
              <a:tabLst>
                <a:tab pos="2713038" algn="l"/>
              </a:tabLst>
            </a:pPr>
            <a:r>
              <a:rPr lang="en-US" altLang="ja-JP" sz="4400">
                <a:solidFill>
                  <a:schemeClr val="bg1"/>
                </a:solidFill>
                <a:cs typeface="Calibri" panose="020F0502020204030204" pitchFamily="34" charset="0"/>
              </a:rPr>
              <a:t>Introduction</a:t>
            </a:r>
          </a:p>
        </p:txBody>
      </p:sp>
      <p:sp>
        <p:nvSpPr>
          <p:cNvPr id="12" name="TextBox 11">
            <a:extLst>
              <a:ext uri="{FF2B5EF4-FFF2-40B4-BE49-F238E27FC236}">
                <a16:creationId xmlns:a16="http://schemas.microsoft.com/office/drawing/2014/main" id="{66069880-169C-49F5-A442-00C427EABDA0}"/>
              </a:ext>
            </a:extLst>
          </p:cNvPr>
          <p:cNvSpPr txBox="1"/>
          <p:nvPr/>
        </p:nvSpPr>
        <p:spPr>
          <a:xfrm>
            <a:off x="963820" y="42156314"/>
            <a:ext cx="28309680" cy="736099"/>
          </a:xfrm>
          <a:prstGeom prst="rect">
            <a:avLst/>
          </a:prstGeom>
          <a:noFill/>
        </p:spPr>
        <p:txBody>
          <a:bodyPr wrap="square" rtlCol="0">
            <a:spAutoFit/>
          </a:bodyPr>
          <a:lstStyle/>
          <a:p>
            <a:pPr algn="just">
              <a:spcAft>
                <a:spcPts val="710"/>
              </a:spcAft>
            </a:pPr>
            <a:r>
              <a:rPr lang="en-GB">
                <a:solidFill>
                  <a:schemeClr val="bg1"/>
                </a:solidFill>
              </a:rPr>
              <a:t>© 2022 Sosei Heptares</a:t>
            </a:r>
          </a:p>
          <a:p>
            <a:pPr algn="just">
              <a:spcAft>
                <a:spcPts val="710"/>
              </a:spcAft>
            </a:pPr>
            <a:r>
              <a:rPr lang="en-GB">
                <a:solidFill>
                  <a:schemeClr val="bg1"/>
                </a:solidFill>
              </a:rPr>
              <a:t>Disclaimer: Sosei Heptares is a trading name. Sosei and the logo are Trade Marks of Sosei Group Corporation, Heptares is a Trade Mark of Heptares Therapeutics Limited. </a:t>
            </a:r>
            <a:r>
              <a:rPr lang="en-GB" err="1">
                <a:solidFill>
                  <a:schemeClr val="bg1"/>
                </a:solidFill>
              </a:rPr>
              <a:t>StaR</a:t>
            </a:r>
            <a:r>
              <a:rPr lang="en-GB">
                <a:solidFill>
                  <a:schemeClr val="bg1"/>
                </a:solidFill>
              </a:rPr>
              <a:t>® is a Trade Mark of Heptares Therapeutics Limited</a:t>
            </a:r>
          </a:p>
        </p:txBody>
      </p:sp>
      <p:sp>
        <p:nvSpPr>
          <p:cNvPr id="276" name="Rectangle 275">
            <a:extLst>
              <a:ext uri="{FF2B5EF4-FFF2-40B4-BE49-F238E27FC236}">
                <a16:creationId xmlns:a16="http://schemas.microsoft.com/office/drawing/2014/main" id="{3D0896C1-9A4E-4A1B-B323-22502F783A5F}"/>
              </a:ext>
            </a:extLst>
          </p:cNvPr>
          <p:cNvSpPr/>
          <p:nvPr/>
        </p:nvSpPr>
        <p:spPr bwMode="auto">
          <a:xfrm>
            <a:off x="-39979631" y="42452404"/>
            <a:ext cx="374316" cy="33421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800">
              <a:solidFill>
                <a:srgbClr val="000000"/>
              </a:solidFill>
              <a:effectLst>
                <a:outerShdw blurRad="38100" dist="38100" dir="2700000" algn="tl">
                  <a:srgbClr val="000000">
                    <a:alpha val="43137"/>
                  </a:srgbClr>
                </a:outerShdw>
              </a:effectLst>
              <a:latin typeface="Times" pitchFamily="18" charset="0"/>
            </a:endParaRPr>
          </a:p>
        </p:txBody>
      </p:sp>
      <p:sp>
        <p:nvSpPr>
          <p:cNvPr id="277" name="Rectangle 276">
            <a:extLst>
              <a:ext uri="{FF2B5EF4-FFF2-40B4-BE49-F238E27FC236}">
                <a16:creationId xmlns:a16="http://schemas.microsoft.com/office/drawing/2014/main" id="{08B81613-3C93-4168-B349-747771D7BC4A}"/>
              </a:ext>
            </a:extLst>
          </p:cNvPr>
          <p:cNvSpPr/>
          <p:nvPr/>
        </p:nvSpPr>
        <p:spPr bwMode="auto">
          <a:xfrm>
            <a:off x="-25998402" y="41057888"/>
            <a:ext cx="374316" cy="33421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defRPr/>
            </a:pPr>
            <a:endParaRPr lang="en-US" sz="2800">
              <a:solidFill>
                <a:srgbClr val="000000"/>
              </a:solidFill>
              <a:effectLst>
                <a:outerShdw blurRad="38100" dist="38100" dir="2700000" algn="tl">
                  <a:srgbClr val="000000">
                    <a:alpha val="43137"/>
                  </a:srgbClr>
                </a:outerShdw>
              </a:effectLst>
              <a:latin typeface="Times" pitchFamily="18" charset="0"/>
            </a:endParaRPr>
          </a:p>
        </p:txBody>
      </p:sp>
      <p:sp>
        <p:nvSpPr>
          <p:cNvPr id="424" name="Oval 423">
            <a:extLst>
              <a:ext uri="{FF2B5EF4-FFF2-40B4-BE49-F238E27FC236}">
                <a16:creationId xmlns:a16="http://schemas.microsoft.com/office/drawing/2014/main" id="{7D1A5508-484B-4FA1-917C-C2EB81C5B6CE}"/>
              </a:ext>
            </a:extLst>
          </p:cNvPr>
          <p:cNvSpPr/>
          <p:nvPr/>
        </p:nvSpPr>
        <p:spPr>
          <a:xfrm>
            <a:off x="-25950777" y="40820870"/>
            <a:ext cx="82888" cy="8501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atin typeface="+mj-lt"/>
            </a:endParaRPr>
          </a:p>
        </p:txBody>
      </p:sp>
      <p:sp>
        <p:nvSpPr>
          <p:cNvPr id="217" name="Text Placeholder 4">
            <a:extLst>
              <a:ext uri="{FF2B5EF4-FFF2-40B4-BE49-F238E27FC236}">
                <a16:creationId xmlns:a16="http://schemas.microsoft.com/office/drawing/2014/main" id="{96D5FE95-A607-4815-99F9-524FB4B4454C}"/>
              </a:ext>
            </a:extLst>
          </p:cNvPr>
          <p:cNvSpPr txBox="1"/>
          <p:nvPr/>
        </p:nvSpPr>
        <p:spPr>
          <a:xfrm>
            <a:off x="732961" y="2498980"/>
            <a:ext cx="28998103" cy="1038899"/>
          </a:xfrm>
          <a:prstGeom prst="rect">
            <a:avLst/>
          </a:prstGeom>
        </p:spPr>
        <p:txBody>
          <a:bodyPr vert="horz" lIns="216252" tIns="108126" rIns="216252" bIns="108126" rtlCol="0" anchor="t">
            <a:noAutofit/>
          </a:bodyPr>
          <a:lstStyle>
            <a:lvl1pPr indent="0">
              <a:lnSpc>
                <a:spcPct val="90000"/>
              </a:lnSpc>
              <a:spcBef>
                <a:spcPts val="1000"/>
              </a:spcBef>
              <a:spcAft>
                <a:spcPts val="300"/>
              </a:spcAft>
              <a:buClr>
                <a:srgbClr val="EE7402"/>
              </a:buClr>
              <a:buFont typeface="Arial" panose="020B0604020202020204" pitchFamily="34" charset="0"/>
              <a:buNone/>
              <a:defRPr sz="2100" b="0">
                <a:solidFill>
                  <a:srgbClr val="80919F"/>
                </a:solidFill>
                <a:latin typeface="Calibri" panose="020F0502020204030204" pitchFamily="34" charset="0"/>
              </a:defRPr>
            </a:lvl1pPr>
            <a:lvl2pPr indent="0">
              <a:lnSpc>
                <a:spcPct val="90000"/>
              </a:lnSpc>
              <a:spcBef>
                <a:spcPts val="500"/>
              </a:spcBef>
              <a:spcAft>
                <a:spcPts val="300"/>
              </a:spcAft>
              <a:buClr>
                <a:srgbClr val="0A539D"/>
              </a:buClr>
              <a:buFont typeface="Arial" panose="020B0604020202020204" pitchFamily="34" charset="0"/>
              <a:buNone/>
              <a:tabLst>
                <a:tab pos="1687513" algn="l"/>
              </a:tabLst>
              <a:defRPr sz="2000" b="1">
                <a:solidFill>
                  <a:srgbClr val="8091A0"/>
                </a:solidFill>
                <a:latin typeface="+mj-lt"/>
              </a:defRPr>
            </a:lvl2pPr>
            <a:lvl3pPr indent="0">
              <a:lnSpc>
                <a:spcPct val="90000"/>
              </a:lnSpc>
              <a:spcBef>
                <a:spcPts val="1200"/>
              </a:spcBef>
              <a:buClr>
                <a:srgbClr val="EE7402"/>
              </a:buClr>
              <a:buFont typeface="Arial" panose="020B0604020202020204" pitchFamily="34" charset="0"/>
              <a:buNone/>
              <a:defRPr b="1"/>
            </a:lvl3pPr>
            <a:lvl4pPr indent="0">
              <a:lnSpc>
                <a:spcPct val="90000"/>
              </a:lnSpc>
              <a:spcBef>
                <a:spcPts val="500"/>
              </a:spcBef>
              <a:buClr>
                <a:schemeClr val="accent2"/>
              </a:buClr>
              <a:buFontTx/>
              <a:buNone/>
              <a:defRPr sz="1600" b="1">
                <a:solidFill>
                  <a:srgbClr val="8091A0"/>
                </a:solidFill>
              </a:defRPr>
            </a:lvl4pPr>
            <a:lvl5pPr indent="0">
              <a:lnSpc>
                <a:spcPct val="90000"/>
              </a:lnSpc>
              <a:spcBef>
                <a:spcPts val="500"/>
              </a:spcBef>
              <a:buClr>
                <a:srgbClr val="CDD1D5"/>
              </a:buClr>
              <a:buFont typeface="Arial" panose="020B0604020202020204" pitchFamily="34" charset="0"/>
              <a:buNone/>
              <a:defRPr sz="1600" b="1">
                <a:solidFill>
                  <a:srgbClr val="0A539D"/>
                </a:solidFill>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pPr algn="ctr"/>
            <a:r>
              <a:rPr lang="en-US" sz="3200">
                <a:solidFill>
                  <a:schemeClr val="bg1"/>
                </a:solidFill>
                <a:latin typeface="+mn-lt"/>
              </a:rPr>
              <a:t>Noel M. O’Boyle</a:t>
            </a:r>
            <a:r>
              <a:rPr lang="en-US" sz="3200" baseline="30000">
                <a:solidFill>
                  <a:schemeClr val="bg1"/>
                </a:solidFill>
                <a:latin typeface="+mn-lt"/>
              </a:rPr>
              <a:t>1</a:t>
            </a:r>
            <a:r>
              <a:rPr lang="en-US" sz="3200">
                <a:solidFill>
                  <a:schemeClr val="bg1"/>
                </a:solidFill>
                <a:latin typeface="+mn-lt"/>
              </a:rPr>
              <a:t>, Andrew Dalke</a:t>
            </a:r>
            <a:r>
              <a:rPr lang="en-US" sz="3200" baseline="30000">
                <a:solidFill>
                  <a:schemeClr val="bg1"/>
                </a:solidFill>
                <a:latin typeface="+mn-lt"/>
              </a:rPr>
              <a:t>2</a:t>
            </a:r>
            <a:r>
              <a:rPr lang="en-US" sz="3200">
                <a:solidFill>
                  <a:schemeClr val="bg1"/>
                </a:solidFill>
                <a:latin typeface="+mn-lt"/>
              </a:rPr>
              <a:t>, Morgan Thomas</a:t>
            </a:r>
            <a:r>
              <a:rPr lang="en-US" sz="3200" baseline="30000">
                <a:solidFill>
                  <a:schemeClr val="bg1"/>
                </a:solidFill>
                <a:latin typeface="+mn-lt"/>
              </a:rPr>
              <a:t>3*</a:t>
            </a:r>
            <a:r>
              <a:rPr lang="en-US" sz="3200">
                <a:solidFill>
                  <a:schemeClr val="bg1"/>
                </a:solidFill>
                <a:latin typeface="+mn-lt"/>
              </a:rPr>
              <a:t>, Andreas Bender</a:t>
            </a:r>
            <a:r>
              <a:rPr lang="en-US" sz="3200" baseline="30000">
                <a:solidFill>
                  <a:schemeClr val="bg1"/>
                </a:solidFill>
                <a:latin typeface="+mn-lt"/>
              </a:rPr>
              <a:t>3</a:t>
            </a:r>
            <a:r>
              <a:rPr lang="en-US" sz="3200">
                <a:solidFill>
                  <a:schemeClr val="bg1"/>
                </a:solidFill>
                <a:latin typeface="+mn-lt"/>
              </a:rPr>
              <a:t> and Chris de Graaf</a:t>
            </a:r>
            <a:r>
              <a:rPr lang="en-US" sz="3200" baseline="30000">
                <a:solidFill>
                  <a:schemeClr val="bg1"/>
                </a:solidFill>
                <a:latin typeface="+mn-lt"/>
              </a:rPr>
              <a:t>1</a:t>
            </a:r>
          </a:p>
          <a:p>
            <a:pPr algn="ctr"/>
            <a:r>
              <a:rPr lang="en-US" sz="2400" baseline="30000">
                <a:solidFill>
                  <a:schemeClr val="bg1"/>
                </a:solidFill>
                <a:latin typeface="+mn-lt"/>
              </a:rPr>
              <a:t>1 </a:t>
            </a:r>
            <a:r>
              <a:rPr lang="en-US" sz="2400">
                <a:solidFill>
                  <a:schemeClr val="bg1"/>
                </a:solidFill>
                <a:latin typeface="+mn-lt"/>
              </a:rPr>
              <a:t>Sosei Heptares, Cambridge, UK; </a:t>
            </a:r>
            <a:r>
              <a:rPr lang="en-US" sz="2400" baseline="30000">
                <a:solidFill>
                  <a:schemeClr val="bg1"/>
                </a:solidFill>
                <a:latin typeface="+mn-lt"/>
              </a:rPr>
              <a:t>2</a:t>
            </a:r>
            <a:r>
              <a:rPr lang="en-US" sz="2400">
                <a:solidFill>
                  <a:schemeClr val="bg1"/>
                </a:solidFill>
                <a:latin typeface="+mn-lt"/>
              </a:rPr>
              <a:t> Andrew Dalke Scientific AB, </a:t>
            </a:r>
            <a:r>
              <a:rPr lang="en-US" sz="2400" err="1">
                <a:solidFill>
                  <a:schemeClr val="bg1"/>
                </a:solidFill>
                <a:latin typeface="+mn-lt"/>
              </a:rPr>
              <a:t>Trollhättan</a:t>
            </a:r>
            <a:r>
              <a:rPr lang="en-US" sz="2400">
                <a:solidFill>
                  <a:schemeClr val="bg1"/>
                </a:solidFill>
                <a:latin typeface="+mn-lt"/>
              </a:rPr>
              <a:t>, Sweden, </a:t>
            </a:r>
            <a:r>
              <a:rPr lang="en-US" sz="2400" baseline="30000">
                <a:solidFill>
                  <a:schemeClr val="bg1"/>
                </a:solidFill>
                <a:latin typeface="+mn-lt"/>
              </a:rPr>
              <a:t>3</a:t>
            </a:r>
            <a:r>
              <a:rPr lang="en-US" sz="2400">
                <a:solidFill>
                  <a:schemeClr val="bg1"/>
                </a:solidFill>
                <a:latin typeface="+mn-lt"/>
              </a:rPr>
              <a:t> Centre for Molecular Informatics, University of Cambridge, UK. *Funded by Sosei Heptares</a:t>
            </a:r>
          </a:p>
        </p:txBody>
      </p:sp>
      <p:sp>
        <p:nvSpPr>
          <p:cNvPr id="470" name="Rounded Rectangle 114">
            <a:extLst>
              <a:ext uri="{FF2B5EF4-FFF2-40B4-BE49-F238E27FC236}">
                <a16:creationId xmlns:a16="http://schemas.microsoft.com/office/drawing/2014/main" id="{F24991FB-780C-410B-A994-FCCA7CA73B07}"/>
              </a:ext>
            </a:extLst>
          </p:cNvPr>
          <p:cNvSpPr/>
          <p:nvPr/>
        </p:nvSpPr>
        <p:spPr>
          <a:xfrm>
            <a:off x="477472" y="25420938"/>
            <a:ext cx="14256191" cy="856878"/>
          </a:xfrm>
          <a:prstGeom prst="roundRect">
            <a:avLst>
              <a:gd name="adj" fmla="val 1626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542925">
              <a:lnSpc>
                <a:spcPts val="2649"/>
              </a:lnSpc>
              <a:tabLst>
                <a:tab pos="2713038" algn="l"/>
              </a:tabLst>
            </a:pPr>
            <a:r>
              <a:rPr lang="en-US" altLang="ja-JP" sz="4400">
                <a:solidFill>
                  <a:schemeClr val="bg1"/>
                </a:solidFill>
                <a:cs typeface="Calibri" panose="020F0502020204030204" pitchFamily="34" charset="0"/>
              </a:rPr>
              <a:t>Applications of DeepSMILES</a:t>
            </a:r>
            <a:endParaRPr lang="en-US" altLang="ja-JP" sz="4400" baseline="-25000">
              <a:solidFill>
                <a:schemeClr val="bg1"/>
              </a:solidFill>
              <a:cs typeface="Calibri" panose="020F0502020204030204" pitchFamily="34" charset="0"/>
            </a:endParaRPr>
          </a:p>
        </p:txBody>
      </p:sp>
      <p:sp>
        <p:nvSpPr>
          <p:cNvPr id="471" name="Rounded Rectangle 114">
            <a:extLst>
              <a:ext uri="{FF2B5EF4-FFF2-40B4-BE49-F238E27FC236}">
                <a16:creationId xmlns:a16="http://schemas.microsoft.com/office/drawing/2014/main" id="{93AA608B-466A-49E9-9AC0-07527112B02C}"/>
              </a:ext>
            </a:extLst>
          </p:cNvPr>
          <p:cNvSpPr/>
          <p:nvPr/>
        </p:nvSpPr>
        <p:spPr>
          <a:xfrm>
            <a:off x="493559" y="34808064"/>
            <a:ext cx="14217929" cy="949998"/>
          </a:xfrm>
          <a:prstGeom prst="roundRect">
            <a:avLst>
              <a:gd name="adj" fmla="val 1626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180000">
              <a:lnSpc>
                <a:spcPts val="2649"/>
              </a:lnSpc>
              <a:tabLst>
                <a:tab pos="2713038" algn="l"/>
              </a:tabLst>
            </a:pPr>
            <a:r>
              <a:rPr lang="en-GB" sz="4400"/>
              <a:t>References</a:t>
            </a:r>
          </a:p>
        </p:txBody>
      </p:sp>
      <p:sp>
        <p:nvSpPr>
          <p:cNvPr id="456" name="Rounded Rectangle 114">
            <a:extLst>
              <a:ext uri="{FF2B5EF4-FFF2-40B4-BE49-F238E27FC236}">
                <a16:creationId xmlns:a16="http://schemas.microsoft.com/office/drawing/2014/main" id="{B184F016-E9EC-4ED6-8EAF-CAA3CDCC02EE}"/>
              </a:ext>
            </a:extLst>
          </p:cNvPr>
          <p:cNvSpPr/>
          <p:nvPr/>
        </p:nvSpPr>
        <p:spPr>
          <a:xfrm>
            <a:off x="15343962" y="31916840"/>
            <a:ext cx="14453779" cy="911201"/>
          </a:xfrm>
          <a:prstGeom prst="roundRect">
            <a:avLst>
              <a:gd name="adj" fmla="val 1626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180000">
              <a:lnSpc>
                <a:spcPts val="2649"/>
              </a:lnSpc>
              <a:tabLst>
                <a:tab pos="2713038" algn="l"/>
              </a:tabLst>
            </a:pPr>
            <a:r>
              <a:rPr lang="en-GB" sz="4400"/>
              <a:t>Conclusions</a:t>
            </a:r>
          </a:p>
        </p:txBody>
      </p:sp>
      <p:cxnSp>
        <p:nvCxnSpPr>
          <p:cNvPr id="1015" name="Connector: Elbow 1014">
            <a:extLst>
              <a:ext uri="{FF2B5EF4-FFF2-40B4-BE49-F238E27FC236}">
                <a16:creationId xmlns:a16="http://schemas.microsoft.com/office/drawing/2014/main" id="{0A61A3AE-21AF-4247-9720-40014957BA30}"/>
              </a:ext>
            </a:extLst>
          </p:cNvPr>
          <p:cNvCxnSpPr/>
          <p:nvPr/>
        </p:nvCxnSpPr>
        <p:spPr>
          <a:xfrm rot="10800000" flipH="1">
            <a:off x="67868961" y="29248695"/>
            <a:ext cx="125781" cy="4482738"/>
          </a:xfrm>
          <a:prstGeom prst="bentConnector3">
            <a:avLst>
              <a:gd name="adj1" fmla="val -89915"/>
            </a:avLst>
          </a:prstGeom>
          <a:ln>
            <a:solidFill>
              <a:srgbClr val="2C5E30"/>
            </a:solidFill>
          </a:ln>
        </p:spPr>
        <p:style>
          <a:lnRef idx="1">
            <a:schemeClr val="accent1"/>
          </a:lnRef>
          <a:fillRef idx="0">
            <a:schemeClr val="accent1"/>
          </a:fillRef>
          <a:effectRef idx="0">
            <a:schemeClr val="accent1"/>
          </a:effectRef>
          <a:fontRef idx="minor">
            <a:schemeClr val="tx1"/>
          </a:fontRef>
        </p:style>
      </p:cxnSp>
      <p:sp>
        <p:nvSpPr>
          <p:cNvPr id="1029" name="Rectangle 1028">
            <a:extLst>
              <a:ext uri="{FF2B5EF4-FFF2-40B4-BE49-F238E27FC236}">
                <a16:creationId xmlns:a16="http://schemas.microsoft.com/office/drawing/2014/main" id="{14BB595B-6786-4E7C-AF76-0052F42584F4}"/>
              </a:ext>
            </a:extLst>
          </p:cNvPr>
          <p:cNvSpPr/>
          <p:nvPr/>
        </p:nvSpPr>
        <p:spPr>
          <a:xfrm>
            <a:off x="24559626" y="42954287"/>
            <a:ext cx="1567549" cy="292388"/>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sz="1300" b="0" i="0" u="none" strike="noStrike" kern="1200" cap="none" spc="0" normalizeH="0" baseline="0" noProof="0">
                <a:ln>
                  <a:noFill/>
                </a:ln>
                <a:solidFill>
                  <a:prstClr val="black"/>
                </a:solidFill>
                <a:effectLst/>
                <a:uLnTx/>
                <a:uFillTx/>
                <a:latin typeface="Arial"/>
                <a:ea typeface="+mn-ea"/>
                <a:cs typeface="Arial"/>
              </a:rPr>
              <a:t>J. </a:t>
            </a:r>
            <a:endParaRPr kumimoji="0" lang="en-GB" sz="13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04" name="Rounded Rectangle 114">
            <a:extLst>
              <a:ext uri="{FF2B5EF4-FFF2-40B4-BE49-F238E27FC236}">
                <a16:creationId xmlns:a16="http://schemas.microsoft.com/office/drawing/2014/main" id="{DAF254C8-C719-41CA-9364-2804445EA1DF}"/>
              </a:ext>
            </a:extLst>
          </p:cNvPr>
          <p:cNvSpPr/>
          <p:nvPr/>
        </p:nvSpPr>
        <p:spPr>
          <a:xfrm>
            <a:off x="15369172" y="4117768"/>
            <a:ext cx="14446676" cy="758865"/>
          </a:xfrm>
          <a:prstGeom prst="roundRect">
            <a:avLst>
              <a:gd name="adj" fmla="val 1626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414338">
              <a:lnSpc>
                <a:spcPts val="2649"/>
              </a:lnSpc>
              <a:tabLst>
                <a:tab pos="2713038" algn="l"/>
              </a:tabLst>
            </a:pPr>
            <a:r>
              <a:rPr lang="en-GB" altLang="ja-JP" sz="4400">
                <a:solidFill>
                  <a:schemeClr val="bg1"/>
                </a:solidFill>
                <a:cs typeface="Calibri" panose="020F0502020204030204" pitchFamily="34" charset="0"/>
              </a:rPr>
              <a:t>DeepSMILES for generative models of chemical structures</a:t>
            </a:r>
            <a:endParaRPr lang="en-US" altLang="ja-JP" sz="4400">
              <a:solidFill>
                <a:schemeClr val="bg1"/>
              </a:solidFill>
              <a:cs typeface="Calibri" panose="020F0502020204030204" pitchFamily="34" charset="0"/>
            </a:endParaRPr>
          </a:p>
        </p:txBody>
      </p:sp>
      <p:sp>
        <p:nvSpPr>
          <p:cNvPr id="605" name="Rounded Rectangle 114">
            <a:extLst>
              <a:ext uri="{FF2B5EF4-FFF2-40B4-BE49-F238E27FC236}">
                <a16:creationId xmlns:a16="http://schemas.microsoft.com/office/drawing/2014/main" id="{9CA1AC08-D9D5-40AB-B184-E360DCB84A37}"/>
              </a:ext>
            </a:extLst>
          </p:cNvPr>
          <p:cNvSpPr/>
          <p:nvPr/>
        </p:nvSpPr>
        <p:spPr>
          <a:xfrm>
            <a:off x="493559" y="9608357"/>
            <a:ext cx="14234016" cy="778187"/>
          </a:xfrm>
          <a:prstGeom prst="roundRect">
            <a:avLst>
              <a:gd name="adj" fmla="val 1626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rtlCol="0" anchor="ctr"/>
          <a:lstStyle/>
          <a:p>
            <a:pPr marL="0" lvl="1" indent="414338">
              <a:lnSpc>
                <a:spcPts val="2649"/>
              </a:lnSpc>
              <a:tabLst>
                <a:tab pos="2713038" algn="l"/>
              </a:tabLst>
            </a:pPr>
            <a:r>
              <a:rPr lang="en-GB" altLang="ja-JP" sz="4400">
                <a:solidFill>
                  <a:schemeClr val="bg1"/>
                </a:solidFill>
                <a:cs typeface="Calibri" panose="020F0502020204030204" pitchFamily="34" charset="0"/>
              </a:rPr>
              <a:t>DeepSMILES</a:t>
            </a:r>
            <a:endParaRPr lang="en-US" altLang="ja-JP" sz="4400">
              <a:solidFill>
                <a:schemeClr val="bg1"/>
              </a:solidFill>
              <a:cs typeface="Calibri" panose="020F0502020204030204" pitchFamily="34" charset="0"/>
            </a:endParaRPr>
          </a:p>
        </p:txBody>
      </p:sp>
      <p:sp>
        <p:nvSpPr>
          <p:cNvPr id="3" name="TextBox 2">
            <a:extLst>
              <a:ext uri="{FF2B5EF4-FFF2-40B4-BE49-F238E27FC236}">
                <a16:creationId xmlns:a16="http://schemas.microsoft.com/office/drawing/2014/main" id="{1E715B23-FDD6-4A53-A664-2BCFC65933D4}"/>
              </a:ext>
            </a:extLst>
          </p:cNvPr>
          <p:cNvSpPr txBox="1"/>
          <p:nvPr/>
        </p:nvSpPr>
        <p:spPr>
          <a:xfrm>
            <a:off x="1409700" y="5981700"/>
            <a:ext cx="11010900" cy="4045497"/>
          </a:xfrm>
          <a:prstGeom prst="rect">
            <a:avLst/>
          </a:prstGeom>
        </p:spPr>
        <p:txBody>
          <a:bodyPr vert="horz" wrap="square" lIns="91440" tIns="72000" rIns="91440" bIns="45720" rtlCol="0">
            <a:noAutofit/>
          </a:bodyPr>
          <a:lstStyle/>
          <a:p>
            <a:pPr algn="l"/>
            <a:endParaRPr lang="en-GB" sz="1400" err="1">
              <a:latin typeface="+mj-lt"/>
            </a:endParaRPr>
          </a:p>
        </p:txBody>
      </p:sp>
      <p:sp>
        <p:nvSpPr>
          <p:cNvPr id="5" name="TextBox 4">
            <a:extLst>
              <a:ext uri="{FF2B5EF4-FFF2-40B4-BE49-F238E27FC236}">
                <a16:creationId xmlns:a16="http://schemas.microsoft.com/office/drawing/2014/main" id="{83B6C57E-67E2-4462-95AA-256E3C9E8A76}"/>
              </a:ext>
            </a:extLst>
          </p:cNvPr>
          <p:cNvSpPr txBox="1"/>
          <p:nvPr/>
        </p:nvSpPr>
        <p:spPr>
          <a:xfrm>
            <a:off x="774058" y="5032366"/>
            <a:ext cx="13684892" cy="4357320"/>
          </a:xfrm>
          <a:prstGeom prst="rect">
            <a:avLst/>
          </a:prstGeom>
        </p:spPr>
        <p:txBody>
          <a:bodyPr vert="horz" wrap="square" lIns="91440" tIns="72000" rIns="91440" bIns="45720" rtlCol="0">
            <a:noAutofit/>
          </a:bodyPr>
          <a:lstStyle/>
          <a:p>
            <a:pPr algn="l"/>
            <a:r>
              <a:rPr lang="en-GB" sz="3200">
                <a:effectLst/>
                <a:latin typeface="Arial" panose="020B0604020202020204" pitchFamily="34" charset="0"/>
              </a:rPr>
              <a:t>There is continuing interest in the use of deep neural networks for </a:t>
            </a:r>
            <a:r>
              <a:rPr lang="en-GB" sz="3200" i="1">
                <a:effectLst/>
                <a:latin typeface="Arial" panose="020B0604020202020204" pitchFamily="34" charset="0"/>
              </a:rPr>
              <a:t>de novo</a:t>
            </a:r>
            <a:r>
              <a:rPr lang="en-GB" sz="3200">
                <a:effectLst/>
                <a:latin typeface="Arial" panose="020B0604020202020204" pitchFamily="34" charset="0"/>
              </a:rPr>
              <a:t> design of molecules with desired properties, for example modulation of the activity of a disease-relevant GPCR. A common approach is to train a generative model on SMILES strings and then use this to generate SMILES strings for molecules with a desired property. Unfortunately, these SMILES strings are often not syntactically valid due to elements of SMILES syntax that must occur in pairs. </a:t>
            </a:r>
            <a:r>
              <a:rPr lang="en-GB" sz="3200" b="1" i="1">
                <a:solidFill>
                  <a:srgbClr val="EE7402"/>
                </a:solidFill>
                <a:effectLst/>
                <a:latin typeface="Arial" panose="020B0604020202020204" pitchFamily="34" charset="0"/>
              </a:rPr>
              <a:t>DeepSMILES</a:t>
            </a:r>
            <a:r>
              <a:rPr lang="en-GB" sz="3200">
                <a:effectLst/>
                <a:latin typeface="Arial" panose="020B0604020202020204" pitchFamily="34" charset="0"/>
              </a:rPr>
              <a:t> is a SMILES-like syntax that addresses two of the main problems. </a:t>
            </a:r>
            <a:endParaRPr lang="en-GB" sz="3600">
              <a:latin typeface="+mj-lt"/>
            </a:endParaRPr>
          </a:p>
        </p:txBody>
      </p:sp>
      <p:sp>
        <p:nvSpPr>
          <p:cNvPr id="9" name="TextBox 8">
            <a:extLst>
              <a:ext uri="{FF2B5EF4-FFF2-40B4-BE49-F238E27FC236}">
                <a16:creationId xmlns:a16="http://schemas.microsoft.com/office/drawing/2014/main" id="{8C824767-65D2-4419-8796-8D1ADBD1429A}"/>
              </a:ext>
            </a:extLst>
          </p:cNvPr>
          <p:cNvSpPr txBox="1"/>
          <p:nvPr/>
        </p:nvSpPr>
        <p:spPr>
          <a:xfrm>
            <a:off x="1315628" y="21847954"/>
            <a:ext cx="3254219" cy="930620"/>
          </a:xfrm>
          <a:prstGeom prst="rect">
            <a:avLst/>
          </a:prstGeom>
        </p:spPr>
        <p:txBody>
          <a:bodyPr vert="horz" wrap="square" lIns="91440" tIns="72000" rIns="91440" bIns="45720" rtlCol="0">
            <a:noAutofit/>
          </a:bodyPr>
          <a:lstStyle/>
          <a:p>
            <a:pPr algn="ctr"/>
            <a:r>
              <a:rPr lang="en-GB" sz="2400">
                <a:latin typeface="+mj-lt"/>
              </a:rPr>
              <a:t>Fig 1: An A2a receptor antagonist</a:t>
            </a:r>
          </a:p>
        </p:txBody>
      </p:sp>
      <p:sp>
        <p:nvSpPr>
          <p:cNvPr id="10" name="TextBox 9">
            <a:extLst>
              <a:ext uri="{FF2B5EF4-FFF2-40B4-BE49-F238E27FC236}">
                <a16:creationId xmlns:a16="http://schemas.microsoft.com/office/drawing/2014/main" id="{28C0A124-F7A6-426F-8F10-32A30B58B13C}"/>
              </a:ext>
            </a:extLst>
          </p:cNvPr>
          <p:cNvSpPr txBox="1"/>
          <p:nvPr/>
        </p:nvSpPr>
        <p:spPr>
          <a:xfrm>
            <a:off x="944557" y="22910193"/>
            <a:ext cx="7250581" cy="2017539"/>
          </a:xfrm>
          <a:prstGeom prst="rect">
            <a:avLst/>
          </a:prstGeom>
        </p:spPr>
        <p:txBody>
          <a:bodyPr vert="horz" wrap="square" lIns="91440" tIns="72000" rIns="91440" bIns="45720" rtlCol="0">
            <a:noAutofit/>
          </a:bodyPr>
          <a:lstStyle/>
          <a:p>
            <a:pPr algn="l"/>
            <a:r>
              <a:rPr lang="pt-BR" sz="2000">
                <a:latin typeface="Courier New" panose="02070309020205020404" pitchFamily="49" charset="0"/>
                <a:cs typeface="Courier New" panose="02070309020205020404" pitchFamily="49" charset="0"/>
              </a:rPr>
              <a:t>Cn</a:t>
            </a:r>
            <a:r>
              <a:rPr lang="pt-BR" sz="2000" b="1">
                <a:solidFill>
                  <a:srgbClr val="FF0000"/>
                </a:solidFill>
                <a:latin typeface="Courier New" panose="02070309020205020404" pitchFamily="49" charset="0"/>
                <a:cs typeface="Courier New" panose="02070309020205020404" pitchFamily="49" charset="0"/>
              </a:rPr>
              <a:t>1</a:t>
            </a:r>
            <a:r>
              <a:rPr lang="pt-BR" sz="2000">
                <a:latin typeface="Courier New" panose="02070309020205020404" pitchFamily="49" charset="0"/>
                <a:cs typeface="Courier New" panose="02070309020205020404" pitchFamily="49" charset="0"/>
              </a:rPr>
              <a:t>cnc</a:t>
            </a:r>
            <a:r>
              <a:rPr lang="pt-BR" sz="2000" b="1">
                <a:solidFill>
                  <a:srgbClr val="FF0000"/>
                </a:solidFill>
                <a:latin typeface="Courier New" panose="02070309020205020404" pitchFamily="49" charset="0"/>
                <a:cs typeface="Courier New" panose="02070309020205020404" pitchFamily="49" charset="0"/>
              </a:rPr>
              <a:t>2</a:t>
            </a:r>
            <a:r>
              <a:rPr lang="pt-BR" sz="2000">
                <a:latin typeface="Courier New" panose="02070309020205020404" pitchFamily="49" charset="0"/>
                <a:cs typeface="Courier New" panose="02070309020205020404" pitchFamily="49" charset="0"/>
              </a:rPr>
              <a:t>c</a:t>
            </a:r>
            <a:r>
              <a:rPr lang="pt-BR" sz="2000" b="1">
                <a:solidFill>
                  <a:srgbClr val="00B050"/>
                </a:solidFill>
                <a:latin typeface="Courier New" panose="02070309020205020404" pitchFamily="49" charset="0"/>
                <a:cs typeface="Courier New" panose="02070309020205020404" pitchFamily="49" charset="0"/>
              </a:rPr>
              <a:t>1</a:t>
            </a:r>
            <a:r>
              <a:rPr lang="pt-BR" sz="2000">
                <a:latin typeface="Courier New" panose="02070309020205020404" pitchFamily="49" charset="0"/>
                <a:cs typeface="Courier New" panose="02070309020205020404" pitchFamily="49" charset="0"/>
              </a:rPr>
              <a:t>c</a:t>
            </a:r>
            <a:r>
              <a:rPr lang="pt-BR" sz="2000" b="1">
                <a:solidFill>
                  <a:srgbClr val="FF000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=O</a:t>
            </a:r>
            <a:r>
              <a:rPr lang="pt-BR" sz="2000" b="1">
                <a:solidFill>
                  <a:srgbClr val="00B05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n</a:t>
            </a:r>
            <a:r>
              <a:rPr lang="pt-BR" sz="2000" b="1">
                <a:solidFill>
                  <a:srgbClr val="FF000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c</a:t>
            </a:r>
            <a:r>
              <a:rPr lang="pt-BR" sz="2000" b="1">
                <a:solidFill>
                  <a:srgbClr val="FF000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=O</a:t>
            </a:r>
            <a:r>
              <a:rPr lang="pt-BR" sz="2000" b="1">
                <a:solidFill>
                  <a:srgbClr val="00B05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n</a:t>
            </a:r>
            <a:r>
              <a:rPr lang="pt-BR" sz="2000" b="1">
                <a:solidFill>
                  <a:srgbClr val="00B050"/>
                </a:solidFill>
                <a:latin typeface="Courier New" panose="02070309020205020404" pitchFamily="49" charset="0"/>
                <a:cs typeface="Courier New" panose="02070309020205020404" pitchFamily="49" charset="0"/>
              </a:rPr>
              <a:t>2</a:t>
            </a:r>
            <a:r>
              <a:rPr lang="pt-BR" sz="2000">
                <a:latin typeface="Courier New" panose="02070309020205020404" pitchFamily="49" charset="0"/>
                <a:cs typeface="Courier New" panose="02070309020205020404" pitchFamily="49" charset="0"/>
              </a:rPr>
              <a:t>C</a:t>
            </a:r>
            <a:r>
              <a:rPr lang="pt-BR" sz="2000" b="1">
                <a:solidFill>
                  <a:srgbClr val="00B050"/>
                </a:solidFill>
                <a:latin typeface="Courier New" panose="02070309020205020404" pitchFamily="49" charset="0"/>
                <a:cs typeface="Courier New" panose="02070309020205020404" pitchFamily="49" charset="0"/>
              </a:rPr>
              <a:t>)</a:t>
            </a:r>
            <a:r>
              <a:rPr lang="pt-BR" sz="2000">
                <a:latin typeface="Courier New" panose="02070309020205020404" pitchFamily="49" charset="0"/>
                <a:cs typeface="Courier New" panose="02070309020205020404" pitchFamily="49" charset="0"/>
              </a:rPr>
              <a:t>C	</a:t>
            </a:r>
            <a:r>
              <a:rPr lang="pt-BR" sz="2000" b="1">
                <a:latin typeface="Arial" panose="020B0604020202020204" pitchFamily="34" charset="0"/>
                <a:cs typeface="Arial" panose="020B0604020202020204" pitchFamily="34" charset="0"/>
              </a:rPr>
              <a:t>SMILES</a:t>
            </a:r>
          </a:p>
          <a:p>
            <a:pPr algn="l"/>
            <a:endParaRPr lang="en-GB" sz="2000">
              <a:latin typeface="Courier New" panose="02070309020205020404" pitchFamily="49" charset="0"/>
              <a:cs typeface="Courier New" panose="02070309020205020404" pitchFamily="49" charset="0"/>
            </a:endParaRPr>
          </a:p>
          <a:p>
            <a:pPr algn="l"/>
            <a:r>
              <a:rPr lang="en-GB" sz="2000">
                <a:latin typeface="Courier New" panose="02070309020205020404" pitchFamily="49" charset="0"/>
                <a:cs typeface="Courier New" panose="02070309020205020404" pitchFamily="49" charset="0"/>
              </a:rPr>
              <a:t>Cncncc</a:t>
            </a:r>
            <a:r>
              <a:rPr lang="en-GB" sz="2000" b="1">
                <a:solidFill>
                  <a:srgbClr val="00B050"/>
                </a:solidFill>
                <a:latin typeface="Courier New" panose="02070309020205020404" pitchFamily="49" charset="0"/>
                <a:cs typeface="Courier New" panose="02070309020205020404" pitchFamily="49" charset="0"/>
              </a:rPr>
              <a:t>5</a:t>
            </a:r>
            <a:r>
              <a:rPr lang="en-GB" sz="2000">
                <a:latin typeface="Courier New" panose="02070309020205020404" pitchFamily="49" charset="0"/>
                <a:cs typeface="Courier New" panose="02070309020205020404" pitchFamily="49" charset="0"/>
              </a:rPr>
              <a:t>c(=O)n(c(=O)n</a:t>
            </a:r>
            <a:r>
              <a:rPr lang="en-GB" sz="2000" b="1">
                <a:solidFill>
                  <a:srgbClr val="00B050"/>
                </a:solidFill>
                <a:latin typeface="Courier New" panose="02070309020205020404" pitchFamily="49" charset="0"/>
                <a:cs typeface="Courier New" panose="02070309020205020404" pitchFamily="49" charset="0"/>
              </a:rPr>
              <a:t>6</a:t>
            </a:r>
            <a:r>
              <a:rPr lang="en-GB" sz="2000">
                <a:latin typeface="Courier New" panose="02070309020205020404" pitchFamily="49" charset="0"/>
                <a:cs typeface="Courier New" panose="02070309020205020404" pitchFamily="49" charset="0"/>
              </a:rPr>
              <a:t>C)C	</a:t>
            </a:r>
            <a:r>
              <a:rPr lang="en-GB">
                <a:latin typeface="Arial" panose="020B0604020202020204" pitchFamily="34" charset="0"/>
                <a:cs typeface="Arial" panose="020B0604020202020204" pitchFamily="34" charset="0"/>
              </a:rPr>
              <a:t>Rings encoded</a:t>
            </a:r>
          </a:p>
          <a:p>
            <a:pPr algn="l"/>
            <a:r>
              <a:rPr lang="en-GB" sz="2000">
                <a:latin typeface="Courier New" panose="02070309020205020404" pitchFamily="49" charset="0"/>
                <a:cs typeface="Courier New" panose="02070309020205020404" pitchFamily="49" charset="0"/>
              </a:rPr>
              <a:t>Cn1cnc2c1c=O</a:t>
            </a:r>
            <a:r>
              <a:rPr lang="en-GB" sz="2000" b="1">
                <a:solidFill>
                  <a:srgbClr val="00B050"/>
                </a:solidFill>
                <a:latin typeface="Courier New" panose="02070309020205020404" pitchFamily="49" charset="0"/>
                <a:cs typeface="Courier New" panose="02070309020205020404" pitchFamily="49" charset="0"/>
              </a:rPr>
              <a:t>)</a:t>
            </a:r>
            <a:r>
              <a:rPr lang="en-GB" sz="2000" err="1">
                <a:latin typeface="Courier New" panose="02070309020205020404" pitchFamily="49" charset="0"/>
                <a:cs typeface="Courier New" panose="02070309020205020404" pitchFamily="49" charset="0"/>
              </a:rPr>
              <a:t>nc</a:t>
            </a:r>
            <a:r>
              <a:rPr lang="en-GB" sz="2000">
                <a:latin typeface="Courier New" panose="02070309020205020404" pitchFamily="49" charset="0"/>
                <a:cs typeface="Courier New" panose="02070309020205020404" pitchFamily="49" charset="0"/>
              </a:rPr>
              <a:t>=O</a:t>
            </a:r>
            <a:r>
              <a:rPr lang="en-GB" sz="2000" b="1">
                <a:solidFill>
                  <a:srgbClr val="00B050"/>
                </a:solidFill>
                <a:latin typeface="Courier New" panose="02070309020205020404" pitchFamily="49" charset="0"/>
                <a:cs typeface="Courier New" panose="02070309020205020404" pitchFamily="49" charset="0"/>
              </a:rPr>
              <a:t>)</a:t>
            </a:r>
            <a:r>
              <a:rPr lang="en-GB" sz="2000">
                <a:latin typeface="Courier New" panose="02070309020205020404" pitchFamily="49" charset="0"/>
                <a:cs typeface="Courier New" panose="02070309020205020404" pitchFamily="49" charset="0"/>
              </a:rPr>
              <a:t>n2C</a:t>
            </a:r>
            <a:r>
              <a:rPr lang="en-GB" sz="2000" b="1">
                <a:solidFill>
                  <a:srgbClr val="00B050"/>
                </a:solidFill>
                <a:latin typeface="Courier New" panose="02070309020205020404" pitchFamily="49" charset="0"/>
                <a:cs typeface="Courier New" panose="02070309020205020404" pitchFamily="49" charset="0"/>
              </a:rPr>
              <a:t>)))</a:t>
            </a:r>
            <a:r>
              <a:rPr lang="en-GB" sz="2000">
                <a:latin typeface="Courier New" panose="02070309020205020404" pitchFamily="49" charset="0"/>
                <a:cs typeface="Courier New" panose="02070309020205020404" pitchFamily="49" charset="0"/>
              </a:rPr>
              <a:t>C	</a:t>
            </a:r>
            <a:r>
              <a:rPr lang="en-GB">
                <a:latin typeface="Arial" panose="020B0604020202020204" pitchFamily="34" charset="0"/>
                <a:cs typeface="Arial" panose="020B0604020202020204" pitchFamily="34" charset="0"/>
              </a:rPr>
              <a:t>Branches encoded</a:t>
            </a:r>
          </a:p>
          <a:p>
            <a:r>
              <a:rPr lang="en-GB" sz="2000">
                <a:latin typeface="Courier New" panose="02070309020205020404" pitchFamily="49" charset="0"/>
                <a:cs typeface="Courier New" panose="02070309020205020404" pitchFamily="49" charset="0"/>
              </a:rPr>
              <a:t>Cncncc</a:t>
            </a:r>
            <a:r>
              <a:rPr lang="en-GB" sz="2000" b="1">
                <a:solidFill>
                  <a:srgbClr val="00B050"/>
                </a:solidFill>
                <a:latin typeface="Courier New" panose="02070309020205020404" pitchFamily="49" charset="0"/>
                <a:cs typeface="Courier New" panose="02070309020205020404" pitchFamily="49" charset="0"/>
              </a:rPr>
              <a:t>5</a:t>
            </a:r>
            <a:r>
              <a:rPr lang="en-GB" sz="2000">
                <a:latin typeface="Courier New" panose="02070309020205020404" pitchFamily="49" charset="0"/>
                <a:cs typeface="Courier New" panose="02070309020205020404" pitchFamily="49" charset="0"/>
              </a:rPr>
              <a:t>c=O</a:t>
            </a:r>
            <a:r>
              <a:rPr lang="en-GB" sz="2000" b="1">
                <a:solidFill>
                  <a:srgbClr val="00B050"/>
                </a:solidFill>
                <a:latin typeface="Courier New" panose="02070309020205020404" pitchFamily="49" charset="0"/>
                <a:cs typeface="Courier New" panose="02070309020205020404" pitchFamily="49" charset="0"/>
              </a:rPr>
              <a:t>)</a:t>
            </a:r>
            <a:r>
              <a:rPr lang="en-GB" sz="2000" err="1">
                <a:latin typeface="Courier New" panose="02070309020205020404" pitchFamily="49" charset="0"/>
                <a:cs typeface="Courier New" panose="02070309020205020404" pitchFamily="49" charset="0"/>
              </a:rPr>
              <a:t>nc</a:t>
            </a:r>
            <a:r>
              <a:rPr lang="en-GB" sz="2000">
                <a:latin typeface="Courier New" panose="02070309020205020404" pitchFamily="49" charset="0"/>
                <a:cs typeface="Courier New" panose="02070309020205020404" pitchFamily="49" charset="0"/>
              </a:rPr>
              <a:t>=O</a:t>
            </a:r>
            <a:r>
              <a:rPr lang="en-GB" sz="2000" b="1">
                <a:solidFill>
                  <a:srgbClr val="00B050"/>
                </a:solidFill>
                <a:latin typeface="Courier New" panose="02070309020205020404" pitchFamily="49" charset="0"/>
                <a:cs typeface="Courier New" panose="02070309020205020404" pitchFamily="49" charset="0"/>
              </a:rPr>
              <a:t>)</a:t>
            </a:r>
            <a:r>
              <a:rPr lang="en-GB" sz="2000">
                <a:latin typeface="Courier New" panose="02070309020205020404" pitchFamily="49" charset="0"/>
                <a:cs typeface="Courier New" panose="02070309020205020404" pitchFamily="49" charset="0"/>
              </a:rPr>
              <a:t>n</a:t>
            </a:r>
            <a:r>
              <a:rPr lang="en-GB" sz="2000" b="1">
                <a:solidFill>
                  <a:srgbClr val="00B050"/>
                </a:solidFill>
                <a:latin typeface="Courier New" panose="02070309020205020404" pitchFamily="49" charset="0"/>
                <a:cs typeface="Courier New" panose="02070309020205020404" pitchFamily="49" charset="0"/>
              </a:rPr>
              <a:t>6</a:t>
            </a:r>
            <a:r>
              <a:rPr lang="en-GB" sz="2000">
                <a:latin typeface="Courier New" panose="02070309020205020404" pitchFamily="49" charset="0"/>
                <a:cs typeface="Courier New" panose="02070309020205020404" pitchFamily="49" charset="0"/>
              </a:rPr>
              <a:t>C</a:t>
            </a:r>
            <a:r>
              <a:rPr lang="en-GB" sz="2000" b="1">
                <a:solidFill>
                  <a:srgbClr val="00B050"/>
                </a:solidFill>
                <a:latin typeface="Courier New" panose="02070309020205020404" pitchFamily="49" charset="0"/>
                <a:cs typeface="Courier New" panose="02070309020205020404" pitchFamily="49" charset="0"/>
              </a:rPr>
              <a:t>)))</a:t>
            </a:r>
            <a:r>
              <a:rPr lang="en-GB" sz="2000">
                <a:latin typeface="Courier New" panose="02070309020205020404" pitchFamily="49" charset="0"/>
                <a:cs typeface="Courier New" panose="02070309020205020404" pitchFamily="49" charset="0"/>
              </a:rPr>
              <a:t>C		</a:t>
            </a:r>
            <a:r>
              <a:rPr lang="en-GB">
                <a:latin typeface="Arial" panose="020B0604020202020204" pitchFamily="34" charset="0"/>
                <a:cs typeface="Arial" panose="020B0604020202020204" pitchFamily="34" charset="0"/>
              </a:rPr>
              <a:t>Both encoded</a:t>
            </a:r>
          </a:p>
        </p:txBody>
      </p:sp>
      <p:sp>
        <p:nvSpPr>
          <p:cNvPr id="11" name="Right Brace 10">
            <a:extLst>
              <a:ext uri="{FF2B5EF4-FFF2-40B4-BE49-F238E27FC236}">
                <a16:creationId xmlns:a16="http://schemas.microsoft.com/office/drawing/2014/main" id="{A4514610-FCBE-44DD-B67A-C55CDFF78CA7}"/>
              </a:ext>
            </a:extLst>
          </p:cNvPr>
          <p:cNvSpPr/>
          <p:nvPr/>
        </p:nvSpPr>
        <p:spPr>
          <a:xfrm>
            <a:off x="7659716" y="23504300"/>
            <a:ext cx="233885" cy="9879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44462D3D-E5EC-4587-B4B8-5166323F9FF2}"/>
              </a:ext>
            </a:extLst>
          </p:cNvPr>
          <p:cNvSpPr txBox="1"/>
          <p:nvPr/>
        </p:nvSpPr>
        <p:spPr>
          <a:xfrm>
            <a:off x="8041846" y="23809009"/>
            <a:ext cx="1954002" cy="411480"/>
          </a:xfrm>
          <a:prstGeom prst="rect">
            <a:avLst/>
          </a:prstGeom>
        </p:spPr>
        <p:txBody>
          <a:bodyPr vert="horz" wrap="square" lIns="91440" tIns="72000" rIns="91440" bIns="45720" rtlCol="0">
            <a:noAutofit/>
          </a:bodyPr>
          <a:lstStyle/>
          <a:p>
            <a:pPr algn="l"/>
            <a:r>
              <a:rPr lang="en-GB" sz="2000" b="1">
                <a:latin typeface="Arial" panose="020B0604020202020204" pitchFamily="34" charset="0"/>
                <a:cs typeface="Arial" panose="020B0604020202020204" pitchFamily="34" charset="0"/>
              </a:rPr>
              <a:t>DeepSMILES</a:t>
            </a:r>
          </a:p>
        </p:txBody>
      </p:sp>
      <p:sp>
        <p:nvSpPr>
          <p:cNvPr id="32" name="TextBox 31">
            <a:extLst>
              <a:ext uri="{FF2B5EF4-FFF2-40B4-BE49-F238E27FC236}">
                <a16:creationId xmlns:a16="http://schemas.microsoft.com/office/drawing/2014/main" id="{0D60212B-03D4-4ACC-B64A-568491F71428}"/>
              </a:ext>
            </a:extLst>
          </p:cNvPr>
          <p:cNvSpPr txBox="1"/>
          <p:nvPr/>
        </p:nvSpPr>
        <p:spPr>
          <a:xfrm>
            <a:off x="774058" y="10488305"/>
            <a:ext cx="13937430" cy="7707959"/>
          </a:xfrm>
          <a:prstGeom prst="rect">
            <a:avLst/>
          </a:prstGeom>
        </p:spPr>
        <p:txBody>
          <a:bodyPr vert="horz" wrap="square" lIns="91440" tIns="72000" rIns="91440" bIns="45720" rtlCol="0">
            <a:noAutofit/>
          </a:bodyPr>
          <a:lstStyle/>
          <a:p>
            <a:pPr algn="l"/>
            <a:r>
              <a:rPr lang="en-GB" sz="3200">
                <a:latin typeface="Arial" panose="020B0604020202020204" pitchFamily="34" charset="0"/>
                <a:cs typeface="Arial" panose="020B0604020202020204" pitchFamily="34" charset="0"/>
              </a:rPr>
              <a:t>DeepSMILES [1, 2] introduces two changes that can be combined or used independently:</a:t>
            </a:r>
          </a:p>
          <a:p>
            <a:pPr algn="l"/>
            <a:endParaRPr lang="en-GB" sz="3200">
              <a:latin typeface="Arial" panose="020B0604020202020204" pitchFamily="34" charset="0"/>
              <a:cs typeface="Arial" panose="020B0604020202020204" pitchFamily="34" charset="0"/>
            </a:endParaRPr>
          </a:p>
          <a:p>
            <a:pPr algn="l"/>
            <a:r>
              <a:rPr lang="en-GB" sz="3200" b="1">
                <a:solidFill>
                  <a:srgbClr val="EE7402"/>
                </a:solidFill>
                <a:latin typeface="Arial" panose="020B0604020202020204" pitchFamily="34" charset="0"/>
                <a:cs typeface="Arial" panose="020B0604020202020204" pitchFamily="34" charset="0"/>
              </a:rPr>
              <a:t>1. Ring encoding</a:t>
            </a:r>
            <a:r>
              <a:rPr lang="en-GB" sz="3200">
                <a:latin typeface="Arial" panose="020B0604020202020204" pitchFamily="34" charset="0"/>
                <a:cs typeface="Arial" panose="020B0604020202020204" pitchFamily="34" charset="0"/>
              </a:rPr>
              <a:t> uses a single syntax element instead of two:</a:t>
            </a:r>
          </a:p>
          <a:p>
            <a:pPr algn="l"/>
            <a:r>
              <a:rPr lang="en-GB" sz="3200" i="1">
                <a:latin typeface="Arial" panose="020B0604020202020204" pitchFamily="34" charset="0"/>
                <a:cs typeface="Arial" panose="020B0604020202020204" pitchFamily="34" charset="0"/>
              </a:rPr>
              <a:t>SMILES</a:t>
            </a:r>
            <a:r>
              <a:rPr lang="en-GB" sz="3200">
                <a:latin typeface="Arial" panose="020B0604020202020204" pitchFamily="34" charset="0"/>
                <a:cs typeface="Arial" panose="020B0604020202020204" pitchFamily="34" charset="0"/>
              </a:rPr>
              <a:t> - a ring opening number and a corresponding ring closure number</a:t>
            </a:r>
          </a:p>
          <a:p>
            <a:pPr algn="l"/>
            <a:r>
              <a:rPr lang="en-GB" sz="3200" i="1">
                <a:latin typeface="Arial" panose="020B0604020202020204" pitchFamily="34" charset="0"/>
                <a:cs typeface="Arial" panose="020B0604020202020204" pitchFamily="34" charset="0"/>
              </a:rPr>
              <a:t>DeepSMILES</a:t>
            </a:r>
            <a:r>
              <a:rPr lang="en-GB" sz="3200">
                <a:latin typeface="Arial" panose="020B0604020202020204" pitchFamily="34" charset="0"/>
                <a:cs typeface="Arial" panose="020B0604020202020204" pitchFamily="34" charset="0"/>
              </a:rPr>
              <a:t> - a single ring closure number that indicates the ring size</a:t>
            </a:r>
          </a:p>
          <a:p>
            <a:pPr algn="l"/>
            <a:r>
              <a:rPr lang="en-GB" sz="3200">
                <a:latin typeface="Arial" panose="020B0604020202020204" pitchFamily="34" charset="0"/>
                <a:cs typeface="Arial" panose="020B0604020202020204" pitchFamily="34" charset="0"/>
              </a:rPr>
              <a:t> </a:t>
            </a:r>
          </a:p>
          <a:p>
            <a:pPr algn="l"/>
            <a:endParaRPr lang="en-GB" sz="3200" b="1">
              <a:solidFill>
                <a:srgbClr val="EE7402"/>
              </a:solidFill>
              <a:latin typeface="Arial" panose="020B0604020202020204" pitchFamily="34" charset="0"/>
              <a:cs typeface="Arial" panose="020B0604020202020204" pitchFamily="34" charset="0"/>
            </a:endParaRPr>
          </a:p>
          <a:p>
            <a:pPr algn="l"/>
            <a:endParaRPr lang="en-GB" sz="3200" b="1">
              <a:solidFill>
                <a:srgbClr val="EE7402"/>
              </a:solidFill>
              <a:latin typeface="Arial" panose="020B0604020202020204" pitchFamily="34" charset="0"/>
              <a:cs typeface="Arial" panose="020B0604020202020204" pitchFamily="34" charset="0"/>
            </a:endParaRPr>
          </a:p>
          <a:p>
            <a:pPr algn="l"/>
            <a:r>
              <a:rPr lang="en-GB" sz="3200" b="1">
                <a:solidFill>
                  <a:srgbClr val="EE7402"/>
                </a:solidFill>
                <a:latin typeface="Arial" panose="020B0604020202020204" pitchFamily="34" charset="0"/>
                <a:cs typeface="Arial" panose="020B0604020202020204" pitchFamily="34" charset="0"/>
              </a:rPr>
              <a:t>2. Branch encoding</a:t>
            </a:r>
            <a:r>
              <a:rPr lang="en-GB" sz="3200">
                <a:latin typeface="Arial" panose="020B0604020202020204" pitchFamily="34" charset="0"/>
                <a:cs typeface="Arial" panose="020B0604020202020204" pitchFamily="34" charset="0"/>
              </a:rPr>
              <a:t> uses a single syntax element instead of two:</a:t>
            </a:r>
          </a:p>
          <a:p>
            <a:pPr algn="l"/>
            <a:r>
              <a:rPr lang="en-GB" sz="3200" i="1">
                <a:latin typeface="Arial" panose="020B0604020202020204" pitchFamily="34" charset="0"/>
                <a:cs typeface="Arial" panose="020B0604020202020204" pitchFamily="34" charset="0"/>
              </a:rPr>
              <a:t>SMILES</a:t>
            </a:r>
            <a:r>
              <a:rPr lang="en-GB" sz="3200">
                <a:latin typeface="Arial" panose="020B0604020202020204" pitchFamily="34" charset="0"/>
                <a:cs typeface="Arial" panose="020B0604020202020204" pitchFamily="34" charset="0"/>
              </a:rPr>
              <a:t> - branches are indicated by an open parenthesis followed by a close</a:t>
            </a:r>
          </a:p>
          <a:p>
            <a:pPr algn="l"/>
            <a:r>
              <a:rPr lang="en-GB" sz="3200" i="1">
                <a:latin typeface="Arial" panose="020B0604020202020204" pitchFamily="34" charset="0"/>
                <a:cs typeface="Arial" panose="020B0604020202020204" pitchFamily="34" charset="0"/>
              </a:rPr>
              <a:t>DeepSMILES</a:t>
            </a:r>
            <a:r>
              <a:rPr lang="en-GB" sz="3200">
                <a:latin typeface="Arial" panose="020B0604020202020204" pitchFamily="34" charset="0"/>
                <a:cs typeface="Arial" panose="020B0604020202020204" pitchFamily="34" charset="0"/>
              </a:rPr>
              <a:t> - the open parenthesis is omitted; the branch end is marked by multiple parentheses (or a number and a parenthesis) indicating the branch length</a:t>
            </a:r>
          </a:p>
          <a:p>
            <a:pPr algn="l"/>
            <a:endParaRPr lang="en-GB" sz="3200">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CBED1ABD-8E19-4E8D-AB19-73A6C73F3B2D}"/>
              </a:ext>
            </a:extLst>
          </p:cNvPr>
          <p:cNvGrpSpPr/>
          <p:nvPr/>
        </p:nvGrpSpPr>
        <p:grpSpPr>
          <a:xfrm>
            <a:off x="8293599" y="18111097"/>
            <a:ext cx="7129319" cy="4799096"/>
            <a:chOff x="3580485" y="19540748"/>
            <a:chExt cx="7129319" cy="4799096"/>
          </a:xfrm>
        </p:grpSpPr>
        <p:graphicFrame>
          <p:nvGraphicFramePr>
            <p:cNvPr id="15" name="Diagram 14">
              <a:extLst>
                <a:ext uri="{FF2B5EF4-FFF2-40B4-BE49-F238E27FC236}">
                  <a16:creationId xmlns:a16="http://schemas.microsoft.com/office/drawing/2014/main" id="{972076C8-E438-496F-8B2C-EA4BED398C14}"/>
                </a:ext>
              </a:extLst>
            </p:cNvPr>
            <p:cNvGraphicFramePr/>
            <p:nvPr>
              <p:extLst>
                <p:ext uri="{D42A27DB-BD31-4B8C-83A1-F6EECF244321}">
                  <p14:modId xmlns:p14="http://schemas.microsoft.com/office/powerpoint/2010/main" val="4116676031"/>
                </p:ext>
              </p:extLst>
            </p:nvPr>
          </p:nvGraphicFramePr>
          <p:xfrm>
            <a:off x="3580485" y="19540748"/>
            <a:ext cx="7129319" cy="4633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6">
              <a:extLst>
                <a:ext uri="{FF2B5EF4-FFF2-40B4-BE49-F238E27FC236}">
                  <a16:creationId xmlns:a16="http://schemas.microsoft.com/office/drawing/2014/main" id="{5AD91ED4-7D75-4117-91F0-78F15B9BDE6B}"/>
                </a:ext>
              </a:extLst>
            </p:cNvPr>
            <p:cNvSpPr txBox="1"/>
            <p:nvPr/>
          </p:nvSpPr>
          <p:spPr>
            <a:xfrm>
              <a:off x="4538811" y="23435731"/>
              <a:ext cx="5212665" cy="904113"/>
            </a:xfrm>
            <a:prstGeom prst="rect">
              <a:avLst/>
            </a:prstGeom>
          </p:spPr>
          <p:txBody>
            <a:bodyPr vert="horz" wrap="square" lIns="91440" tIns="72000" rIns="91440" bIns="45720" rtlCol="0">
              <a:noAutofit/>
            </a:bodyPr>
            <a:lstStyle/>
            <a:p>
              <a:pPr algn="ctr"/>
              <a:r>
                <a:rPr lang="en-GB" sz="2400">
                  <a:latin typeface="+mj-lt"/>
                </a:rPr>
                <a:t>Fig 2.: Round-tripping preserves structure including stereochemistry</a:t>
              </a:r>
            </a:p>
          </p:txBody>
        </p:sp>
      </p:grpSp>
      <p:sp>
        <p:nvSpPr>
          <p:cNvPr id="41" name="TextBox 40">
            <a:extLst>
              <a:ext uri="{FF2B5EF4-FFF2-40B4-BE49-F238E27FC236}">
                <a16:creationId xmlns:a16="http://schemas.microsoft.com/office/drawing/2014/main" id="{30E816E8-930D-4638-A058-A1BC57B368DD}"/>
              </a:ext>
            </a:extLst>
          </p:cNvPr>
          <p:cNvSpPr txBox="1"/>
          <p:nvPr/>
        </p:nvSpPr>
        <p:spPr>
          <a:xfrm>
            <a:off x="4547048" y="13880333"/>
            <a:ext cx="7250581" cy="802387"/>
          </a:xfrm>
          <a:prstGeom prst="rect">
            <a:avLst/>
          </a:prstGeom>
        </p:spPr>
        <p:txBody>
          <a:bodyPr vert="horz" wrap="square" lIns="91440" tIns="72000" rIns="91440" bIns="45720" rtlCol="0">
            <a:noAutofit/>
          </a:bodyPr>
          <a:lstStyle/>
          <a:p>
            <a:pPr algn="l"/>
            <a:r>
              <a:rPr lang="pt-BR" sz="2000" dirty="0">
                <a:latin typeface="Courier New" panose="02070309020205020404" pitchFamily="49" charset="0"/>
                <a:cs typeface="Courier New" panose="02070309020205020404" pitchFamily="49" charset="0"/>
              </a:rPr>
              <a:t>c</a:t>
            </a:r>
            <a:r>
              <a:rPr lang="pt-BR" sz="2000" b="1" dirty="0">
                <a:solidFill>
                  <a:srgbClr val="FF0000"/>
                </a:solidFill>
                <a:latin typeface="Courier New" panose="02070309020205020404" pitchFamily="49" charset="0"/>
                <a:cs typeface="Courier New" panose="02070309020205020404" pitchFamily="49" charset="0"/>
              </a:rPr>
              <a:t>1</a:t>
            </a:r>
            <a:r>
              <a:rPr lang="pt-BR" sz="2000" dirty="0">
                <a:latin typeface="Courier New" panose="02070309020205020404" pitchFamily="49" charset="0"/>
                <a:cs typeface="Courier New" panose="02070309020205020404" pitchFamily="49" charset="0"/>
              </a:rPr>
              <a:t>ccccc</a:t>
            </a:r>
            <a:r>
              <a:rPr lang="pt-BR" sz="2000" b="1" dirty="0">
                <a:solidFill>
                  <a:srgbClr val="00B050"/>
                </a:solidFill>
                <a:latin typeface="Courier New" panose="02070309020205020404" pitchFamily="49" charset="0"/>
                <a:cs typeface="Courier New" panose="02070309020205020404" pitchFamily="49" charset="0"/>
              </a:rPr>
              <a:t>1</a:t>
            </a:r>
            <a:r>
              <a:rPr lang="pt-BR" sz="2000" dirty="0">
                <a:latin typeface="Courier New" panose="02070309020205020404" pitchFamily="49" charset="0"/>
                <a:cs typeface="Courier New" panose="02070309020205020404" pitchFamily="49" charset="0"/>
              </a:rPr>
              <a:t>C(=O)Cl	</a:t>
            </a:r>
            <a:r>
              <a:rPr lang="pt-BR" sz="2000" b="1" dirty="0">
                <a:latin typeface="Arial" panose="020B0604020202020204" pitchFamily="34" charset="0"/>
                <a:cs typeface="Arial" panose="020B0604020202020204" pitchFamily="34" charset="0"/>
              </a:rPr>
              <a:t>SMILES</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cccccc</a:t>
            </a:r>
            <a:r>
              <a:rPr lang="en-GB" sz="2000" b="1" dirty="0">
                <a:solidFill>
                  <a:srgbClr val="00B050"/>
                </a:solidFill>
                <a:latin typeface="Courier New" panose="02070309020205020404" pitchFamily="49" charset="0"/>
                <a:cs typeface="Courier New" panose="02070309020205020404" pitchFamily="49" charset="0"/>
              </a:rPr>
              <a:t>6</a:t>
            </a:r>
            <a:r>
              <a:rPr lang="en-GB" sz="2000" dirty="0">
                <a:latin typeface="Courier New" panose="02070309020205020404" pitchFamily="49" charset="0"/>
                <a:cs typeface="Courier New" panose="02070309020205020404" pitchFamily="49" charset="0"/>
              </a:rPr>
              <a:t>C(=O)Cl	</a:t>
            </a:r>
            <a:r>
              <a:rPr lang="en-GB" sz="2000" b="1" dirty="0">
                <a:latin typeface="Arial" panose="020B0604020202020204" pitchFamily="34" charset="0"/>
                <a:cs typeface="Arial" panose="020B0604020202020204" pitchFamily="34" charset="0"/>
              </a:rPr>
              <a:t>DeepSMILES</a:t>
            </a:r>
            <a:r>
              <a:rPr lang="en-GB" sz="2000" dirty="0">
                <a:latin typeface="Arial" panose="020B0604020202020204" pitchFamily="34" charset="0"/>
                <a:cs typeface="Arial" panose="020B0604020202020204" pitchFamily="34" charset="0"/>
              </a:rPr>
              <a:t> (Rings encoded)</a:t>
            </a:r>
          </a:p>
        </p:txBody>
      </p:sp>
      <p:sp>
        <p:nvSpPr>
          <p:cNvPr id="42" name="TextBox 41">
            <a:extLst>
              <a:ext uri="{FF2B5EF4-FFF2-40B4-BE49-F238E27FC236}">
                <a16:creationId xmlns:a16="http://schemas.microsoft.com/office/drawing/2014/main" id="{878D3399-6B7B-4CE6-8028-5F41AF134000}"/>
              </a:ext>
            </a:extLst>
          </p:cNvPr>
          <p:cNvSpPr txBox="1"/>
          <p:nvPr/>
        </p:nvSpPr>
        <p:spPr>
          <a:xfrm>
            <a:off x="4458121" y="17483835"/>
            <a:ext cx="7250581" cy="802387"/>
          </a:xfrm>
          <a:prstGeom prst="rect">
            <a:avLst/>
          </a:prstGeom>
        </p:spPr>
        <p:txBody>
          <a:bodyPr vert="horz" wrap="square" lIns="91440" tIns="72000" rIns="91440" bIns="45720" rtlCol="0">
            <a:noAutofit/>
          </a:bodyPr>
          <a:lstStyle/>
          <a:p>
            <a:pPr algn="l"/>
            <a:r>
              <a:rPr lang="pt-BR" sz="2000" dirty="0">
                <a:latin typeface="Courier New" panose="02070309020205020404" pitchFamily="49" charset="0"/>
                <a:cs typeface="Courier New" panose="02070309020205020404" pitchFamily="49" charset="0"/>
              </a:rPr>
              <a:t>c1ccccc1C</a:t>
            </a:r>
            <a:r>
              <a:rPr lang="pt-BR" sz="2000" b="1" dirty="0">
                <a:solidFill>
                  <a:srgbClr val="FF0000"/>
                </a:solidFill>
                <a:latin typeface="Courier New" panose="02070309020205020404" pitchFamily="49" charset="0"/>
                <a:cs typeface="Courier New" panose="02070309020205020404" pitchFamily="49" charset="0"/>
              </a:rPr>
              <a:t>(</a:t>
            </a:r>
            <a:r>
              <a:rPr lang="pt-BR" sz="2000" dirty="0">
                <a:latin typeface="Courier New" panose="02070309020205020404" pitchFamily="49" charset="0"/>
                <a:cs typeface="Courier New" panose="02070309020205020404" pitchFamily="49" charset="0"/>
              </a:rPr>
              <a:t>=O</a:t>
            </a:r>
            <a:r>
              <a:rPr lang="pt-BR" sz="2000" b="1" dirty="0">
                <a:solidFill>
                  <a:srgbClr val="00B050"/>
                </a:solidFill>
                <a:latin typeface="Courier New" panose="02070309020205020404" pitchFamily="49" charset="0"/>
                <a:cs typeface="Courier New" panose="02070309020205020404" pitchFamily="49" charset="0"/>
              </a:rPr>
              <a:t>)</a:t>
            </a:r>
            <a:r>
              <a:rPr lang="pt-BR" sz="2000" dirty="0">
                <a:latin typeface="Courier New" panose="02070309020205020404" pitchFamily="49" charset="0"/>
                <a:cs typeface="Courier New" panose="02070309020205020404" pitchFamily="49" charset="0"/>
              </a:rPr>
              <a:t>Cl	</a:t>
            </a:r>
            <a:r>
              <a:rPr lang="pt-BR" sz="2000" b="1" dirty="0">
                <a:latin typeface="Arial" panose="020B0604020202020204" pitchFamily="34" charset="0"/>
                <a:cs typeface="Arial" panose="020B0604020202020204" pitchFamily="34" charset="0"/>
              </a:rPr>
              <a:t>SMILES</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c1ccccc1C=O</a:t>
            </a:r>
            <a:r>
              <a:rPr lang="en-GB" sz="2000" b="1" dirty="0">
                <a:solidFill>
                  <a:srgbClr val="00B050"/>
                </a:solidFill>
                <a:latin typeface="Courier New" panose="02070309020205020404" pitchFamily="49" charset="0"/>
                <a:cs typeface="Courier New" panose="02070309020205020404" pitchFamily="49" charset="0"/>
              </a:rPr>
              <a:t>)</a:t>
            </a:r>
            <a:r>
              <a:rPr lang="en-GB" sz="2000" dirty="0">
                <a:latin typeface="Courier New" panose="02070309020205020404" pitchFamily="49" charset="0"/>
                <a:cs typeface="Courier New" panose="02070309020205020404" pitchFamily="49" charset="0"/>
              </a:rPr>
              <a:t>Cl	</a:t>
            </a:r>
            <a:r>
              <a:rPr lang="en-GB" sz="2000" b="1" dirty="0">
                <a:latin typeface="Arial" panose="020B0604020202020204" pitchFamily="34" charset="0"/>
                <a:cs typeface="Arial" panose="020B0604020202020204" pitchFamily="34" charset="0"/>
              </a:rPr>
              <a:t>DeepSMILES</a:t>
            </a:r>
            <a:r>
              <a:rPr lang="en-GB" sz="2000" dirty="0">
                <a:latin typeface="Arial" panose="020B0604020202020204" pitchFamily="34" charset="0"/>
                <a:cs typeface="Arial" panose="020B0604020202020204" pitchFamily="34" charset="0"/>
              </a:rPr>
              <a:t> (Branches encoded)</a:t>
            </a:r>
          </a:p>
        </p:txBody>
      </p:sp>
      <p:sp>
        <p:nvSpPr>
          <p:cNvPr id="60" name="TextBox 59">
            <a:extLst>
              <a:ext uri="{FF2B5EF4-FFF2-40B4-BE49-F238E27FC236}">
                <a16:creationId xmlns:a16="http://schemas.microsoft.com/office/drawing/2014/main" id="{6247CF4E-7697-406D-A417-69C03B1203C7}"/>
              </a:ext>
            </a:extLst>
          </p:cNvPr>
          <p:cNvSpPr txBox="1"/>
          <p:nvPr/>
        </p:nvSpPr>
        <p:spPr>
          <a:xfrm>
            <a:off x="15565867" y="14919838"/>
            <a:ext cx="6263510" cy="666322"/>
          </a:xfrm>
          <a:prstGeom prst="rect">
            <a:avLst/>
          </a:prstGeom>
        </p:spPr>
        <p:txBody>
          <a:bodyPr vert="horz" wrap="none" lIns="91440" tIns="72000" rIns="91440" bIns="45720" rtlCol="0" anchor="ctr">
            <a:noAutofit/>
          </a:bodyPr>
          <a:lstStyle/>
          <a:p>
            <a:pPr algn="l"/>
            <a:r>
              <a:rPr lang="en-GB" sz="3200" b="1">
                <a:latin typeface="Arial" panose="020B0604020202020204" pitchFamily="34" charset="0"/>
                <a:cs typeface="Arial" panose="020B0604020202020204" pitchFamily="34" charset="0"/>
              </a:rPr>
              <a:t>Validity, Uniqueness &amp; Novelty</a:t>
            </a:r>
          </a:p>
        </p:txBody>
      </p:sp>
      <p:sp>
        <p:nvSpPr>
          <p:cNvPr id="61" name="TextBox 60">
            <a:extLst>
              <a:ext uri="{FF2B5EF4-FFF2-40B4-BE49-F238E27FC236}">
                <a16:creationId xmlns:a16="http://schemas.microsoft.com/office/drawing/2014/main" id="{14AD887A-4389-428B-8F7A-253567E04ECD}"/>
              </a:ext>
            </a:extLst>
          </p:cNvPr>
          <p:cNvSpPr txBox="1"/>
          <p:nvPr/>
        </p:nvSpPr>
        <p:spPr>
          <a:xfrm>
            <a:off x="15599314" y="21224817"/>
            <a:ext cx="5328685" cy="666322"/>
          </a:xfrm>
          <a:prstGeom prst="rect">
            <a:avLst/>
          </a:prstGeom>
        </p:spPr>
        <p:txBody>
          <a:bodyPr vert="horz" wrap="none" lIns="91440" tIns="72000" rIns="91440" bIns="45720" rtlCol="0" anchor="ctr">
            <a:noAutofit/>
          </a:bodyPr>
          <a:lstStyle/>
          <a:p>
            <a:pPr algn="l"/>
            <a:r>
              <a:rPr lang="en-GB" sz="3200" b="1">
                <a:latin typeface="Arial" panose="020B0604020202020204" pitchFamily="34" charset="0"/>
                <a:cs typeface="Arial" panose="020B0604020202020204" pitchFamily="34" charset="0"/>
              </a:rPr>
              <a:t>Similarity to </a:t>
            </a:r>
            <a:r>
              <a:rPr lang="en-GB" sz="3200" b="1" err="1">
                <a:latin typeface="Arial" panose="020B0604020202020204" pitchFamily="34" charset="0"/>
                <a:cs typeface="Arial" panose="020B0604020202020204" pitchFamily="34" charset="0"/>
              </a:rPr>
              <a:t>ChEMBL</a:t>
            </a:r>
            <a:endParaRPr lang="en-GB" sz="3200" b="1">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174A8A3E-14AF-4842-A737-22E5155F570C}"/>
              </a:ext>
            </a:extLst>
          </p:cNvPr>
          <p:cNvSpPr txBox="1"/>
          <p:nvPr/>
        </p:nvSpPr>
        <p:spPr>
          <a:xfrm>
            <a:off x="15603892" y="18065462"/>
            <a:ext cx="5328685" cy="666322"/>
          </a:xfrm>
          <a:prstGeom prst="rect">
            <a:avLst/>
          </a:prstGeom>
        </p:spPr>
        <p:txBody>
          <a:bodyPr vert="horz" wrap="none" lIns="91440" tIns="72000" rIns="91440" bIns="45720" rtlCol="0" anchor="ctr">
            <a:noAutofit/>
          </a:bodyPr>
          <a:lstStyle/>
          <a:p>
            <a:pPr algn="l"/>
            <a:r>
              <a:rPr lang="en-GB" sz="3200" b="1">
                <a:latin typeface="Arial" panose="020B0604020202020204" pitchFamily="34" charset="0"/>
                <a:cs typeface="Arial" panose="020B0604020202020204" pitchFamily="34" charset="0"/>
              </a:rPr>
              <a:t>Molecular diversity</a:t>
            </a:r>
          </a:p>
        </p:txBody>
      </p:sp>
      <p:sp>
        <p:nvSpPr>
          <p:cNvPr id="63" name="TextBox 62">
            <a:extLst>
              <a:ext uri="{FF2B5EF4-FFF2-40B4-BE49-F238E27FC236}">
                <a16:creationId xmlns:a16="http://schemas.microsoft.com/office/drawing/2014/main" id="{5B70DDDA-4023-413B-8322-1D02AA8BD684}"/>
              </a:ext>
            </a:extLst>
          </p:cNvPr>
          <p:cNvSpPr txBox="1"/>
          <p:nvPr/>
        </p:nvSpPr>
        <p:spPr>
          <a:xfrm>
            <a:off x="15599314" y="24384172"/>
            <a:ext cx="5881829" cy="666322"/>
          </a:xfrm>
          <a:prstGeom prst="rect">
            <a:avLst/>
          </a:prstGeom>
        </p:spPr>
        <p:txBody>
          <a:bodyPr vert="horz" wrap="none" lIns="91440" tIns="72000" rIns="91440" bIns="45720" rtlCol="0" anchor="ctr">
            <a:noAutofit/>
          </a:bodyPr>
          <a:lstStyle/>
          <a:p>
            <a:pPr algn="l"/>
            <a:r>
              <a:rPr lang="en-GB" sz="3200" b="1">
                <a:latin typeface="Arial" panose="020B0604020202020204" pitchFamily="34" charset="0"/>
                <a:cs typeface="Arial" panose="020B0604020202020204" pitchFamily="34" charset="0"/>
              </a:rPr>
              <a:t>Medicinal chemistry likeness</a:t>
            </a:r>
          </a:p>
        </p:txBody>
      </p:sp>
      <p:pic>
        <p:nvPicPr>
          <p:cNvPr id="64" name="Picture 63" descr="Chart&#10;&#10;Description automatically generated">
            <a:extLst>
              <a:ext uri="{FF2B5EF4-FFF2-40B4-BE49-F238E27FC236}">
                <a16:creationId xmlns:a16="http://schemas.microsoft.com/office/drawing/2014/main" id="{C574E69F-9093-4229-9C1F-8674A55560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22918" y="18782045"/>
            <a:ext cx="6840000" cy="2392511"/>
          </a:xfrm>
          <a:prstGeom prst="rect">
            <a:avLst/>
          </a:prstGeom>
        </p:spPr>
      </p:pic>
      <p:grpSp>
        <p:nvGrpSpPr>
          <p:cNvPr id="65" name="Group 64">
            <a:extLst>
              <a:ext uri="{FF2B5EF4-FFF2-40B4-BE49-F238E27FC236}">
                <a16:creationId xmlns:a16="http://schemas.microsoft.com/office/drawing/2014/main" id="{60F3F17D-C835-4E62-9949-C24A556366D6}"/>
              </a:ext>
            </a:extLst>
          </p:cNvPr>
          <p:cNvGrpSpPr>
            <a:grpSpLocks noChangeAspect="1"/>
          </p:cNvGrpSpPr>
          <p:nvPr/>
        </p:nvGrpSpPr>
        <p:grpSpPr>
          <a:xfrm>
            <a:off x="15565867" y="25100756"/>
            <a:ext cx="6488718" cy="3039441"/>
            <a:chOff x="24932186" y="19773795"/>
            <a:chExt cx="7663247" cy="3372619"/>
          </a:xfrm>
        </p:grpSpPr>
        <p:pic>
          <p:nvPicPr>
            <p:cNvPr id="66" name="Picture 65" descr="Icon&#10;&#10;Description automatically generated">
              <a:extLst>
                <a:ext uri="{FF2B5EF4-FFF2-40B4-BE49-F238E27FC236}">
                  <a16:creationId xmlns:a16="http://schemas.microsoft.com/office/drawing/2014/main" id="{2518396D-A5F9-4D24-927B-7731F4B67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932186" y="19840851"/>
              <a:ext cx="3781052" cy="3305563"/>
            </a:xfrm>
            <a:prstGeom prst="rect">
              <a:avLst/>
            </a:prstGeom>
          </p:spPr>
        </p:pic>
        <p:pic>
          <p:nvPicPr>
            <p:cNvPr id="67" name="Picture 66" descr="Chart&#10;&#10;Description automatically generated">
              <a:extLst>
                <a:ext uri="{FF2B5EF4-FFF2-40B4-BE49-F238E27FC236}">
                  <a16:creationId xmlns:a16="http://schemas.microsoft.com/office/drawing/2014/main" id="{116DB5D3-51B0-431B-9075-0CE28EC4A4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814381" y="19773795"/>
              <a:ext cx="3781052" cy="3372619"/>
            </a:xfrm>
            <a:prstGeom prst="rect">
              <a:avLst/>
            </a:prstGeom>
          </p:spPr>
        </p:pic>
      </p:grpSp>
      <p:pic>
        <p:nvPicPr>
          <p:cNvPr id="68" name="Picture 67" descr="Chart, bar chart&#10;&#10;Description automatically generated">
            <a:extLst>
              <a:ext uri="{FF2B5EF4-FFF2-40B4-BE49-F238E27FC236}">
                <a16:creationId xmlns:a16="http://schemas.microsoft.com/office/drawing/2014/main" id="{B1FD56E5-9EC1-441E-B661-08B5FE1F0B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422918" y="21941400"/>
            <a:ext cx="6840000" cy="2392511"/>
          </a:xfrm>
          <a:prstGeom prst="rect">
            <a:avLst/>
          </a:prstGeom>
        </p:spPr>
      </p:pic>
      <p:pic>
        <p:nvPicPr>
          <p:cNvPr id="69" name="Picture 68" descr="Icon&#10;&#10;Description automatically generated">
            <a:extLst>
              <a:ext uri="{FF2B5EF4-FFF2-40B4-BE49-F238E27FC236}">
                <a16:creationId xmlns:a16="http://schemas.microsoft.com/office/drawing/2014/main" id="{F9AE52AD-E6A0-44E3-A204-E03E54834A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434294" y="15622689"/>
            <a:ext cx="6840000" cy="2392512"/>
          </a:xfrm>
          <a:prstGeom prst="rect">
            <a:avLst/>
          </a:prstGeom>
        </p:spPr>
      </p:pic>
      <p:sp>
        <p:nvSpPr>
          <p:cNvPr id="75" name="TextBox 74">
            <a:extLst>
              <a:ext uri="{FF2B5EF4-FFF2-40B4-BE49-F238E27FC236}">
                <a16:creationId xmlns:a16="http://schemas.microsoft.com/office/drawing/2014/main" id="{23705980-891E-47E4-97E2-09F708305424}"/>
              </a:ext>
            </a:extLst>
          </p:cNvPr>
          <p:cNvSpPr txBox="1"/>
          <p:nvPr/>
        </p:nvSpPr>
        <p:spPr>
          <a:xfrm>
            <a:off x="23483966" y="14919838"/>
            <a:ext cx="2395510" cy="666322"/>
          </a:xfrm>
          <a:prstGeom prst="rect">
            <a:avLst/>
          </a:prstGeom>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Random</a:t>
            </a:r>
          </a:p>
        </p:txBody>
      </p:sp>
      <p:sp>
        <p:nvSpPr>
          <p:cNvPr id="76" name="TextBox 75">
            <a:extLst>
              <a:ext uri="{FF2B5EF4-FFF2-40B4-BE49-F238E27FC236}">
                <a16:creationId xmlns:a16="http://schemas.microsoft.com/office/drawing/2014/main" id="{B297FE89-FF68-4C1F-8FD5-C35C92E62ED0}"/>
              </a:ext>
            </a:extLst>
          </p:cNvPr>
          <p:cNvSpPr txBox="1"/>
          <p:nvPr/>
        </p:nvSpPr>
        <p:spPr>
          <a:xfrm>
            <a:off x="26857180" y="14919838"/>
            <a:ext cx="1797274" cy="666322"/>
          </a:xfrm>
          <a:prstGeom prst="rect">
            <a:avLst/>
          </a:prstGeom>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“Silly”</a:t>
            </a:r>
          </a:p>
        </p:txBody>
      </p:sp>
      <p:sp>
        <p:nvSpPr>
          <p:cNvPr id="158" name="Rectangle 157">
            <a:extLst>
              <a:ext uri="{FF2B5EF4-FFF2-40B4-BE49-F238E27FC236}">
                <a16:creationId xmlns:a16="http://schemas.microsoft.com/office/drawing/2014/main" id="{30196BCE-AD25-4545-8FE8-5050A1429FC1}"/>
              </a:ext>
            </a:extLst>
          </p:cNvPr>
          <p:cNvSpPr/>
          <p:nvPr/>
        </p:nvSpPr>
        <p:spPr>
          <a:xfrm>
            <a:off x="900996" y="35968407"/>
            <a:ext cx="13684892" cy="3504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55600" indent="-355600">
              <a:buAutoNum type="arabicPeriod"/>
            </a:pPr>
            <a:r>
              <a:rPr lang="en-GB" sz="2400">
                <a:solidFill>
                  <a:schemeClr val="tx1"/>
                </a:solidFill>
                <a:latin typeface="Arial" panose="020B0604020202020204" pitchFamily="34" charset="0"/>
              </a:rPr>
              <a:t>O'Boyle NM, Dalke A. </a:t>
            </a:r>
            <a:r>
              <a:rPr lang="en-GB" sz="2400" i="1" err="1">
                <a:solidFill>
                  <a:schemeClr val="tx1"/>
                </a:solidFill>
                <a:latin typeface="Arial" panose="020B0604020202020204" pitchFamily="34" charset="0"/>
              </a:rPr>
              <a:t>ChemRxiv</a:t>
            </a:r>
            <a:r>
              <a:rPr lang="en-GB" sz="2400">
                <a:solidFill>
                  <a:schemeClr val="tx1"/>
                </a:solidFill>
                <a:latin typeface="Arial" panose="020B0604020202020204" pitchFamily="34" charset="0"/>
              </a:rPr>
              <a:t>. </a:t>
            </a:r>
            <a:r>
              <a:rPr lang="en-GB" sz="2400" err="1">
                <a:solidFill>
                  <a:schemeClr val="tx1"/>
                </a:solidFill>
                <a:latin typeface="Arial" panose="020B0604020202020204" pitchFamily="34" charset="0"/>
              </a:rPr>
              <a:t>doi</a:t>
            </a:r>
            <a:r>
              <a:rPr lang="en-GB" sz="2400">
                <a:solidFill>
                  <a:schemeClr val="tx1"/>
                </a:solidFill>
                <a:latin typeface="Arial" panose="020B0604020202020204" pitchFamily="34" charset="0"/>
              </a:rPr>
              <a:t>: 10.26434/chemrxiv.7097960.v1</a:t>
            </a:r>
          </a:p>
          <a:p>
            <a:pPr marL="355600" indent="-355600">
              <a:buAutoNum type="arabicPeriod"/>
            </a:pPr>
            <a:r>
              <a:rPr lang="en-US" sz="2400">
                <a:solidFill>
                  <a:schemeClr val="tx1"/>
                </a:solidFill>
                <a:latin typeface="Arial" panose="020B0604020202020204" pitchFamily="34" charset="0"/>
              </a:rPr>
              <a:t>DeepSMILES GitHub repository. https://github.com/baoilleach/deepsmiles</a:t>
            </a:r>
          </a:p>
          <a:p>
            <a:pPr marL="355600" indent="-355600">
              <a:buAutoNum type="arabicPeriod"/>
            </a:pPr>
            <a:r>
              <a:rPr lang="en-US" sz="2400" err="1">
                <a:solidFill>
                  <a:schemeClr val="tx1"/>
                </a:solidFill>
                <a:latin typeface="Arial" panose="020B0604020202020204" pitchFamily="34" charset="0"/>
              </a:rPr>
              <a:t>Krenn</a:t>
            </a:r>
            <a:r>
              <a:rPr lang="en-US" sz="2400">
                <a:solidFill>
                  <a:schemeClr val="tx1"/>
                </a:solidFill>
                <a:latin typeface="Arial" panose="020B0604020202020204" pitchFamily="34" charset="0"/>
              </a:rPr>
              <a:t> M, </a:t>
            </a:r>
            <a:r>
              <a:rPr lang="en-US" sz="2400" err="1">
                <a:solidFill>
                  <a:schemeClr val="tx1"/>
                </a:solidFill>
                <a:latin typeface="Arial" panose="020B0604020202020204" pitchFamily="34" charset="0"/>
              </a:rPr>
              <a:t>Häse</a:t>
            </a:r>
            <a:r>
              <a:rPr lang="en-US" sz="2400">
                <a:solidFill>
                  <a:schemeClr val="tx1"/>
                </a:solidFill>
                <a:latin typeface="Arial" panose="020B0604020202020204" pitchFamily="34" charset="0"/>
              </a:rPr>
              <a:t> F, Nigam A, </a:t>
            </a:r>
            <a:r>
              <a:rPr lang="en-US" sz="2400" err="1">
                <a:solidFill>
                  <a:schemeClr val="tx1"/>
                </a:solidFill>
                <a:latin typeface="Arial" panose="020B0604020202020204" pitchFamily="34" charset="0"/>
              </a:rPr>
              <a:t>Friederich</a:t>
            </a:r>
            <a:r>
              <a:rPr lang="en-US" sz="2400">
                <a:solidFill>
                  <a:schemeClr val="tx1"/>
                </a:solidFill>
                <a:latin typeface="Arial" panose="020B0604020202020204" pitchFamily="34" charset="0"/>
              </a:rPr>
              <a:t> P, at al. </a:t>
            </a:r>
            <a:r>
              <a:rPr lang="en-US" sz="2400" i="1">
                <a:solidFill>
                  <a:schemeClr val="tx1"/>
                </a:solidFill>
                <a:latin typeface="Arial" panose="020B0604020202020204" pitchFamily="34" charset="0"/>
              </a:rPr>
              <a:t>Mach. Learn. Sci. Technol.</a:t>
            </a:r>
            <a:r>
              <a:rPr lang="en-US" sz="2400">
                <a:solidFill>
                  <a:schemeClr val="tx1"/>
                </a:solidFill>
                <a:latin typeface="Arial" panose="020B0604020202020204" pitchFamily="34" charset="0"/>
              </a:rPr>
              <a:t> </a:t>
            </a:r>
            <a:r>
              <a:rPr lang="en-US" sz="2400" b="1">
                <a:solidFill>
                  <a:schemeClr val="tx1"/>
                </a:solidFill>
                <a:latin typeface="Arial" panose="020B0604020202020204" pitchFamily="34" charset="0"/>
              </a:rPr>
              <a:t>2020</a:t>
            </a:r>
            <a:r>
              <a:rPr lang="en-US" sz="2400">
                <a:solidFill>
                  <a:schemeClr val="tx1"/>
                </a:solidFill>
                <a:latin typeface="Arial" panose="020B0604020202020204" pitchFamily="34" charset="0"/>
              </a:rPr>
              <a:t>, </a:t>
            </a:r>
            <a:r>
              <a:rPr lang="en-US" sz="2400" i="1">
                <a:solidFill>
                  <a:schemeClr val="tx1"/>
                </a:solidFill>
                <a:latin typeface="Arial" panose="020B0604020202020204" pitchFamily="34" charset="0"/>
              </a:rPr>
              <a:t>1</a:t>
            </a:r>
            <a:r>
              <a:rPr lang="en-US" sz="2400">
                <a:solidFill>
                  <a:schemeClr val="tx1"/>
                </a:solidFill>
                <a:latin typeface="Arial" panose="020B0604020202020204" pitchFamily="34" charset="0"/>
              </a:rPr>
              <a:t>, 045024.</a:t>
            </a:r>
          </a:p>
          <a:p>
            <a:pPr marL="355600" indent="-355600">
              <a:buFontTx/>
              <a:buAutoNum type="arabicPeriod"/>
            </a:pPr>
            <a:r>
              <a:rPr lang="en-GB" sz="2400" err="1">
                <a:solidFill>
                  <a:srgbClr val="000000"/>
                </a:solidFill>
                <a:latin typeface="Arial" panose="020B0604020202020204" pitchFamily="34" charset="0"/>
                <a:cs typeface="Arial" panose="020B0604020202020204" pitchFamily="34" charset="0"/>
              </a:rPr>
              <a:t>Henault</a:t>
            </a:r>
            <a:r>
              <a:rPr lang="en-GB" sz="2400">
                <a:solidFill>
                  <a:srgbClr val="000000"/>
                </a:solidFill>
                <a:latin typeface="Arial" panose="020B0604020202020204" pitchFamily="34" charset="0"/>
                <a:cs typeface="Arial" panose="020B0604020202020204" pitchFamily="34" charset="0"/>
              </a:rPr>
              <a:t> ES, Rasmussen MH, Jensen JH. </a:t>
            </a:r>
            <a:r>
              <a:rPr lang="en-GB" sz="2400" i="1" err="1">
                <a:solidFill>
                  <a:srgbClr val="000000"/>
                </a:solidFill>
                <a:latin typeface="Arial" panose="020B0604020202020204" pitchFamily="34" charset="0"/>
                <a:cs typeface="Arial" panose="020B0604020202020204" pitchFamily="34" charset="0"/>
              </a:rPr>
              <a:t>PeerJ</a:t>
            </a:r>
            <a:r>
              <a:rPr lang="en-GB" sz="2400" i="1">
                <a:solidFill>
                  <a:srgbClr val="000000"/>
                </a:solidFill>
                <a:latin typeface="Arial" panose="020B0604020202020204" pitchFamily="34" charset="0"/>
                <a:cs typeface="Arial" panose="020B0604020202020204" pitchFamily="34" charset="0"/>
              </a:rPr>
              <a:t> Phys. Chem.</a:t>
            </a:r>
            <a:r>
              <a:rPr lang="en-GB" sz="2400">
                <a:solidFill>
                  <a:srgbClr val="000000"/>
                </a:solidFill>
                <a:latin typeface="Arial" panose="020B0604020202020204" pitchFamily="34" charset="0"/>
                <a:cs typeface="Arial" panose="020B0604020202020204" pitchFamily="34" charset="0"/>
              </a:rPr>
              <a:t> </a:t>
            </a:r>
            <a:r>
              <a:rPr lang="en-GB" sz="2400" b="1">
                <a:solidFill>
                  <a:srgbClr val="000000"/>
                </a:solidFill>
                <a:latin typeface="Arial" panose="020B0604020202020204" pitchFamily="34" charset="0"/>
                <a:cs typeface="Arial" panose="020B0604020202020204" pitchFamily="34" charset="0"/>
              </a:rPr>
              <a:t>2020</a:t>
            </a:r>
            <a:r>
              <a:rPr lang="en-GB" sz="2400">
                <a:solidFill>
                  <a:srgbClr val="000000"/>
                </a:solidFill>
                <a:latin typeface="Arial" panose="020B0604020202020204" pitchFamily="34" charset="0"/>
                <a:cs typeface="Arial" panose="020B0604020202020204" pitchFamily="34" charset="0"/>
              </a:rPr>
              <a:t>, </a:t>
            </a:r>
            <a:r>
              <a:rPr lang="en-GB" sz="2400" i="1">
                <a:solidFill>
                  <a:srgbClr val="000000"/>
                </a:solidFill>
                <a:latin typeface="Arial" panose="020B0604020202020204" pitchFamily="34" charset="0"/>
                <a:cs typeface="Arial" panose="020B0604020202020204" pitchFamily="34" charset="0"/>
              </a:rPr>
              <a:t>2</a:t>
            </a:r>
            <a:r>
              <a:rPr lang="en-GB" sz="2400">
                <a:solidFill>
                  <a:srgbClr val="000000"/>
                </a:solidFill>
                <a:latin typeface="Arial" panose="020B0604020202020204" pitchFamily="34" charset="0"/>
                <a:cs typeface="Arial" panose="020B0604020202020204" pitchFamily="34" charset="0"/>
              </a:rPr>
              <a:t>, e11.</a:t>
            </a:r>
          </a:p>
          <a:p>
            <a:pPr marL="355600" indent="-355600">
              <a:buFontTx/>
              <a:buAutoNum type="arabicPeriod"/>
            </a:pPr>
            <a:r>
              <a:rPr lang="en-GB" sz="2400">
                <a:solidFill>
                  <a:srgbClr val="000000"/>
                </a:solidFill>
                <a:latin typeface="Arial" panose="020B0604020202020204" pitchFamily="34" charset="0"/>
                <a:cs typeface="Arial" panose="020B0604020202020204" pitchFamily="34" charset="0"/>
              </a:rPr>
              <a:t>Berenger F, Tsuda K. </a:t>
            </a:r>
            <a:r>
              <a:rPr lang="en-GB" sz="2400" i="1">
                <a:solidFill>
                  <a:srgbClr val="000000"/>
                </a:solidFill>
                <a:latin typeface="Arial" panose="020B0604020202020204" pitchFamily="34" charset="0"/>
                <a:cs typeface="Arial" panose="020B0604020202020204" pitchFamily="34" charset="0"/>
              </a:rPr>
              <a:t>J. </a:t>
            </a:r>
            <a:r>
              <a:rPr lang="en-GB" sz="2400" i="1" err="1">
                <a:solidFill>
                  <a:srgbClr val="000000"/>
                </a:solidFill>
                <a:latin typeface="Arial" panose="020B0604020202020204" pitchFamily="34" charset="0"/>
                <a:cs typeface="Arial" panose="020B0604020202020204" pitchFamily="34" charset="0"/>
              </a:rPr>
              <a:t>Cheminf</a:t>
            </a:r>
            <a:r>
              <a:rPr lang="en-GB" sz="2400" i="1">
                <a:solidFill>
                  <a:srgbClr val="000000"/>
                </a:solidFill>
                <a:latin typeface="Arial" panose="020B0604020202020204" pitchFamily="34" charset="0"/>
                <a:cs typeface="Arial" panose="020B0604020202020204" pitchFamily="34" charset="0"/>
              </a:rPr>
              <a:t>.</a:t>
            </a:r>
            <a:r>
              <a:rPr lang="en-GB" sz="2400">
                <a:solidFill>
                  <a:srgbClr val="000000"/>
                </a:solidFill>
                <a:latin typeface="Arial" panose="020B0604020202020204" pitchFamily="34" charset="0"/>
                <a:cs typeface="Arial" panose="020B0604020202020204" pitchFamily="34" charset="0"/>
              </a:rPr>
              <a:t> </a:t>
            </a:r>
            <a:r>
              <a:rPr lang="en-GB" sz="2400" b="1">
                <a:solidFill>
                  <a:srgbClr val="000000"/>
                </a:solidFill>
                <a:latin typeface="Arial" panose="020B0604020202020204" pitchFamily="34" charset="0"/>
                <a:cs typeface="Arial" panose="020B0604020202020204" pitchFamily="34" charset="0"/>
              </a:rPr>
              <a:t>2021</a:t>
            </a:r>
            <a:r>
              <a:rPr lang="en-GB" sz="2400">
                <a:solidFill>
                  <a:srgbClr val="000000"/>
                </a:solidFill>
                <a:latin typeface="Arial" panose="020B0604020202020204" pitchFamily="34" charset="0"/>
                <a:cs typeface="Arial" panose="020B0604020202020204" pitchFamily="34" charset="0"/>
              </a:rPr>
              <a:t>, </a:t>
            </a:r>
            <a:r>
              <a:rPr lang="en-GB" sz="2400" i="1">
                <a:solidFill>
                  <a:srgbClr val="000000"/>
                </a:solidFill>
                <a:latin typeface="Arial" panose="020B0604020202020204" pitchFamily="34" charset="0"/>
                <a:cs typeface="Arial" panose="020B0604020202020204" pitchFamily="34" charset="0"/>
              </a:rPr>
              <a:t>13</a:t>
            </a:r>
            <a:r>
              <a:rPr lang="en-GB" sz="2400">
                <a:solidFill>
                  <a:srgbClr val="000000"/>
                </a:solidFill>
                <a:latin typeface="Arial" panose="020B0604020202020204" pitchFamily="34" charset="0"/>
                <a:cs typeface="Arial" panose="020B0604020202020204" pitchFamily="34" charset="0"/>
              </a:rPr>
              <a:t>, 88.</a:t>
            </a:r>
            <a:endParaRPr lang="en-US" sz="2400">
              <a:solidFill>
                <a:schemeClr val="tx1"/>
              </a:solidFill>
              <a:latin typeface="Arial" panose="020B0604020202020204" pitchFamily="34" charset="0"/>
            </a:endParaRPr>
          </a:p>
          <a:p>
            <a:pPr marL="355600" indent="-355600">
              <a:buAutoNum type="arabicPeriod"/>
            </a:pPr>
            <a:r>
              <a:rPr lang="en-GB" sz="2400" err="1">
                <a:solidFill>
                  <a:srgbClr val="000000"/>
                </a:solidFill>
                <a:latin typeface="Arial" panose="020B0604020202020204" pitchFamily="34" charset="0"/>
                <a:cs typeface="Arial" panose="020B0604020202020204" pitchFamily="34" charset="0"/>
              </a:rPr>
              <a:t>Arús-Pous</a:t>
            </a:r>
            <a:r>
              <a:rPr lang="en-GB" sz="2400">
                <a:solidFill>
                  <a:srgbClr val="000000"/>
                </a:solidFill>
                <a:latin typeface="Arial" panose="020B0604020202020204" pitchFamily="34" charset="0"/>
                <a:cs typeface="Arial" panose="020B0604020202020204" pitchFamily="34" charset="0"/>
              </a:rPr>
              <a:t> J, Johansson SV, </a:t>
            </a:r>
            <a:r>
              <a:rPr lang="en-GB" sz="2400" err="1">
                <a:solidFill>
                  <a:srgbClr val="000000"/>
                </a:solidFill>
                <a:latin typeface="Arial" panose="020B0604020202020204" pitchFamily="34" charset="0"/>
                <a:cs typeface="Arial" panose="020B0604020202020204" pitchFamily="34" charset="0"/>
              </a:rPr>
              <a:t>Prykhodko</a:t>
            </a:r>
            <a:r>
              <a:rPr lang="en-GB" sz="2400">
                <a:solidFill>
                  <a:srgbClr val="000000"/>
                </a:solidFill>
                <a:latin typeface="Arial" panose="020B0604020202020204" pitchFamily="34" charset="0"/>
                <a:cs typeface="Arial" panose="020B0604020202020204" pitchFamily="34" charset="0"/>
              </a:rPr>
              <a:t> O, Bjerrum EJ, </a:t>
            </a:r>
            <a:r>
              <a:rPr lang="en-GB" sz="2400" err="1">
                <a:solidFill>
                  <a:srgbClr val="000000"/>
                </a:solidFill>
                <a:latin typeface="Arial" panose="020B0604020202020204" pitchFamily="34" charset="0"/>
                <a:cs typeface="Arial" panose="020B0604020202020204" pitchFamily="34" charset="0"/>
              </a:rPr>
              <a:t>Tyrchan</a:t>
            </a:r>
            <a:r>
              <a:rPr lang="en-GB" sz="2400">
                <a:solidFill>
                  <a:srgbClr val="000000"/>
                </a:solidFill>
                <a:latin typeface="Arial" panose="020B0604020202020204" pitchFamily="34" charset="0"/>
                <a:cs typeface="Arial" panose="020B0604020202020204" pitchFamily="34" charset="0"/>
              </a:rPr>
              <a:t> C, Reymond J-L, Chen H, </a:t>
            </a:r>
            <a:r>
              <a:rPr lang="en-GB" sz="2400" err="1">
                <a:solidFill>
                  <a:srgbClr val="000000"/>
                </a:solidFill>
                <a:latin typeface="Arial" panose="020B0604020202020204" pitchFamily="34" charset="0"/>
                <a:cs typeface="Arial" panose="020B0604020202020204" pitchFamily="34" charset="0"/>
              </a:rPr>
              <a:t>Engkvist</a:t>
            </a:r>
            <a:r>
              <a:rPr lang="en-GB" sz="2400">
                <a:solidFill>
                  <a:srgbClr val="000000"/>
                </a:solidFill>
                <a:latin typeface="Arial" panose="020B0604020202020204" pitchFamily="34" charset="0"/>
                <a:cs typeface="Arial" panose="020B0604020202020204" pitchFamily="34" charset="0"/>
              </a:rPr>
              <a:t>, O. </a:t>
            </a:r>
            <a:r>
              <a:rPr lang="en-GB" sz="2400" i="1">
                <a:solidFill>
                  <a:srgbClr val="000000"/>
                </a:solidFill>
                <a:latin typeface="Arial" panose="020B0604020202020204" pitchFamily="34" charset="0"/>
                <a:cs typeface="Arial" panose="020B0604020202020204" pitchFamily="34" charset="0"/>
              </a:rPr>
              <a:t>J. </a:t>
            </a:r>
            <a:r>
              <a:rPr lang="en-GB" sz="2400" i="1" err="1">
                <a:solidFill>
                  <a:srgbClr val="000000"/>
                </a:solidFill>
                <a:latin typeface="Arial" panose="020B0604020202020204" pitchFamily="34" charset="0"/>
                <a:cs typeface="Arial" panose="020B0604020202020204" pitchFamily="34" charset="0"/>
              </a:rPr>
              <a:t>Cheminf</a:t>
            </a:r>
            <a:r>
              <a:rPr lang="en-GB" sz="2400" i="1">
                <a:solidFill>
                  <a:srgbClr val="000000"/>
                </a:solidFill>
                <a:latin typeface="Arial" panose="020B0604020202020204" pitchFamily="34" charset="0"/>
                <a:cs typeface="Arial" panose="020B0604020202020204" pitchFamily="34" charset="0"/>
              </a:rPr>
              <a:t>.</a:t>
            </a:r>
            <a:r>
              <a:rPr lang="en-GB" sz="2400">
                <a:solidFill>
                  <a:srgbClr val="000000"/>
                </a:solidFill>
                <a:latin typeface="Arial" panose="020B0604020202020204" pitchFamily="34" charset="0"/>
                <a:cs typeface="Arial" panose="020B0604020202020204" pitchFamily="34" charset="0"/>
              </a:rPr>
              <a:t> </a:t>
            </a:r>
            <a:r>
              <a:rPr lang="en-GB" sz="2400" b="1">
                <a:solidFill>
                  <a:srgbClr val="000000"/>
                </a:solidFill>
                <a:latin typeface="Arial" panose="020B0604020202020204" pitchFamily="34" charset="0"/>
                <a:cs typeface="Arial" panose="020B0604020202020204" pitchFamily="34" charset="0"/>
              </a:rPr>
              <a:t>2019</a:t>
            </a:r>
            <a:r>
              <a:rPr lang="en-GB" sz="2400">
                <a:solidFill>
                  <a:srgbClr val="000000"/>
                </a:solidFill>
                <a:latin typeface="Arial" panose="020B0604020202020204" pitchFamily="34" charset="0"/>
                <a:cs typeface="Arial" panose="020B0604020202020204" pitchFamily="34" charset="0"/>
              </a:rPr>
              <a:t>, </a:t>
            </a:r>
            <a:r>
              <a:rPr lang="en-GB" sz="2400" i="1">
                <a:solidFill>
                  <a:srgbClr val="000000"/>
                </a:solidFill>
                <a:latin typeface="Arial" panose="020B0604020202020204" pitchFamily="34" charset="0"/>
                <a:cs typeface="Arial" panose="020B0604020202020204" pitchFamily="34" charset="0"/>
              </a:rPr>
              <a:t>11</a:t>
            </a:r>
            <a:r>
              <a:rPr lang="en-GB" sz="2400">
                <a:solidFill>
                  <a:srgbClr val="000000"/>
                </a:solidFill>
                <a:latin typeface="Arial" panose="020B0604020202020204" pitchFamily="34" charset="0"/>
                <a:cs typeface="Arial" panose="020B0604020202020204" pitchFamily="34" charset="0"/>
              </a:rPr>
              <a:t>, 71.</a:t>
            </a:r>
          </a:p>
          <a:p>
            <a:pPr marL="355600" indent="-355600">
              <a:buAutoNum type="arabicPeriod"/>
            </a:pPr>
            <a:r>
              <a:rPr lang="en-GB" sz="2400" b="0" i="0" err="1">
                <a:solidFill>
                  <a:srgbClr val="000000"/>
                </a:solidFill>
                <a:effectLst/>
                <a:latin typeface="Arial" panose="020B0604020202020204" pitchFamily="34" charset="0"/>
                <a:cs typeface="Arial" panose="020B0604020202020204" pitchFamily="34" charset="0"/>
              </a:rPr>
              <a:t>Segler</a:t>
            </a:r>
            <a:r>
              <a:rPr lang="en-GB" sz="2400" b="0" i="0">
                <a:solidFill>
                  <a:srgbClr val="000000"/>
                </a:solidFill>
                <a:effectLst/>
                <a:latin typeface="Arial" panose="020B0604020202020204" pitchFamily="34" charset="0"/>
                <a:cs typeface="Arial" panose="020B0604020202020204" pitchFamily="34" charset="0"/>
              </a:rPr>
              <a:t> MHS, </a:t>
            </a:r>
            <a:r>
              <a:rPr lang="en-GB" sz="2400" b="0" i="0" err="1">
                <a:solidFill>
                  <a:srgbClr val="000000"/>
                </a:solidFill>
                <a:effectLst/>
                <a:latin typeface="Arial" panose="020B0604020202020204" pitchFamily="34" charset="0"/>
                <a:cs typeface="Arial" panose="020B0604020202020204" pitchFamily="34" charset="0"/>
              </a:rPr>
              <a:t>Kogej</a:t>
            </a:r>
            <a:r>
              <a:rPr lang="en-GB" sz="2400" b="0" i="0">
                <a:solidFill>
                  <a:srgbClr val="000000"/>
                </a:solidFill>
                <a:effectLst/>
                <a:latin typeface="Arial" panose="020B0604020202020204" pitchFamily="34" charset="0"/>
                <a:cs typeface="Arial" panose="020B0604020202020204" pitchFamily="34" charset="0"/>
              </a:rPr>
              <a:t> T, </a:t>
            </a:r>
            <a:r>
              <a:rPr lang="en-GB" sz="2400" b="0" i="0" err="1">
                <a:solidFill>
                  <a:srgbClr val="000000"/>
                </a:solidFill>
                <a:effectLst/>
                <a:latin typeface="Arial" panose="020B0604020202020204" pitchFamily="34" charset="0"/>
                <a:cs typeface="Arial" panose="020B0604020202020204" pitchFamily="34" charset="0"/>
              </a:rPr>
              <a:t>Tyrchan</a:t>
            </a:r>
            <a:r>
              <a:rPr lang="en-GB" sz="2400" b="0" i="0">
                <a:solidFill>
                  <a:srgbClr val="000000"/>
                </a:solidFill>
                <a:effectLst/>
                <a:latin typeface="Arial" panose="020B0604020202020204" pitchFamily="34" charset="0"/>
                <a:cs typeface="Arial" panose="020B0604020202020204" pitchFamily="34" charset="0"/>
              </a:rPr>
              <a:t> C, Waller MP. </a:t>
            </a:r>
            <a:r>
              <a:rPr lang="fr-FR" sz="2400" b="0" i="1">
                <a:solidFill>
                  <a:srgbClr val="000000"/>
                </a:solidFill>
                <a:effectLst/>
                <a:latin typeface="Arial" panose="020B0604020202020204" pitchFamily="34" charset="0"/>
                <a:cs typeface="Arial" panose="020B0604020202020204" pitchFamily="34" charset="0"/>
              </a:rPr>
              <a:t>ACS Cent. </a:t>
            </a:r>
            <a:r>
              <a:rPr lang="fr-FR" sz="2400" b="0" i="1" err="1">
                <a:solidFill>
                  <a:srgbClr val="000000"/>
                </a:solidFill>
                <a:effectLst/>
                <a:latin typeface="Arial" panose="020B0604020202020204" pitchFamily="34" charset="0"/>
                <a:cs typeface="Arial" panose="020B0604020202020204" pitchFamily="34" charset="0"/>
              </a:rPr>
              <a:t>Sci</a:t>
            </a:r>
            <a:r>
              <a:rPr lang="fr-FR" sz="2400" b="0" i="1">
                <a:solidFill>
                  <a:srgbClr val="000000"/>
                </a:solidFill>
                <a:effectLst/>
                <a:latin typeface="Arial" panose="020B0604020202020204" pitchFamily="34" charset="0"/>
                <a:cs typeface="Arial" panose="020B0604020202020204" pitchFamily="34" charset="0"/>
              </a:rPr>
              <a:t>.</a:t>
            </a:r>
            <a:r>
              <a:rPr lang="fr-FR" sz="2400" b="0" i="0">
                <a:solidFill>
                  <a:srgbClr val="000000"/>
                </a:solidFill>
                <a:effectLst/>
                <a:latin typeface="Arial" panose="020B0604020202020204" pitchFamily="34" charset="0"/>
                <a:cs typeface="Arial" panose="020B0604020202020204" pitchFamily="34" charset="0"/>
              </a:rPr>
              <a:t> </a:t>
            </a:r>
            <a:r>
              <a:rPr lang="fr-FR" sz="2400" b="1" i="0">
                <a:solidFill>
                  <a:srgbClr val="000000"/>
                </a:solidFill>
                <a:effectLst/>
                <a:latin typeface="Arial" panose="020B0604020202020204" pitchFamily="34" charset="0"/>
                <a:cs typeface="Arial" panose="020B0604020202020204" pitchFamily="34" charset="0"/>
              </a:rPr>
              <a:t>2018</a:t>
            </a:r>
            <a:r>
              <a:rPr lang="fr-FR" sz="2400" b="0" i="0">
                <a:solidFill>
                  <a:srgbClr val="000000"/>
                </a:solidFill>
                <a:effectLst/>
                <a:latin typeface="Arial" panose="020B0604020202020204" pitchFamily="34" charset="0"/>
                <a:cs typeface="Arial" panose="020B0604020202020204" pitchFamily="34" charset="0"/>
              </a:rPr>
              <a:t>,  </a:t>
            </a:r>
            <a:r>
              <a:rPr lang="fr-FR" sz="2400" b="0" i="1">
                <a:solidFill>
                  <a:srgbClr val="000000"/>
                </a:solidFill>
                <a:effectLst/>
                <a:latin typeface="Arial" panose="020B0604020202020204" pitchFamily="34" charset="0"/>
                <a:cs typeface="Arial" panose="020B0604020202020204" pitchFamily="34" charset="0"/>
              </a:rPr>
              <a:t>4</a:t>
            </a:r>
            <a:r>
              <a:rPr lang="fr-FR" sz="2400" b="0" i="0">
                <a:solidFill>
                  <a:srgbClr val="000000"/>
                </a:solidFill>
                <a:effectLst/>
                <a:latin typeface="Arial" panose="020B0604020202020204" pitchFamily="34" charset="0"/>
                <a:cs typeface="Arial" panose="020B0604020202020204" pitchFamily="34" charset="0"/>
              </a:rPr>
              <a:t>, 120.</a:t>
            </a:r>
            <a:endParaRPr lang="en-GB" sz="2400" b="0" i="0">
              <a:solidFill>
                <a:schemeClr val="tx1"/>
              </a:solidFill>
              <a:effectLst/>
              <a:latin typeface="Arial" panose="020B0604020202020204" pitchFamily="34" charset="0"/>
              <a:cs typeface="Arial" panose="020B0604020202020204" pitchFamily="34" charset="0"/>
            </a:endParaRPr>
          </a:p>
          <a:p>
            <a:pPr marL="355600" indent="-355600">
              <a:buAutoNum type="arabicPeriod"/>
            </a:pPr>
            <a:r>
              <a:rPr lang="en-US" sz="2400">
                <a:solidFill>
                  <a:schemeClr val="tx1"/>
                </a:solidFill>
                <a:latin typeface="Arial" panose="020B0604020202020204" pitchFamily="34" charset="0"/>
              </a:rPr>
              <a:t>Thomas M, Smith RT, O’Boyle NM, de Graaf C, Bender A. </a:t>
            </a:r>
            <a:r>
              <a:rPr lang="en-US" sz="2400" i="1">
                <a:solidFill>
                  <a:schemeClr val="tx1"/>
                </a:solidFill>
                <a:latin typeface="Arial" panose="020B0604020202020204" pitchFamily="34" charset="0"/>
              </a:rPr>
              <a:t>J. </a:t>
            </a:r>
            <a:r>
              <a:rPr lang="en-US" sz="2400" i="1" err="1">
                <a:solidFill>
                  <a:schemeClr val="tx1"/>
                </a:solidFill>
                <a:latin typeface="Arial" panose="020B0604020202020204" pitchFamily="34" charset="0"/>
              </a:rPr>
              <a:t>Cheminf</a:t>
            </a:r>
            <a:r>
              <a:rPr lang="en-US" sz="2400" i="1">
                <a:solidFill>
                  <a:schemeClr val="tx1"/>
                </a:solidFill>
                <a:latin typeface="Arial" panose="020B0604020202020204" pitchFamily="34" charset="0"/>
              </a:rPr>
              <a:t>.</a:t>
            </a:r>
            <a:r>
              <a:rPr lang="en-US" sz="2400">
                <a:solidFill>
                  <a:schemeClr val="tx1"/>
                </a:solidFill>
                <a:latin typeface="Arial" panose="020B0604020202020204" pitchFamily="34" charset="0"/>
              </a:rPr>
              <a:t> </a:t>
            </a:r>
            <a:r>
              <a:rPr lang="en-US" sz="2400" b="1">
                <a:solidFill>
                  <a:schemeClr val="tx1"/>
                </a:solidFill>
                <a:latin typeface="Arial" panose="020B0604020202020204" pitchFamily="34" charset="0"/>
              </a:rPr>
              <a:t>2021</a:t>
            </a:r>
            <a:r>
              <a:rPr lang="en-US" sz="2400">
                <a:solidFill>
                  <a:schemeClr val="tx1"/>
                </a:solidFill>
                <a:latin typeface="Arial" panose="020B0604020202020204" pitchFamily="34" charset="0"/>
              </a:rPr>
              <a:t>, </a:t>
            </a:r>
            <a:r>
              <a:rPr lang="en-US" sz="2400" i="1">
                <a:solidFill>
                  <a:schemeClr val="tx1"/>
                </a:solidFill>
                <a:latin typeface="Arial" panose="020B0604020202020204" pitchFamily="34" charset="0"/>
              </a:rPr>
              <a:t>13</a:t>
            </a:r>
            <a:r>
              <a:rPr lang="en-US" sz="2400">
                <a:solidFill>
                  <a:schemeClr val="tx1"/>
                </a:solidFill>
                <a:latin typeface="Arial" panose="020B0604020202020204" pitchFamily="34" charset="0"/>
              </a:rPr>
              <a:t>, 39.</a:t>
            </a:r>
          </a:p>
          <a:p>
            <a:pPr marL="355600" indent="-355600">
              <a:buAutoNum type="arabicPeriod"/>
            </a:pPr>
            <a:r>
              <a:rPr lang="en-US" sz="2400">
                <a:solidFill>
                  <a:schemeClr val="tx1"/>
                </a:solidFill>
                <a:latin typeface="Arial" panose="020B0604020202020204" pitchFamily="34" charset="0"/>
              </a:rPr>
              <a:t>Thomas M, O’Boyle NM, Bender A, de Graaf C.</a:t>
            </a:r>
            <a:r>
              <a:rPr lang="en-US" sz="2400" i="1">
                <a:solidFill>
                  <a:schemeClr val="tx1"/>
                </a:solidFill>
                <a:latin typeface="Arial" panose="020B0604020202020204" pitchFamily="34" charset="0"/>
              </a:rPr>
              <a:t> </a:t>
            </a:r>
            <a:r>
              <a:rPr lang="en-US" sz="2400" i="1" err="1">
                <a:solidFill>
                  <a:schemeClr val="tx1"/>
                </a:solidFill>
                <a:latin typeface="Arial" panose="020B0604020202020204" pitchFamily="34" charset="0"/>
              </a:rPr>
              <a:t>ChemRxiv</a:t>
            </a:r>
            <a:r>
              <a:rPr lang="en-US" sz="2400">
                <a:solidFill>
                  <a:schemeClr val="tx1"/>
                </a:solidFill>
                <a:latin typeface="Arial" panose="020B0604020202020204" pitchFamily="34" charset="0"/>
              </a:rPr>
              <a:t>. </a:t>
            </a:r>
            <a:r>
              <a:rPr lang="en-US" sz="2400" err="1">
                <a:solidFill>
                  <a:schemeClr val="tx1"/>
                </a:solidFill>
                <a:latin typeface="Arial" panose="020B0604020202020204" pitchFamily="34" charset="0"/>
              </a:rPr>
              <a:t>doi</a:t>
            </a:r>
            <a:r>
              <a:rPr lang="en-US" sz="2400">
                <a:solidFill>
                  <a:schemeClr val="tx1"/>
                </a:solidFill>
                <a:latin typeface="Arial" panose="020B0604020202020204" pitchFamily="34" charset="0"/>
              </a:rPr>
              <a:t>: 10.26434/chemrxiv-2022-prz2r</a:t>
            </a:r>
            <a:endParaRPr lang="en-GB" sz="2400">
              <a:solidFill>
                <a:schemeClr val="tx1"/>
              </a:solidFill>
              <a:latin typeface="Arial" panose="020B0604020202020204" pitchFamily="34" charset="0"/>
            </a:endParaRPr>
          </a:p>
        </p:txBody>
      </p:sp>
      <p:sp>
        <p:nvSpPr>
          <p:cNvPr id="159" name="TextBox 158">
            <a:extLst>
              <a:ext uri="{FF2B5EF4-FFF2-40B4-BE49-F238E27FC236}">
                <a16:creationId xmlns:a16="http://schemas.microsoft.com/office/drawing/2014/main" id="{51495FC1-0B14-4F88-A3EF-95551E45B762}"/>
              </a:ext>
            </a:extLst>
          </p:cNvPr>
          <p:cNvSpPr txBox="1"/>
          <p:nvPr/>
        </p:nvSpPr>
        <p:spPr>
          <a:xfrm>
            <a:off x="900996" y="26638801"/>
            <a:ext cx="13684892" cy="8056613"/>
          </a:xfrm>
          <a:prstGeom prst="rect">
            <a:avLst/>
          </a:prstGeom>
        </p:spPr>
        <p:txBody>
          <a:bodyPr vert="horz" wrap="square" lIns="91440" tIns="72000" rIns="91440" bIns="45720" rtlCol="0">
            <a:noAutofit/>
          </a:bodyPr>
          <a:lstStyle/>
          <a:p>
            <a:pPr algn="l"/>
            <a:r>
              <a:rPr lang="en-GB" sz="3200">
                <a:effectLst/>
                <a:latin typeface="Arial" panose="020B0604020202020204" pitchFamily="34" charset="0"/>
              </a:rPr>
              <a:t>The robustness of DeepSMILES relative to SMILES has been shown by </a:t>
            </a:r>
            <a:r>
              <a:rPr lang="en-GB" sz="3200" err="1">
                <a:effectLst/>
                <a:latin typeface="Arial" panose="020B0604020202020204" pitchFamily="34" charset="0"/>
              </a:rPr>
              <a:t>Krenn</a:t>
            </a:r>
            <a:r>
              <a:rPr lang="en-GB" sz="3200">
                <a:effectLst/>
                <a:latin typeface="Arial" panose="020B0604020202020204" pitchFamily="34" charset="0"/>
              </a:rPr>
              <a:t> et al [3], who found that a single random character mutation is less likely to result in a syntactically invalid string (58.9% vs 26.6%).</a:t>
            </a:r>
          </a:p>
          <a:p>
            <a:pPr algn="l"/>
            <a:endParaRPr lang="en-GB" sz="3200">
              <a:latin typeface="Arial" panose="020B0604020202020204" pitchFamily="34" charset="0"/>
            </a:endParaRPr>
          </a:p>
          <a:p>
            <a:pPr algn="l"/>
            <a:r>
              <a:rPr lang="en-GB" sz="3200" err="1">
                <a:effectLst/>
                <a:latin typeface="Arial" panose="020B0604020202020204" pitchFamily="34" charset="0"/>
              </a:rPr>
              <a:t>Henault</a:t>
            </a:r>
            <a:r>
              <a:rPr lang="en-GB" sz="3200">
                <a:effectLst/>
                <a:latin typeface="Arial" panose="020B0604020202020204" pitchFamily="34" charset="0"/>
              </a:rPr>
              <a:t> et al [4] applied DeepSMILES in a string-based genetic algorithm and found that it outperformed SMILES for 2 out of the 3 tasks. Berenger and Tsuda [5] found that assembling a SMILES string from fragment SMILES was simplified using DeepSMILES compared to SMILES. We ourselves (AD) have found DeepSMILES very useful to fuzz test </a:t>
            </a:r>
            <a:r>
              <a:rPr lang="en-GB" sz="3200" err="1">
                <a:effectLst/>
                <a:latin typeface="Arial" panose="020B0604020202020204" pitchFamily="34" charset="0"/>
              </a:rPr>
              <a:t>RDKit’s</a:t>
            </a:r>
            <a:r>
              <a:rPr lang="en-GB" sz="3200">
                <a:effectLst/>
                <a:latin typeface="Arial" panose="020B0604020202020204" pitchFamily="34" charset="0"/>
              </a:rPr>
              <a:t> SMILES parser since the underlying evolutionary algorithm is less likely to generate syntactically invalid strings.</a:t>
            </a:r>
          </a:p>
          <a:p>
            <a:pPr algn="l"/>
            <a:endParaRPr lang="en-GB" sz="3200">
              <a:latin typeface="Arial" panose="020B0604020202020204" pitchFamily="34" charset="0"/>
            </a:endParaRPr>
          </a:p>
          <a:p>
            <a:pPr algn="l"/>
            <a:r>
              <a:rPr lang="en-GB" sz="3200">
                <a:latin typeface="Arial" panose="020B0604020202020204" pitchFamily="34" charset="0"/>
              </a:rPr>
              <a:t>In contrast, </a:t>
            </a:r>
            <a:r>
              <a:rPr lang="en-GB" sz="3200" err="1">
                <a:solidFill>
                  <a:schemeClr val="tx1"/>
                </a:solidFill>
                <a:latin typeface="Arial" panose="020B0604020202020204" pitchFamily="34" charset="0"/>
              </a:rPr>
              <a:t>Arús-Pous</a:t>
            </a:r>
            <a:r>
              <a:rPr lang="en-GB" sz="3200">
                <a:solidFill>
                  <a:schemeClr val="tx1"/>
                </a:solidFill>
                <a:latin typeface="Arial" panose="020B0604020202020204" pitchFamily="34" charset="0"/>
              </a:rPr>
              <a:t> [6] found that SMILES performed better than all forms of DeepSMILES when building a generative model using a Deep Neural Net. Here we explore this question further and compare the performance to that using SELFIES [3].</a:t>
            </a:r>
            <a:endParaRPr lang="en-GB" sz="3600">
              <a:latin typeface="+mj-lt"/>
            </a:endParaRPr>
          </a:p>
        </p:txBody>
      </p:sp>
      <p:sp>
        <p:nvSpPr>
          <p:cNvPr id="160" name="TextBox 159">
            <a:extLst>
              <a:ext uri="{FF2B5EF4-FFF2-40B4-BE49-F238E27FC236}">
                <a16:creationId xmlns:a16="http://schemas.microsoft.com/office/drawing/2014/main" id="{F2504CE6-ADD0-4FF9-AC50-0898291A60D5}"/>
              </a:ext>
            </a:extLst>
          </p:cNvPr>
          <p:cNvSpPr txBox="1"/>
          <p:nvPr/>
        </p:nvSpPr>
        <p:spPr>
          <a:xfrm>
            <a:off x="15643715" y="33151881"/>
            <a:ext cx="13684892" cy="6523334"/>
          </a:xfrm>
          <a:prstGeom prst="rect">
            <a:avLst/>
          </a:prstGeom>
        </p:spPr>
        <p:txBody>
          <a:bodyPr vert="horz" wrap="square" lIns="91440" tIns="72000" rIns="91440" bIns="45720" rtlCol="0">
            <a:noAutofit/>
          </a:bodyPr>
          <a:lstStyle/>
          <a:p>
            <a:pPr algn="l"/>
            <a:r>
              <a:rPr lang="en-GB" sz="3200">
                <a:latin typeface="Arial" panose="020B0604020202020204" pitchFamily="34" charset="0"/>
              </a:rPr>
              <a:t>In theory, DeepSMILES offers advantages over SMILES by presenting a simpler syntax to machine-learning models. While genetic algorithms appear to work better with this syntax, RNNs do not. In particular, valence errors are a problem.</a:t>
            </a:r>
          </a:p>
          <a:p>
            <a:pPr algn="l"/>
            <a:endParaRPr lang="en-GB" sz="3200">
              <a:latin typeface="Arial" panose="020B0604020202020204" pitchFamily="34" charset="0"/>
            </a:endParaRPr>
          </a:p>
          <a:p>
            <a:pPr algn="l"/>
            <a:r>
              <a:rPr lang="en-GB" sz="3200">
                <a:latin typeface="Arial" panose="020B0604020202020204" pitchFamily="34" charset="0"/>
              </a:rPr>
              <a:t>One possibility is that this is due to the nature of a typical RNN architecture which is built around predicting what comes next in the SMILES string. This is at odds with DeepSMILES, where the earlier symbol (which may have been used to guide prediction) has been removed in favour of the later symbol.</a:t>
            </a:r>
          </a:p>
          <a:p>
            <a:pPr algn="l"/>
            <a:endParaRPr lang="en-GB" sz="3200">
              <a:latin typeface="Arial" panose="020B0604020202020204" pitchFamily="34" charset="0"/>
            </a:endParaRPr>
          </a:p>
          <a:p>
            <a:pPr algn="l"/>
            <a:r>
              <a:rPr lang="en-GB" sz="3200">
                <a:latin typeface="Arial" panose="020B0604020202020204" pitchFamily="34" charset="0"/>
              </a:rPr>
              <a:t>These results have prompted some ideas about how to overcome these shortcomings which we are currently investigating.</a:t>
            </a:r>
          </a:p>
        </p:txBody>
      </p:sp>
      <p:pic>
        <p:nvPicPr>
          <p:cNvPr id="30" name="Graphic 29">
            <a:extLst>
              <a:ext uri="{FF2B5EF4-FFF2-40B4-BE49-F238E27FC236}">
                <a16:creationId xmlns:a16="http://schemas.microsoft.com/office/drawing/2014/main" id="{9F99DC8F-B2B8-4639-897B-8C297AF502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33062" y="19392154"/>
            <a:ext cx="2419350" cy="2343150"/>
          </a:xfrm>
          <a:prstGeom prst="rect">
            <a:avLst/>
          </a:prstGeom>
        </p:spPr>
      </p:pic>
      <p:sp>
        <p:nvSpPr>
          <p:cNvPr id="93" name="TextBox 92">
            <a:extLst>
              <a:ext uri="{FF2B5EF4-FFF2-40B4-BE49-F238E27FC236}">
                <a16:creationId xmlns:a16="http://schemas.microsoft.com/office/drawing/2014/main" id="{1DF2DE27-B145-48B7-9703-7A7C6146E8E1}"/>
              </a:ext>
            </a:extLst>
          </p:cNvPr>
          <p:cNvSpPr txBox="1"/>
          <p:nvPr/>
        </p:nvSpPr>
        <p:spPr>
          <a:xfrm>
            <a:off x="15643715" y="5049250"/>
            <a:ext cx="13739005" cy="4887230"/>
          </a:xfrm>
          <a:prstGeom prst="rect">
            <a:avLst/>
          </a:prstGeom>
        </p:spPr>
        <p:txBody>
          <a:bodyPr vert="horz" wrap="square" lIns="91440" tIns="72000" rIns="91440" bIns="45720" rtlCol="0" anchor="t">
            <a:noAutofit/>
          </a:bodyPr>
          <a:lstStyle/>
          <a:p>
            <a:r>
              <a:rPr lang="en-US" sz="3200">
                <a:effectLst/>
                <a:latin typeface="Arial"/>
              </a:rPr>
              <a:t>To test the effect of the syntax simplification, we chose a Recurrent Neural Network (RNN) as the language-based molecule generator [7,8], given recent improvements in optimization algorithms using Augmented Hill-Climb [9]. The model was trained on ChEMBL28 using SMILES, </a:t>
            </a:r>
            <a:r>
              <a:rPr lang="en-US" sz="3200" err="1">
                <a:effectLst/>
                <a:latin typeface="Arial"/>
              </a:rPr>
              <a:t>DeepSMILES</a:t>
            </a:r>
            <a:r>
              <a:rPr lang="en-US" sz="3200">
                <a:effectLst/>
                <a:latin typeface="Arial"/>
              </a:rPr>
              <a:t> and SELFIES. Three possible syntax simplifications were used for DeepSMILES (both encodings, rings only or branches only). SELFIES [3] is a new molecular grammar designed for use in generative models. This grammar is context-free and consequently almost always results in syntactically valid molecules. However, small changes in the SELFIES can result in large structural changes.</a:t>
            </a:r>
            <a:endParaRPr lang="en-GB" sz="3200">
              <a:latin typeface="Arial"/>
            </a:endParaRPr>
          </a:p>
        </p:txBody>
      </p:sp>
      <p:sp>
        <p:nvSpPr>
          <p:cNvPr id="94" name="Rectangle 93">
            <a:extLst>
              <a:ext uri="{FF2B5EF4-FFF2-40B4-BE49-F238E27FC236}">
                <a16:creationId xmlns:a16="http://schemas.microsoft.com/office/drawing/2014/main" id="{E0453887-1915-42EE-95CC-648D6D884DEC}"/>
              </a:ext>
            </a:extLst>
          </p:cNvPr>
          <p:cNvSpPr/>
          <p:nvPr/>
        </p:nvSpPr>
        <p:spPr>
          <a:xfrm>
            <a:off x="19094523" y="11963635"/>
            <a:ext cx="6686550"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3200">
                <a:solidFill>
                  <a:schemeClr val="tx1"/>
                </a:solidFill>
                <a:latin typeface="Arial" panose="020B0604020202020204" pitchFamily="34" charset="0"/>
                <a:cs typeface="Arial" panose="020B0604020202020204" pitchFamily="34" charset="0"/>
              </a:rPr>
              <a:t>Recurrent Neural Network</a:t>
            </a:r>
          </a:p>
        </p:txBody>
      </p:sp>
      <p:grpSp>
        <p:nvGrpSpPr>
          <p:cNvPr id="95" name="Group 94">
            <a:extLst>
              <a:ext uri="{FF2B5EF4-FFF2-40B4-BE49-F238E27FC236}">
                <a16:creationId xmlns:a16="http://schemas.microsoft.com/office/drawing/2014/main" id="{5838CDE0-B63F-483E-A80B-11677A60A08B}"/>
              </a:ext>
            </a:extLst>
          </p:cNvPr>
          <p:cNvGrpSpPr/>
          <p:nvPr/>
        </p:nvGrpSpPr>
        <p:grpSpPr>
          <a:xfrm>
            <a:off x="15374442" y="10323489"/>
            <a:ext cx="14126713" cy="928898"/>
            <a:chOff x="15598279" y="11287649"/>
            <a:chExt cx="14126713" cy="928898"/>
          </a:xfrm>
        </p:grpSpPr>
        <p:sp>
          <p:nvSpPr>
            <p:cNvPr id="96" name="TextBox 95">
              <a:extLst>
                <a:ext uri="{FF2B5EF4-FFF2-40B4-BE49-F238E27FC236}">
                  <a16:creationId xmlns:a16="http://schemas.microsoft.com/office/drawing/2014/main" id="{2F331A57-FBCB-4808-8541-607AC1E6A2DC}"/>
                </a:ext>
              </a:extLst>
            </p:cNvPr>
            <p:cNvSpPr txBox="1"/>
            <p:nvPr/>
          </p:nvSpPr>
          <p:spPr>
            <a:xfrm>
              <a:off x="17599957" y="11287649"/>
              <a:ext cx="3240000" cy="914400"/>
            </a:xfrm>
            <a:prstGeom prst="roundRect">
              <a:avLst>
                <a:gd name="adj" fmla="val 50000"/>
              </a:avLst>
            </a:prstGeom>
            <a:solidFill>
              <a:srgbClr val="FFB482"/>
            </a:solidFill>
          </p:spPr>
          <p:txBody>
            <a:bodyPr vert="horz" wrap="none" lIns="91440" tIns="72000" rIns="91440" bIns="45720" rtlCol="0" anchor="ctr">
              <a:noAutofit/>
            </a:bodyPr>
            <a:lstStyle/>
            <a:p>
              <a:pPr algn="ctr"/>
              <a:r>
                <a:rPr lang="en-GB" sz="3200" b="1" err="1">
                  <a:latin typeface="Arial" panose="020B0604020202020204" pitchFamily="34" charset="0"/>
                  <a:cs typeface="Arial" panose="020B0604020202020204" pitchFamily="34" charset="0"/>
                </a:rPr>
                <a:t>DeepSMILES</a:t>
              </a:r>
              <a:endParaRPr lang="en-GB" sz="3200" b="1">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496F7FED-7F40-4137-88F8-F0E058B6630E}"/>
                </a:ext>
              </a:extLst>
            </p:cNvPr>
            <p:cNvSpPr txBox="1"/>
            <p:nvPr/>
          </p:nvSpPr>
          <p:spPr>
            <a:xfrm>
              <a:off x="27924992" y="11288702"/>
              <a:ext cx="1800000" cy="914400"/>
            </a:xfrm>
            <a:prstGeom prst="roundRect">
              <a:avLst>
                <a:gd name="adj" fmla="val 50000"/>
              </a:avLst>
            </a:prstGeom>
            <a:solidFill>
              <a:srgbClr val="D0BBFF"/>
            </a:solidFill>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SELFIES</a:t>
              </a:r>
            </a:p>
          </p:txBody>
        </p:sp>
        <p:sp>
          <p:nvSpPr>
            <p:cNvPr id="98" name="TextBox 97">
              <a:extLst>
                <a:ext uri="{FF2B5EF4-FFF2-40B4-BE49-F238E27FC236}">
                  <a16:creationId xmlns:a16="http://schemas.microsoft.com/office/drawing/2014/main" id="{32E9F62F-BC73-4315-9440-CCA46056F4A1}"/>
                </a:ext>
              </a:extLst>
            </p:cNvPr>
            <p:cNvSpPr txBox="1"/>
            <p:nvPr/>
          </p:nvSpPr>
          <p:spPr>
            <a:xfrm>
              <a:off x="15598279" y="11287649"/>
              <a:ext cx="1800000" cy="914400"/>
            </a:xfrm>
            <a:prstGeom prst="roundRect">
              <a:avLst>
                <a:gd name="adj" fmla="val 50000"/>
              </a:avLst>
            </a:prstGeom>
            <a:solidFill>
              <a:srgbClr val="A1C9F4"/>
            </a:solidFill>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SMILES</a:t>
              </a:r>
            </a:p>
          </p:txBody>
        </p:sp>
        <p:sp>
          <p:nvSpPr>
            <p:cNvPr id="99" name="TextBox 98">
              <a:extLst>
                <a:ext uri="{FF2B5EF4-FFF2-40B4-BE49-F238E27FC236}">
                  <a16:creationId xmlns:a16="http://schemas.microsoft.com/office/drawing/2014/main" id="{053621B8-7BAF-4FDE-A0E3-6F30179A6B53}"/>
                </a:ext>
              </a:extLst>
            </p:cNvPr>
            <p:cNvSpPr txBox="1"/>
            <p:nvPr/>
          </p:nvSpPr>
          <p:spPr>
            <a:xfrm>
              <a:off x="21041635" y="11302147"/>
              <a:ext cx="3240000" cy="914400"/>
            </a:xfrm>
            <a:prstGeom prst="roundRect">
              <a:avLst>
                <a:gd name="adj" fmla="val 50000"/>
              </a:avLst>
            </a:prstGeom>
            <a:solidFill>
              <a:srgbClr val="8DE5A1"/>
            </a:solidFill>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DeepSMILES</a:t>
              </a:r>
            </a:p>
            <a:p>
              <a:pPr algn="ctr"/>
              <a:r>
                <a:rPr lang="en-GB" sz="2400" b="1">
                  <a:solidFill>
                    <a:schemeClr val="tx1">
                      <a:lumMod val="85000"/>
                      <a:lumOff val="15000"/>
                    </a:schemeClr>
                  </a:solidFill>
                  <a:latin typeface="Arial" panose="020B0604020202020204" pitchFamily="34" charset="0"/>
                  <a:cs typeface="Arial" panose="020B0604020202020204" pitchFamily="34" charset="0"/>
                </a:rPr>
                <a:t>Rings only</a:t>
              </a:r>
            </a:p>
          </p:txBody>
        </p:sp>
        <p:sp>
          <p:nvSpPr>
            <p:cNvPr id="100" name="TextBox 99">
              <a:extLst>
                <a:ext uri="{FF2B5EF4-FFF2-40B4-BE49-F238E27FC236}">
                  <a16:creationId xmlns:a16="http://schemas.microsoft.com/office/drawing/2014/main" id="{71C4FF70-18EF-4F22-AFD8-FBAF76060B8B}"/>
                </a:ext>
              </a:extLst>
            </p:cNvPr>
            <p:cNvSpPr txBox="1"/>
            <p:nvPr/>
          </p:nvSpPr>
          <p:spPr>
            <a:xfrm>
              <a:off x="24483313" y="11288702"/>
              <a:ext cx="3240000" cy="914400"/>
            </a:xfrm>
            <a:prstGeom prst="roundRect">
              <a:avLst>
                <a:gd name="adj" fmla="val 50000"/>
              </a:avLst>
            </a:prstGeom>
            <a:solidFill>
              <a:srgbClr val="FF9F9B"/>
            </a:solidFill>
          </p:spPr>
          <p:txBody>
            <a:bodyPr vert="horz" wrap="none" lIns="91440" tIns="72000" rIns="91440" bIns="45720" rtlCol="0" anchor="ctr">
              <a:noAutofit/>
            </a:bodyPr>
            <a:lstStyle/>
            <a:p>
              <a:pPr algn="ctr"/>
              <a:r>
                <a:rPr lang="en-GB" sz="3200" b="1">
                  <a:latin typeface="Arial" panose="020B0604020202020204" pitchFamily="34" charset="0"/>
                  <a:cs typeface="Arial" panose="020B0604020202020204" pitchFamily="34" charset="0"/>
                </a:rPr>
                <a:t>DeepSMILES</a:t>
              </a:r>
            </a:p>
            <a:p>
              <a:pPr algn="ctr"/>
              <a:r>
                <a:rPr lang="en-GB" sz="2400" b="1">
                  <a:solidFill>
                    <a:schemeClr val="tx1">
                      <a:lumMod val="85000"/>
                      <a:lumOff val="15000"/>
                    </a:schemeClr>
                  </a:solidFill>
                  <a:latin typeface="Arial" panose="020B0604020202020204" pitchFamily="34" charset="0"/>
                  <a:cs typeface="Arial" panose="020B0604020202020204" pitchFamily="34" charset="0"/>
                </a:rPr>
                <a:t>Branches only</a:t>
              </a:r>
            </a:p>
          </p:txBody>
        </p:sp>
      </p:grpSp>
      <p:cxnSp>
        <p:nvCxnSpPr>
          <p:cNvPr id="101" name="Straight Arrow Connector 100">
            <a:extLst>
              <a:ext uri="{FF2B5EF4-FFF2-40B4-BE49-F238E27FC236}">
                <a16:creationId xmlns:a16="http://schemas.microsoft.com/office/drawing/2014/main" id="{3388C7CA-DCD8-4D19-8F7D-5158B654417C}"/>
              </a:ext>
            </a:extLst>
          </p:cNvPr>
          <p:cNvCxnSpPr>
            <a:cxnSpLocks/>
            <a:stCxn id="98" idx="2"/>
          </p:cNvCxnSpPr>
          <p:nvPr/>
        </p:nvCxnSpPr>
        <p:spPr>
          <a:xfrm>
            <a:off x="16274442" y="11237889"/>
            <a:ext cx="0" cy="7257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C9B05E3-7C67-4A3D-9A8B-B0D861A2F5F1}"/>
              </a:ext>
            </a:extLst>
          </p:cNvPr>
          <p:cNvCxnSpPr>
            <a:cxnSpLocks/>
            <a:stCxn id="96" idx="2"/>
          </p:cNvCxnSpPr>
          <p:nvPr/>
        </p:nvCxnSpPr>
        <p:spPr>
          <a:xfrm>
            <a:off x="18996120" y="11237889"/>
            <a:ext cx="0" cy="7257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96EA9D4-180B-4776-8598-C69B03B316E2}"/>
              </a:ext>
            </a:extLst>
          </p:cNvPr>
          <p:cNvCxnSpPr>
            <a:cxnSpLocks/>
            <a:stCxn id="99" idx="2"/>
          </p:cNvCxnSpPr>
          <p:nvPr/>
        </p:nvCxnSpPr>
        <p:spPr>
          <a:xfrm>
            <a:off x="22437798" y="11252387"/>
            <a:ext cx="0" cy="711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E0751BF-F52A-4865-80B9-410141E2A812}"/>
              </a:ext>
            </a:extLst>
          </p:cNvPr>
          <p:cNvCxnSpPr>
            <a:cxnSpLocks/>
            <a:stCxn id="100" idx="2"/>
          </p:cNvCxnSpPr>
          <p:nvPr/>
        </p:nvCxnSpPr>
        <p:spPr>
          <a:xfrm>
            <a:off x="25879476" y="11238942"/>
            <a:ext cx="0" cy="7246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94AF147-C877-497D-9D27-5E40A8C91966}"/>
              </a:ext>
            </a:extLst>
          </p:cNvPr>
          <p:cNvCxnSpPr>
            <a:cxnSpLocks/>
            <a:stCxn id="97" idx="2"/>
          </p:cNvCxnSpPr>
          <p:nvPr/>
        </p:nvCxnSpPr>
        <p:spPr>
          <a:xfrm>
            <a:off x="28601155" y="11238942"/>
            <a:ext cx="0" cy="7246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54DAD0D-9163-451F-8507-447454F9C11F}"/>
              </a:ext>
            </a:extLst>
          </p:cNvPr>
          <p:cNvSpPr txBox="1"/>
          <p:nvPr/>
        </p:nvSpPr>
        <p:spPr>
          <a:xfrm>
            <a:off x="19269921" y="13693467"/>
            <a:ext cx="6335755" cy="914400"/>
          </a:xfrm>
          <a:prstGeom prst="rect">
            <a:avLst/>
          </a:prstGeom>
        </p:spPr>
        <p:txBody>
          <a:bodyPr vert="horz" wrap="none" lIns="91440" tIns="72000" rIns="91440" bIns="45720" rtlCol="0" anchor="ctr">
            <a:noAutofit/>
          </a:bodyPr>
          <a:lstStyle/>
          <a:p>
            <a:pPr algn="ctr"/>
            <a:r>
              <a:rPr lang="en-GB" sz="3300"/>
              <a:t>Sample 10,000 </a:t>
            </a:r>
            <a:r>
              <a:rPr lang="en-GB" sz="3300" i="1"/>
              <a:t>de novo </a:t>
            </a:r>
            <a:r>
              <a:rPr lang="en-GB" sz="3300"/>
              <a:t>molecules</a:t>
            </a:r>
          </a:p>
        </p:txBody>
      </p:sp>
      <p:cxnSp>
        <p:nvCxnSpPr>
          <p:cNvPr id="107" name="Straight Arrow Connector 106">
            <a:extLst>
              <a:ext uri="{FF2B5EF4-FFF2-40B4-BE49-F238E27FC236}">
                <a16:creationId xmlns:a16="http://schemas.microsoft.com/office/drawing/2014/main" id="{298149FF-DFFE-42DE-A9AC-AB2D575F5944}"/>
              </a:ext>
            </a:extLst>
          </p:cNvPr>
          <p:cNvCxnSpPr>
            <a:cxnSpLocks/>
          </p:cNvCxnSpPr>
          <p:nvPr/>
        </p:nvCxnSpPr>
        <p:spPr>
          <a:xfrm>
            <a:off x="16274442" y="12992814"/>
            <a:ext cx="0" cy="7257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C8FD4D3F-146A-4AFD-BA33-5619EC17E66D}"/>
              </a:ext>
            </a:extLst>
          </p:cNvPr>
          <p:cNvCxnSpPr>
            <a:cxnSpLocks/>
          </p:cNvCxnSpPr>
          <p:nvPr/>
        </p:nvCxnSpPr>
        <p:spPr>
          <a:xfrm>
            <a:off x="18996120" y="12992814"/>
            <a:ext cx="0" cy="7257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91A7D8B-021F-4E90-9478-7FDBC1FA24BB}"/>
              </a:ext>
            </a:extLst>
          </p:cNvPr>
          <p:cNvCxnSpPr>
            <a:cxnSpLocks/>
          </p:cNvCxnSpPr>
          <p:nvPr/>
        </p:nvCxnSpPr>
        <p:spPr>
          <a:xfrm>
            <a:off x="22437798" y="13007312"/>
            <a:ext cx="0" cy="711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F0287B0-2194-49B0-B9B3-32608C2EC056}"/>
              </a:ext>
            </a:extLst>
          </p:cNvPr>
          <p:cNvCxnSpPr>
            <a:cxnSpLocks/>
          </p:cNvCxnSpPr>
          <p:nvPr/>
        </p:nvCxnSpPr>
        <p:spPr>
          <a:xfrm>
            <a:off x="25879476" y="12993867"/>
            <a:ext cx="0" cy="7246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7442A8-C01A-4F57-8AAB-0E05BABB5471}"/>
              </a:ext>
            </a:extLst>
          </p:cNvPr>
          <p:cNvCxnSpPr>
            <a:cxnSpLocks/>
          </p:cNvCxnSpPr>
          <p:nvPr/>
        </p:nvCxnSpPr>
        <p:spPr>
          <a:xfrm>
            <a:off x="28601155" y="12993867"/>
            <a:ext cx="0" cy="7246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EB09AAF4-5828-4884-A735-D8DFD009742A}"/>
              </a:ext>
            </a:extLst>
          </p:cNvPr>
          <p:cNvGraphicFramePr>
            <a:graphicFrameLocks noGrp="1"/>
          </p:cNvGraphicFramePr>
          <p:nvPr>
            <p:extLst>
              <p:ext uri="{D42A27DB-BD31-4B8C-83A1-F6EECF244321}">
                <p14:modId xmlns:p14="http://schemas.microsoft.com/office/powerpoint/2010/main" val="1409801799"/>
              </p:ext>
            </p:extLst>
          </p:nvPr>
        </p:nvGraphicFramePr>
        <p:xfrm>
          <a:off x="16222234" y="28965687"/>
          <a:ext cx="13389486" cy="2261105"/>
        </p:xfrm>
        <a:graphic>
          <a:graphicData uri="http://schemas.openxmlformats.org/drawingml/2006/table">
            <a:tbl>
              <a:tblPr firstRow="1" firstCol="1">
                <a:tableStyleId>{46F890A9-2807-4EBB-B81D-B2AA78EC7F39}</a:tableStyleId>
              </a:tblPr>
              <a:tblGrid>
                <a:gridCol w="2576582">
                  <a:extLst>
                    <a:ext uri="{9D8B030D-6E8A-4147-A177-3AD203B41FA5}">
                      <a16:colId xmlns:a16="http://schemas.microsoft.com/office/drawing/2014/main" val="253376353"/>
                    </a:ext>
                  </a:extLst>
                </a:gridCol>
                <a:gridCol w="1894099">
                  <a:extLst>
                    <a:ext uri="{9D8B030D-6E8A-4147-A177-3AD203B41FA5}">
                      <a16:colId xmlns:a16="http://schemas.microsoft.com/office/drawing/2014/main" val="2847115847"/>
                    </a:ext>
                  </a:extLst>
                </a:gridCol>
                <a:gridCol w="1832761">
                  <a:extLst>
                    <a:ext uri="{9D8B030D-6E8A-4147-A177-3AD203B41FA5}">
                      <a16:colId xmlns:a16="http://schemas.microsoft.com/office/drawing/2014/main" val="2752784240"/>
                    </a:ext>
                  </a:extLst>
                </a:gridCol>
                <a:gridCol w="1376310">
                  <a:extLst>
                    <a:ext uri="{9D8B030D-6E8A-4147-A177-3AD203B41FA5}">
                      <a16:colId xmlns:a16="http://schemas.microsoft.com/office/drawing/2014/main" val="3121895523"/>
                    </a:ext>
                  </a:extLst>
                </a:gridCol>
                <a:gridCol w="2007819">
                  <a:extLst>
                    <a:ext uri="{9D8B030D-6E8A-4147-A177-3AD203B41FA5}">
                      <a16:colId xmlns:a16="http://schemas.microsoft.com/office/drawing/2014/main" val="3910270696"/>
                    </a:ext>
                  </a:extLst>
                </a:gridCol>
                <a:gridCol w="2196052">
                  <a:extLst>
                    <a:ext uri="{9D8B030D-6E8A-4147-A177-3AD203B41FA5}">
                      <a16:colId xmlns:a16="http://schemas.microsoft.com/office/drawing/2014/main" val="463442450"/>
                    </a:ext>
                  </a:extLst>
                </a:gridCol>
                <a:gridCol w="1505863">
                  <a:extLst>
                    <a:ext uri="{9D8B030D-6E8A-4147-A177-3AD203B41FA5}">
                      <a16:colId xmlns:a16="http://schemas.microsoft.com/office/drawing/2014/main" val="354819326"/>
                    </a:ext>
                  </a:extLst>
                </a:gridCol>
              </a:tblGrid>
              <a:tr h="210342">
                <a:tc>
                  <a:txBody>
                    <a:bodyPr/>
                    <a:lstStyle/>
                    <a:p>
                      <a:pPr algn="l" fontAlgn="b"/>
                      <a:endParaRPr lang="en-GB" sz="3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noFill/>
                  </a:tcPr>
                </a:tc>
                <a:tc gridSpan="2">
                  <a:txBody>
                    <a:bodyPr/>
                    <a:lstStyle/>
                    <a:p>
                      <a:pPr algn="ctr" fontAlgn="b"/>
                      <a:r>
                        <a:rPr lang="en-GB" sz="3200" b="0" u="none" strike="noStrike">
                          <a:solidFill>
                            <a:schemeClr val="tx1"/>
                          </a:solidFill>
                          <a:effectLst/>
                          <a:latin typeface="Arial" panose="020B0604020202020204" pitchFamily="34" charset="0"/>
                          <a:cs typeface="Arial" panose="020B0604020202020204" pitchFamily="34" charset="0"/>
                        </a:rPr>
                        <a:t>DeepSMILES errors</a:t>
                      </a:r>
                      <a:endParaRPr lang="en-GB" sz="3200" b="0" i="0" u="none" strike="noStrike">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GB"/>
                    </a:p>
                  </a:txBody>
                  <a:tcPr/>
                </a:tc>
                <a:tc gridSpan="4">
                  <a:txBody>
                    <a:bodyPr/>
                    <a:lstStyle/>
                    <a:p>
                      <a:pPr algn="ctr" fontAlgn="b"/>
                      <a:r>
                        <a:rPr lang="en-GB" sz="3200" b="0" u="none" strike="noStrike">
                          <a:solidFill>
                            <a:schemeClr val="tx1"/>
                          </a:solidFill>
                          <a:effectLst/>
                          <a:latin typeface="Arial" panose="020B0604020202020204" pitchFamily="34" charset="0"/>
                          <a:cs typeface="Arial" panose="020B0604020202020204" pitchFamily="34" charset="0"/>
                        </a:rPr>
                        <a:t>SMILES errors</a:t>
                      </a:r>
                      <a:endParaRPr lang="en-GB" sz="3200" b="0" i="0" u="none" strike="noStrike">
                        <a:solidFill>
                          <a:schemeClr val="tx1"/>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algn="ctr" fontAlgn="b"/>
                      <a:endParaRPr lang="en-GB"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GB" sz="1100" b="0" i="0" u="none" strike="noStrike">
                        <a:solidFill>
                          <a:srgbClr val="000000"/>
                        </a:solidFill>
                        <a:effectLst/>
                        <a:latin typeface="Calibri" panose="020F0502020204030204" pitchFamily="34" charset="0"/>
                      </a:endParaRPr>
                    </a:p>
                  </a:txBody>
                  <a:tcPr marL="7620" marR="7620" marT="7620" marB="0" anchor="b"/>
                </a:tc>
                <a:tc hMerge="1">
                  <a:txBody>
                    <a:bodyPr/>
                    <a:lstStyle/>
                    <a:p>
                      <a:pPr algn="ctr" fontAlgn="b"/>
                      <a:endParaRPr lang="en-GB"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0635057"/>
                  </a:ext>
                </a:extLst>
              </a:tr>
              <a:tr h="462312">
                <a:tc>
                  <a:txBody>
                    <a:bodyPr/>
                    <a:lstStyle/>
                    <a:p>
                      <a:pPr algn="l" fontAlgn="b"/>
                      <a:endParaRPr lang="en-GB" sz="32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noFill/>
                  </a:tcPr>
                </a:tc>
                <a:tc>
                  <a:txBody>
                    <a:bodyPr/>
                    <a:lstStyle/>
                    <a:p>
                      <a:pPr algn="ctr" fontAlgn="b"/>
                      <a:r>
                        <a:rPr lang="en-GB" sz="2400" b="0" i="1" u="none" strike="noStrike" err="1">
                          <a:solidFill>
                            <a:srgbClr val="000000"/>
                          </a:solidFill>
                          <a:effectLst/>
                          <a:latin typeface="Arial" panose="020B0604020202020204" pitchFamily="34" charset="0"/>
                          <a:cs typeface="Arial" panose="020B0604020202020204" pitchFamily="34" charset="0"/>
                        </a:rPr>
                        <a:t>Parens</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algn="ctr" fontAlgn="b"/>
                      <a:r>
                        <a:rPr lang="en-GB" sz="2400" b="0" i="1" u="none" strike="noStrike">
                          <a:effectLst/>
                          <a:latin typeface="Arial" panose="020B0604020202020204" pitchFamily="34" charset="0"/>
                          <a:cs typeface="Arial" panose="020B0604020202020204" pitchFamily="34" charset="0"/>
                        </a:rPr>
                        <a:t>Ring Symbols</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fontAlgn="b"/>
                      <a:r>
                        <a:rPr lang="en-GB" sz="2400" b="0" i="1" u="none" strike="noStrike" err="1">
                          <a:effectLst/>
                          <a:latin typeface="Arial" panose="020B0604020202020204" pitchFamily="34" charset="0"/>
                          <a:cs typeface="Arial" panose="020B0604020202020204" pitchFamily="34" charset="0"/>
                        </a:rPr>
                        <a:t>Parens</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solidFill>
                      <a:schemeClr val="accent6">
                        <a:lumMod val="40000"/>
                        <a:lumOff val="60000"/>
                      </a:schemeClr>
                    </a:solidFill>
                  </a:tcPr>
                </a:tc>
                <a:tc>
                  <a:txBody>
                    <a:bodyPr/>
                    <a:lstStyle/>
                    <a:p>
                      <a:pPr algn="ctr" fontAlgn="b"/>
                      <a:r>
                        <a:rPr lang="en-GB" sz="2400" b="0" i="1" u="none" strike="noStrike">
                          <a:effectLst/>
                          <a:latin typeface="Arial" panose="020B0604020202020204" pitchFamily="34" charset="0"/>
                          <a:cs typeface="Arial" panose="020B0604020202020204" pitchFamily="34" charset="0"/>
                        </a:rPr>
                        <a:t>Ring Symbols</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accent6">
                        <a:lumMod val="40000"/>
                        <a:lumOff val="60000"/>
                      </a:schemeClr>
                    </a:solidFill>
                  </a:tcPr>
                </a:tc>
                <a:tc>
                  <a:txBody>
                    <a:bodyPr/>
                    <a:lstStyle/>
                    <a:p>
                      <a:pPr algn="ctr" fontAlgn="b"/>
                      <a:r>
                        <a:rPr lang="en-GB" sz="2400" b="0" i="1" u="none" strike="noStrike" err="1">
                          <a:effectLst/>
                          <a:latin typeface="Arial" panose="020B0604020202020204" pitchFamily="34" charset="0"/>
                          <a:cs typeface="Arial" panose="020B0604020202020204" pitchFamily="34" charset="0"/>
                        </a:rPr>
                        <a:t>Kekulization</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accent6">
                        <a:lumMod val="40000"/>
                        <a:lumOff val="60000"/>
                      </a:schemeClr>
                    </a:solidFill>
                  </a:tcPr>
                </a:tc>
                <a:tc>
                  <a:txBody>
                    <a:bodyPr/>
                    <a:lstStyle/>
                    <a:p>
                      <a:pPr algn="ctr" fontAlgn="b"/>
                      <a:r>
                        <a:rPr lang="en-GB" sz="2400" b="0" i="1" u="none" strike="noStrike">
                          <a:effectLst/>
                          <a:latin typeface="Arial" panose="020B0604020202020204" pitchFamily="34" charset="0"/>
                          <a:cs typeface="Arial" panose="020B0604020202020204" pitchFamily="34" charset="0"/>
                        </a:rPr>
                        <a:t>Valence</a:t>
                      </a:r>
                      <a:endParaRPr lang="en-GB" sz="2400" b="0" i="1"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solidFill>
                      <a:schemeClr val="accent6">
                        <a:lumMod val="40000"/>
                        <a:lumOff val="60000"/>
                      </a:schemeClr>
                    </a:solidFill>
                  </a:tcPr>
                </a:tc>
                <a:extLst>
                  <a:ext uri="{0D108BD9-81ED-4DB2-BD59-A6C34878D82A}">
                    <a16:rowId xmlns:a16="http://schemas.microsoft.com/office/drawing/2014/main" val="816270219"/>
                  </a:ext>
                </a:extLst>
              </a:tr>
              <a:tr h="531365">
                <a:tc>
                  <a:txBody>
                    <a:bodyPr/>
                    <a:lstStyle/>
                    <a:p>
                      <a:pPr algn="l" fontAlgn="b"/>
                      <a:r>
                        <a:rPr lang="en-GB" sz="3200" b="0" u="none" strike="noStrike">
                          <a:effectLst/>
                          <a:latin typeface="Arial" panose="020B0604020202020204" pitchFamily="34" charset="0"/>
                          <a:cs typeface="Arial" panose="020B0604020202020204" pitchFamily="34" charset="0"/>
                        </a:rPr>
                        <a:t>SMILES</a:t>
                      </a:r>
                      <a:endParaRPr lang="en-GB" sz="3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noFill/>
                  </a:tcPr>
                </a:tc>
                <a:tc>
                  <a:txBody>
                    <a:bodyPr/>
                    <a:lstStyle/>
                    <a:p>
                      <a:pPr algn="ctr" fontAlgn="b"/>
                      <a:r>
                        <a:rPr lang="en-GB" sz="2400" u="none" strike="noStrike">
                          <a:effectLst/>
                          <a:latin typeface="Arial" panose="020B0604020202020204" pitchFamily="34" charset="0"/>
                          <a:cs typeface="Arial" panose="020B0604020202020204" pitchFamily="34" charset="0"/>
                        </a:rPr>
                        <a:t>-</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GB" sz="2400" u="none" strike="noStrike">
                          <a:effectLst/>
                          <a:latin typeface="Arial" panose="020B0604020202020204" pitchFamily="34" charset="0"/>
                          <a:cs typeface="Arial" panose="020B0604020202020204" pitchFamily="34" charset="0"/>
                        </a:rPr>
                        <a:t>-</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en-GB" sz="2400" u="none" strike="noStrike">
                          <a:effectLst/>
                          <a:latin typeface="Arial" panose="020B0604020202020204" pitchFamily="34" charset="0"/>
                          <a:cs typeface="Arial" panose="020B0604020202020204" pitchFamily="34" charset="0"/>
                        </a:rPr>
                        <a:t>7</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GB" sz="2400" u="none" strike="noStrike">
                          <a:effectLst/>
                          <a:latin typeface="Arial" panose="020B0604020202020204" pitchFamily="34" charset="0"/>
                          <a:cs typeface="Arial" panose="020B0604020202020204" pitchFamily="34" charset="0"/>
                        </a:rPr>
                        <a:t>13</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GB" sz="2400" u="none" strike="noStrike">
                          <a:effectLst/>
                          <a:latin typeface="Arial" panose="020B0604020202020204" pitchFamily="34" charset="0"/>
                          <a:cs typeface="Arial" panose="020B0604020202020204" pitchFamily="34" charset="0"/>
                        </a:rPr>
                        <a:t>22</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GB" sz="2400" u="none" strike="noStrike">
                          <a:effectLst/>
                          <a:latin typeface="Arial" panose="020B0604020202020204" pitchFamily="34" charset="0"/>
                          <a:cs typeface="Arial" panose="020B0604020202020204" pitchFamily="34" charset="0"/>
                        </a:rPr>
                        <a:t>1</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3121420"/>
                  </a:ext>
                </a:extLst>
              </a:tr>
              <a:tr h="0">
                <a:tc>
                  <a:txBody>
                    <a:bodyPr/>
                    <a:lstStyle/>
                    <a:p>
                      <a:pPr algn="l" fontAlgn="b"/>
                      <a:r>
                        <a:rPr lang="en-GB" sz="3200" b="0" u="none" strike="noStrike">
                          <a:effectLst/>
                          <a:latin typeface="Arial" panose="020B0604020202020204" pitchFamily="34" charset="0"/>
                          <a:cs typeface="Arial" panose="020B0604020202020204" pitchFamily="34" charset="0"/>
                        </a:rPr>
                        <a:t>DeepSMILES</a:t>
                      </a:r>
                      <a:endParaRPr lang="en-GB" sz="32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noFill/>
                  </a:tcPr>
                </a:tc>
                <a:tc>
                  <a:txBody>
                    <a:bodyPr/>
                    <a:lstStyle/>
                    <a:p>
                      <a:pPr algn="ctr" fontAlgn="b"/>
                      <a:r>
                        <a:rPr lang="en-GB" sz="2400" u="none" strike="noStrike">
                          <a:effectLst/>
                          <a:latin typeface="Arial" panose="020B0604020202020204" pitchFamily="34" charset="0"/>
                          <a:cs typeface="Arial" panose="020B0604020202020204" pitchFamily="34" charset="0"/>
                        </a:rPr>
                        <a:t>11</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GB" sz="2400" u="none" strike="noStrike">
                          <a:effectLst/>
                          <a:latin typeface="Arial" panose="020B0604020202020204" pitchFamily="34" charset="0"/>
                          <a:cs typeface="Arial" panose="020B0604020202020204" pitchFamily="34" charset="0"/>
                        </a:rPr>
                        <a:t>1</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tcPr>
                </a:tc>
                <a:tc>
                  <a:txBody>
                    <a:bodyPr/>
                    <a:lstStyle/>
                    <a:p>
                      <a:pPr algn="ctr" fontAlgn="b"/>
                      <a:r>
                        <a:rPr lang="en-GB" sz="2400" u="none" strike="noStrike">
                          <a:effectLst/>
                          <a:latin typeface="Arial" panose="020B0604020202020204" pitchFamily="34" charset="0"/>
                          <a:cs typeface="Arial" panose="020B0604020202020204" pitchFamily="34" charset="0"/>
                        </a:rPr>
                        <a:t>0</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tcPr>
                </a:tc>
                <a:tc>
                  <a:txBody>
                    <a:bodyPr/>
                    <a:lstStyle/>
                    <a:p>
                      <a:pPr algn="ctr" fontAlgn="b"/>
                      <a:r>
                        <a:rPr lang="en-GB" sz="2400" u="none" strike="noStrike">
                          <a:effectLst/>
                          <a:latin typeface="Arial" panose="020B0604020202020204" pitchFamily="34" charset="0"/>
                          <a:cs typeface="Arial" panose="020B0604020202020204" pitchFamily="34" charset="0"/>
                        </a:rPr>
                        <a:t>0</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GB" sz="2400" u="none" strike="noStrike">
                          <a:effectLst/>
                          <a:latin typeface="Arial" panose="020B0604020202020204" pitchFamily="34" charset="0"/>
                          <a:cs typeface="Arial" panose="020B0604020202020204" pitchFamily="34" charset="0"/>
                        </a:rPr>
                        <a:t>39</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GB" sz="2400" u="none" strike="noStrike">
                          <a:effectLst/>
                          <a:latin typeface="Arial" panose="020B0604020202020204" pitchFamily="34" charset="0"/>
                          <a:cs typeface="Arial" panose="020B0604020202020204" pitchFamily="34" charset="0"/>
                        </a:rPr>
                        <a:t>145</a:t>
                      </a:r>
                      <a:endParaRPr lang="en-GB" sz="24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26515905"/>
                  </a:ext>
                </a:extLst>
              </a:tr>
            </a:tbl>
          </a:graphicData>
        </a:graphic>
      </p:graphicFrame>
      <p:pic>
        <p:nvPicPr>
          <p:cNvPr id="24" name="Picture 23" descr="A picture containing text, light, bunch&#10;&#10;Description automatically generated">
            <a:extLst>
              <a:ext uri="{FF2B5EF4-FFF2-40B4-BE49-F238E27FC236}">
                <a16:creationId xmlns:a16="http://schemas.microsoft.com/office/drawing/2014/main" id="{8249F9E1-DA50-B07F-6857-894BD74AEDD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159037" y="15622689"/>
            <a:ext cx="5966565" cy="12325163"/>
          </a:xfrm>
          <a:prstGeom prst="rect">
            <a:avLst/>
          </a:prstGeom>
        </p:spPr>
      </p:pic>
      <p:sp>
        <p:nvSpPr>
          <p:cNvPr id="80" name="TextBox 79">
            <a:extLst>
              <a:ext uri="{FF2B5EF4-FFF2-40B4-BE49-F238E27FC236}">
                <a16:creationId xmlns:a16="http://schemas.microsoft.com/office/drawing/2014/main" id="{061BA5B1-F751-A12B-F936-448E09E9DDB2}"/>
              </a:ext>
            </a:extLst>
          </p:cNvPr>
          <p:cNvSpPr txBox="1"/>
          <p:nvPr/>
        </p:nvSpPr>
        <p:spPr>
          <a:xfrm>
            <a:off x="15643715" y="28196083"/>
            <a:ext cx="5881829" cy="666322"/>
          </a:xfrm>
          <a:prstGeom prst="rect">
            <a:avLst/>
          </a:prstGeom>
        </p:spPr>
        <p:txBody>
          <a:bodyPr vert="horz" wrap="none" lIns="91440" tIns="72000" rIns="91440" bIns="45720" rtlCol="0" anchor="ctr">
            <a:noAutofit/>
          </a:bodyPr>
          <a:lstStyle/>
          <a:p>
            <a:pPr algn="l"/>
            <a:r>
              <a:rPr lang="en-GB" sz="3200" b="1">
                <a:latin typeface="Arial" panose="020B0604020202020204" pitchFamily="34" charset="0"/>
                <a:cs typeface="Arial" panose="020B0604020202020204" pitchFamily="34" charset="0"/>
              </a:rPr>
              <a:t>Source of errors</a:t>
            </a:r>
          </a:p>
        </p:txBody>
      </p:sp>
    </p:spTree>
    <p:extLst>
      <p:ext uri="{BB962C8B-B14F-4D97-AF65-F5344CB8AC3E}">
        <p14:creationId xmlns:p14="http://schemas.microsoft.com/office/powerpoint/2010/main" val="2591902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1.05.14"/>
  <p:tag name="AS_TITLE" val="Aspose.Slides for .NET 4.0 Client Profile"/>
  <p:tag name="AS_VERSION" val="21.5"/>
</p:tagLst>
</file>

<file path=ppt/theme/theme1.xml><?xml version="1.0" encoding="utf-8"?>
<a:theme xmlns:a="http://schemas.openxmlformats.org/drawingml/2006/main" name="SoseiHeptares">
  <a:themeElements>
    <a:clrScheme name="Corporate colours and Key colours">
      <a:dk1>
        <a:srgbClr val="000000"/>
      </a:dk1>
      <a:lt1>
        <a:srgbClr val="FFFFFF"/>
      </a:lt1>
      <a:dk2>
        <a:srgbClr val="0A539D"/>
      </a:dk2>
      <a:lt2>
        <a:srgbClr val="EE7402"/>
      </a:lt2>
      <a:accent1>
        <a:srgbClr val="80919F"/>
      </a:accent1>
      <a:accent2>
        <a:srgbClr val="00A3BF"/>
      </a:accent2>
      <a:accent3>
        <a:srgbClr val="74C9E3"/>
      </a:accent3>
      <a:accent4>
        <a:srgbClr val="85BB00"/>
      </a:accent4>
      <a:accent5>
        <a:srgbClr val="C6BF07"/>
      </a:accent5>
      <a:accent6>
        <a:srgbClr val="F4D05B"/>
      </a:accent6>
      <a:hlink>
        <a:srgbClr val="DE66A1"/>
      </a:hlink>
      <a:folHlink>
        <a:srgbClr val="BD6183"/>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72000" rIns="91440" bIns="45720" rtlCol="0">
        <a:noAutofit/>
      </a:bodyPr>
      <a:lstStyle>
        <a:defPPr algn="l">
          <a:defRPr sz="1400" dirty="0" err="1">
            <a:latin typeface="+mj-lt"/>
          </a:defRPr>
        </a:defPPr>
      </a:lstStyle>
    </a:txDef>
  </a:objectDefaults>
  <a:extraClrSchemeLst/>
  <a:extLst>
    <a:ext uri="{05A4C25C-085E-4340-85A3-A5531E510DB2}">
      <thm15:themeFamily xmlns:thm15="http://schemas.microsoft.com/office/thememl/2012/main" name="1_SOSEI HEPTARES A0 POSTER PORTRAIT TEMPLATE_NOV 18" id="{D7251A48-616E-4DB9-8DC9-A9917EDA2F99}" vid="{C7D5EAFA-F4EE-4C46-8EBC-B8DC764357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13707811-66a1-4186-a416-6ab02186db9f" xsi:nil="true"/>
    <lcf76f155ced4ddcb4097134ff3c332f xmlns="13707811-66a1-4186-a416-6ab02186db9f">
      <Terms xmlns="http://schemas.microsoft.com/office/infopath/2007/PartnerControls"/>
    </lcf76f155ced4ddcb4097134ff3c332f>
    <TaxCatchAll xmlns="73a55d14-3b9b-4069-8af6-f1eef64a15a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A6957AA99D6C4EB1F257DD457B2C13" ma:contentTypeVersion="19" ma:contentTypeDescription="Create a new document." ma:contentTypeScope="" ma:versionID="b8655dd68395fcc6151487f3818d8f86">
  <xsd:schema xmlns:xsd="http://www.w3.org/2001/XMLSchema" xmlns:xs="http://www.w3.org/2001/XMLSchema" xmlns:p="http://schemas.microsoft.com/office/2006/metadata/properties" xmlns:ns2="13707811-66a1-4186-a416-6ab02186db9f" xmlns:ns3="73a55d14-3b9b-4069-8af6-f1eef64a15a4" targetNamespace="http://schemas.microsoft.com/office/2006/metadata/properties" ma:root="true" ma:fieldsID="fed26ed6bd576c366b8a59c684c08a86" ns2:_="" ns3:_="">
    <xsd:import namespace="13707811-66a1-4186-a416-6ab02186db9f"/>
    <xsd:import namespace="73a55d14-3b9b-4069-8af6-f1eef64a15a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MediaServiceOCR" minOccurs="0"/>
                <xsd:element ref="ns2:Inform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707811-66a1-4186-a416-6ab02186db9f" elementFormDefault="qualified">
    <xsd:import namespace="http://schemas.microsoft.com/office/2006/documentManagement/types"/>
    <xsd:import namespace="http://schemas.microsoft.com/office/infopath/2007/PartnerControls"/>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AutoTags" ma:index="9" nillable="true" ma:displayName="Tags" ma:hidden="true" ma:internalName="MediaServiceAutoTags" ma:readOnly="true">
      <xsd:simpleType>
        <xsd:restriction base="dms:Text"/>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hidden="true" ma:internalName="MediaServiceOCR" ma:readOnly="true">
      <xsd:simpleType>
        <xsd:restriction base="dms:Note"/>
      </xsd:simpleType>
    </xsd:element>
    <xsd:element name="Information" ma:index="18" nillable="true" ma:displayName="Information" ma:format="Dropdown" ma:internalName="Information">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71f199-0746-4274-93d8-75c0e34d78e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3a55d14-3b9b-4069-8af6-f1eef64a15a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37c127ce-5090-4eb6-acea-b39c3ee0b6ee}" ma:internalName="TaxCatchAll" ma:showField="CatchAllData" ma:web="73a55d14-3b9b-4069-8af6-f1eef64a15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8C6C3-451A-48F9-A77E-C244A5275CBE}">
  <ds:schemaRefs>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schemas.microsoft.com/office/2006/metadata/properties"/>
    <ds:schemaRef ds:uri="73a55d14-3b9b-4069-8af6-f1eef64a15a4"/>
    <ds:schemaRef ds:uri="13707811-66a1-4186-a416-6ab02186db9f"/>
    <ds:schemaRef ds:uri="http://www.w3.org/XML/1998/namespace"/>
  </ds:schemaRefs>
</ds:datastoreItem>
</file>

<file path=customXml/itemProps2.xml><?xml version="1.0" encoding="utf-8"?>
<ds:datastoreItem xmlns:ds="http://schemas.openxmlformats.org/officeDocument/2006/customXml" ds:itemID="{08769688-C4AC-4867-B81B-DDA7129E82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707811-66a1-4186-a416-6ab02186db9f"/>
    <ds:schemaRef ds:uri="73a55d14-3b9b-4069-8af6-f1eef64a15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314CAD-B847-426F-8FB7-27FA5DEB5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1_SOSEI HEPTARES A0 POSTER PORTRAIT TEMPLATE_DEC18</Template>
  <TotalTime>0</TotalTime>
  <Words>1099</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 Symbols</vt:lpstr>
      <vt:lpstr>Arial</vt:lpstr>
      <vt:lpstr>Calibri</vt:lpstr>
      <vt:lpstr>Calibri Light</vt:lpstr>
      <vt:lpstr>Courier New</vt:lpstr>
      <vt:lpstr>Times</vt:lpstr>
      <vt:lpstr>SoseiHeptares</vt:lpstr>
      <vt:lpstr>Application of DeepSMILES  to machine-learning of chemical structures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DeepSMILES  to machine-learning of chemical structures</dc:title>
  <dc:creator>Chris De Graaf</dc:creator>
  <cp:lastModifiedBy>Noel O'Boyle</cp:lastModifiedBy>
  <cp:revision>1</cp:revision>
  <cp:lastPrinted>2022-05-20T12:53:15Z</cp:lastPrinted>
  <dcterms:created xsi:type="dcterms:W3CDTF">2019-06-09T22:35:30Z</dcterms:created>
  <dcterms:modified xsi:type="dcterms:W3CDTF">2022-07-05T08:46:54Z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0x0101003FA6957AA99D6C4EB1F257DD457B2C13</vt:lpwstr>
  </property>
  <property fmtid="{D5CDD505-2E9C-101B-9397-08002B2CF9AE}" pid="3" name="LINKTEK-CHUNK-1">
    <vt:lpwstr>010021{"F":2,"I":"0FE7-731A-8B59-67E7"}</vt:lpwstr>
  </property>
  <property fmtid="{D5CDD505-2E9C-101B-9397-08002B2CF9AE}" pid="4" name="Order">
    <vt:lpwstr>122200.000000000</vt:lpwstr>
  </property>
  <property fmtid="{D5CDD505-2E9C-101B-9397-08002B2CF9AE}" pid="5" name="MediaServiceImageTags">
    <vt:lpwstr/>
  </property>
</Properties>
</file>