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3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0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sz="1800"/>
              <a:t>Hard Negative: the most similar negative sample other than the positive sample pair.</a:t>
            </a:r>
            <a:endParaRPr lang="zh-CN" altLang="en-US" sz="1800"/>
          </a:p>
          <a:p>
            <a:r>
              <a:rPr lang="zh-CN" altLang="en-US" sz="1800"/>
              <a:t>Easy Negative: samples that are significantly mismatched to positive samples .</a:t>
            </a:r>
            <a:endParaRPr lang="zh-CN" altLang="en-US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6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7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4.xml"/><Relationship Id="rId5" Type="http://schemas.openxmlformats.org/officeDocument/2006/relationships/image" Target="../media/image9.png"/><Relationship Id="rId4" Type="http://schemas.openxmlformats.org/officeDocument/2006/relationships/tags" Target="../tags/tag93.xml"/><Relationship Id="rId3" Type="http://schemas.openxmlformats.org/officeDocument/2006/relationships/image" Target="../media/image8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9.xml"/><Relationship Id="rId7" Type="http://schemas.openxmlformats.org/officeDocument/2006/relationships/image" Target="../media/image12.png"/><Relationship Id="rId6" Type="http://schemas.openxmlformats.org/officeDocument/2006/relationships/tags" Target="../tags/tag98.xml"/><Relationship Id="rId5" Type="http://schemas.openxmlformats.org/officeDocument/2006/relationships/image" Target="../media/image11.png"/><Relationship Id="rId4" Type="http://schemas.openxmlformats.org/officeDocument/2006/relationships/tags" Target="../tags/tag97.xml"/><Relationship Id="rId3" Type="http://schemas.openxmlformats.org/officeDocument/2006/relationships/image" Target="../media/image10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13.png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14.png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4.png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635885"/>
            <a:ext cx="9799320" cy="1069340"/>
          </a:xfr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ALBEF</a:t>
            </a:r>
            <a:br>
              <a:rPr lang="en-US" altLang="zh-CN"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</a:br>
            <a:endParaRPr lang="en-US" altLang="zh-CN"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823290"/>
            <a:ext cx="9799200" cy="1472400"/>
          </a:xfrm>
        </p:spPr>
        <p:txBody>
          <a:bodyPr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Align before Fuse: Vision and Language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Representation Learning with Momentum Distillation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Text Encoder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425315" cy="4373245"/>
          </a:xfrm>
          <a:ln w="38100">
            <a:solidFill>
              <a:schemeClr val="tx1"/>
            </a:solidFill>
            <a:prstDash val="sysDash"/>
          </a:ln>
        </p:spPr>
        <p:txBody>
          <a:bodyPr>
            <a:normAutofit/>
          </a:bodyPr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charset="0"/>
                <a:sym typeface="+mn-ea"/>
              </a:rPr>
              <a:t>Initialized using the first 6 layers of the BERTbase model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71135" y="1583690"/>
            <a:ext cx="6713855" cy="436372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Multimodal Encoder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05765" y="1574165"/>
            <a:ext cx="2699385" cy="4373245"/>
          </a:xfrm>
          <a:ln w="38100">
            <a:solidFill>
              <a:schemeClr val="tx1"/>
            </a:solidFill>
            <a:prstDash val="sysDash"/>
          </a:ln>
        </p:spPr>
        <p:txBody>
          <a:bodyPr>
            <a:normAutofit/>
          </a:bodyPr>
          <a:p>
            <a:pPr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charset="0"/>
                <a:sym typeface="+mn-ea"/>
              </a:rPr>
              <a:t>Initialized using the last 6 layers of the BERTbase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charset="0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charset="0"/>
                <a:sym typeface="+mn-ea"/>
              </a:rPr>
              <a:t>Question: How to do cross attention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1370" y="1574165"/>
            <a:ext cx="8639810" cy="437388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Loss Function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3890010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ITC: Image-Text Contrastive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MLM: Masked Language Modeling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ITM: Image-Text Matching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07890" y="1574165"/>
            <a:ext cx="7300595" cy="437388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0880" y="4862195"/>
            <a:ext cx="3724275" cy="619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Momentum Distillation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880427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Positive pairs are usually weakly-correlated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Idea from MoCo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The ITC_MoD loss is defined as: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the MLMMoD loss is: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3270" y="1574165"/>
            <a:ext cx="2258695" cy="437324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1050" y="3429000"/>
            <a:ext cx="8464550" cy="520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0735" y="4688205"/>
            <a:ext cx="8516620" cy="6096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Ablation Experiments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7020" y="1761490"/>
            <a:ext cx="11611610" cy="445452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6870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Comparison with SOTA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10968355" cy="526669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5920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Links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11080115" cy="49447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 lnSpcReduction="10000"/>
          </a:bodyPr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Beyond Short Snippets: Deep Networks for Video Classification (https://arxiv.org/abs/1503.08909)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Convolutional Two-Stream Network Fusion for Video Action Recognition (https://arxiv.org/abs/1604.06573)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Temporal Segment Networks: Towards Good Practices for Deep Action Recognition (https://arxiv.org/abs/1608.00859)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Align before Fuse: Vision and Language Representation Learning with Momentum Distillation (https://arxiv.org/abs/2107.07651)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Momentum contrast for unsupervised visual representation learning. (https://arxiv.org/abs/1911.05722)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5920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Questi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Previous Methods Problem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Modelling the interactions between image and text features with transformerbased multimodal encoders require high-resolution input images and pre-trained object detectors;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Focusing on learning separate unimodal encoders for image and text(CLIP and ALIGN) lackes the ability to model more complex interactions between image and text for other V+L tasks.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Main Contribution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ntroduce a contrastive loss to ALign the image and text representations BEfore Fusing (ALBEF) them through cross-modal attention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, which does not require bounding box annotations nor high-resolution images;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Propose momentum distillation, a self-training method which learns from pseudo-targets produced by a momentum model 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  <a:sym typeface="+mn-ea"/>
              </a:rPr>
              <a:t>o improve learning from noisy web data.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Question: what is Fusion?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375660" y="3128010"/>
            <a:ext cx="4577715" cy="601980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marL="0" lvl="0" indent="0" algn="ctr">
              <a:buClrTx/>
              <a:buSzTx/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It is used in Dual-Network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57771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Beyond Short Snippets: Deep Networks for Video Classification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(https://arxiv.org/abs/1503.08909)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78145" y="1574165"/>
            <a:ext cx="6390640" cy="437324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574165"/>
            <a:ext cx="405574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Convolutional Two-Stream Network Fusion for Video Action Recognition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(https://arxiv.org/abs/1604.06573)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67605" y="1574165"/>
            <a:ext cx="6985000" cy="436626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Fusion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16535" y="1574165"/>
            <a:ext cx="217233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 fontScale="80000"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Temporal Segment Networks: Towards Good Practices for Deep Action Recognition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(https://arxiv.org/abs/1608.00859)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6195" y="1591945"/>
            <a:ext cx="9458960" cy="4355465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520" y="1092835"/>
            <a:ext cx="11490960" cy="54336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387420"/>
            <a:ext cx="10969200" cy="70560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ALBEF Overview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Image Encoder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33035" y="1573530"/>
            <a:ext cx="6412230" cy="4373880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330" y="1574165"/>
            <a:ext cx="4425315" cy="4373245"/>
          </a:xfrm>
          <a:ln w="38100">
            <a:solidFill>
              <a:schemeClr val="tx1"/>
            </a:solidFill>
            <a:prstDash val="sysDash"/>
          </a:ln>
        </p:spPr>
        <p:txBody>
          <a:bodyPr vert="horz" lIns="90000" tIns="46800" rIns="90000" bIns="46800" rtlCol="0">
            <a:normAutofit/>
          </a:bodyPr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Initialized using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12-layer visual transformer ViT-B/16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Pre-trained on ImageNet-1k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Times New Roman" panose="02020603050405020304" charset="0"/>
                <a:sym typeface="+mn-ea"/>
              </a:rPr>
              <a:t>v_cls is the embedding of the [CLS] token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Times New Roman" panose="020206030504050203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commondata" val="eyJoZGlkIjoiMWRlNGJmNjgyODRkZWY5YTM4M2U5OGZiYzVjYWNkMjYifQ=="/>
  <p:tag name="FULLTEXTBEAUTIFYED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2360</Words>
  <Application>WPS 演示</Application>
  <PresentationFormat>宽屏</PresentationFormat>
  <Paragraphs>83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等线 Light</vt:lpstr>
      <vt:lpstr>WPS</vt:lpstr>
      <vt:lpstr>PowerPoint 演示文稿</vt:lpstr>
      <vt:lpstr>Main Contribution</vt:lpstr>
      <vt:lpstr>PowerPoint 演示文稿</vt:lpstr>
      <vt:lpstr>Question: what is Fusion?</vt:lpstr>
      <vt:lpstr>Fusion</vt:lpstr>
      <vt:lpstr>Fusion</vt:lpstr>
      <vt:lpstr>Fusion</vt:lpstr>
      <vt:lpstr>Main Contribution</vt:lpstr>
      <vt:lpstr>PowerPoint 演示文稿</vt:lpstr>
      <vt:lpstr>Image Encoder</vt:lpstr>
      <vt:lpstr>Image Encoder</vt:lpstr>
      <vt:lpstr>Image Encoder</vt:lpstr>
      <vt:lpstr>Loss Function</vt:lpstr>
      <vt:lpstr>Momentum Distillation</vt:lpstr>
      <vt:lpstr>Ablation Experiments</vt:lpstr>
      <vt:lpstr>Question</vt:lpstr>
      <vt:lpstr>Comparison with SOTA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史塔克有一颗温暖的心</cp:lastModifiedBy>
  <cp:revision>170</cp:revision>
  <dcterms:created xsi:type="dcterms:W3CDTF">2019-06-19T02:08:00Z</dcterms:created>
  <dcterms:modified xsi:type="dcterms:W3CDTF">2023-12-10T19:43:32Z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952501722C0D407F9564A79D2A85BB74_11</vt:lpwstr>
  </property>
</Properties>
</file>