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9" r:id="rId6"/>
    <p:sldId id="271" r:id="rId7"/>
    <p:sldId id="272" r:id="rId8"/>
    <p:sldId id="283" r:id="rId9"/>
    <p:sldId id="286" r:id="rId10"/>
    <p:sldId id="259" r:id="rId11"/>
    <p:sldId id="287" r:id="rId12"/>
    <p:sldId id="260" r:id="rId13"/>
    <p:sldId id="289" r:id="rId14"/>
    <p:sldId id="274" r:id="rId15"/>
    <p:sldId id="290" r:id="rId16"/>
    <p:sldId id="291" r:id="rId17"/>
    <p:sldId id="292" r:id="rId18"/>
    <p:sldId id="293" r:id="rId19"/>
    <p:sldId id="295" r:id="rId20"/>
    <p:sldId id="296" r:id="rId21"/>
    <p:sldId id="277" r:id="rId22"/>
    <p:sldId id="27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0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7.png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8.png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0.png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11.png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2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5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6.png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595755"/>
            <a:ext cx="9799320" cy="1069340"/>
          </a:xfrm>
        </p:spPr>
        <p:txBody>
          <a:bodyPr>
            <a:noAutofit/>
          </a:bodyPr>
          <a:p>
            <a:r>
              <a:rPr lang="en-US" altLang="zh-CN" sz="3600"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An Empirical Study of Training End-to-End Vision-and-Language Transformers</a:t>
            </a:r>
            <a:endParaRPr lang="en-US" altLang="zh-CN" sz="3600"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3148965"/>
            <a:ext cx="12192000" cy="2687955"/>
          </a:xfrm>
        </p:spPr>
        <p:txBody>
          <a:bodyPr>
            <a:normAutofit fontScale="90000" lnSpcReduction="20000"/>
          </a:bodyPr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Zi-Yi Dou*, Yichong Xu, Zhe Gan, Jianfeng Wang,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Shuohang Wang, Lijuan Wang, Chenguang Zhu, Pengchuan Zhang,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Lu Yuan, Nanyun Peng, Zicheng Liu, Michael Zeng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University of California, Los Angeles, Microsoft Corporation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{zdou,violetpeng}@cs.ucla.edu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  <a:p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</a:rPr>
              <a:t>{yicxu,zhgan,jianfw,shuowa,lijuanw,chezhu,penzhan,luyuan,zliu,nzeng}@microsoft.com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Co-attention model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732655" cy="475678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Text and visual features are fed into different transformer blocks independently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Cross-attention are used to enable crossmodal interaction.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5" y="1574165"/>
            <a:ext cx="5625465" cy="474726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Merged attention model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732655" cy="475678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Text and visual features are simply concatenated together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Fed into a single transformer block.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574165"/>
            <a:ext cx="5728335" cy="476440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Ablation Experiments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619250"/>
            <a:ext cx="8023860" cy="219075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sp>
        <p:nvSpPr>
          <p:cNvPr id="6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84070" y="4291965"/>
            <a:ext cx="8023860" cy="203898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 fontScale="90000"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The co-attention model performs better than the merged attention model in our setting, indicating that it is important to have different sets of parameters for the two modalities.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0905" y="230575"/>
            <a:ext cx="10969200" cy="705600"/>
          </a:xfrm>
        </p:spPr>
        <p:txBody>
          <a:bodyPr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Masked Autoencoders Are Scalable Vision Learners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295400"/>
            <a:ext cx="9131300" cy="521779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30505"/>
            <a:ext cx="12192000" cy="705485"/>
          </a:xfrm>
        </p:spPr>
        <p:txBody>
          <a:bodyPr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Representation Learning by Detecting Incorrect Location Embeddings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" y="935990"/>
            <a:ext cx="11436350" cy="566420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Encoder-Only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1574165"/>
            <a:ext cx="3657600" cy="475742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Encoder-Decoder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860" y="1574165"/>
            <a:ext cx="6812280" cy="474154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Ablation Experiments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479550"/>
            <a:ext cx="8023860" cy="219075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sp>
        <p:nvSpPr>
          <p:cNvPr id="6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0540" y="4037965"/>
            <a:ext cx="11158855" cy="2533650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 fontScale="90000" lnSpcReduction="20000"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Encoder-only model can outperform the encoder-decoder model on our two discriminative tasks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However, it should be noted that the encoder-decoder architecture is more flexible, as it can perform tasks such as image captioning which may not be that straightforward for an encoder-only model to be applied to.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605915"/>
            <a:ext cx="11924030" cy="440944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Links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-635" y="705485"/>
            <a:ext cx="12192635" cy="6153150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Convolutional Two-Stream Network Fusion for Video Action Recognition (https://arxiv.org/abs/1604.06573)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Temporal Segment Networks: Towards Good Practices for Deep Action Recognition (https://arxiv.org/abs/1608.00859)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Align before Fuse: Vision and Language Representation Learning with Momentum Distillation (https://arxiv.org/abs/2107.07651)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Cross-Modality Fusion Transformer for Multispectral Object Detection(https://arxiv.org/abs/2111.00273)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Attention Is All You Need(https://arxiv.org/abs/1706.03762)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Masked Autoencoders Are Scalable Vision Learners(https://arxiv.org/abs/2111.06377)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Representation Learning by Detecting Incorrect Location Embeddings(https://arxiv.org/abs/2204.04788)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This Work is a Empirical Study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Dissect the model designs along multiple dimensions: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Vision encoders (e.g., CLIPViT, Swin transformer)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Text encoders (e.g., RoBERTa, DeBERTa)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Multimodal fusion module (e.g., merged attention vs. co-attention)</a:t>
            </a:r>
            <a:endParaRPr lang="en-US" altLang="zh-CN" sz="2400">
              <a:solidFill>
                <a:srgbClr val="FF0000"/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Architectural design (e.g., encoder-only vs. encoder-decoder)</a:t>
            </a:r>
            <a:endParaRPr lang="en-US" altLang="zh-CN" sz="2400">
              <a:solidFill>
                <a:srgbClr val="FF0000"/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Pre-training objectives (e.g., masked image modeling)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DengXian Light" panose="02010600030101010101" charset="-122"/>
                <a:cs typeface="Times New Roman" panose="02020603050405020304" charset="0"/>
                <a:sym typeface="+mn-ea"/>
              </a:rPr>
              <a:t>https://github.com/zdou0830/METER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DengXian Light" panose="0201060003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5920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Questi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Question 1:  How we do Multimodal Fusion?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05574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Convolutional Two-Stream Network Fusion for Video Action Recognition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(https://arxiv.org/abs/1604.06573)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67605" y="1574165"/>
            <a:ext cx="6985000" cy="436626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16535" y="1574165"/>
            <a:ext cx="217233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 fontScale="80000"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Temporal Segment Networks: Towards Good Practices for Deep Action Recognition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(https://arxiv.org/abs/1608.00859)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6195" y="1591945"/>
            <a:ext cx="9458960" cy="435546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Question 1:  How we do Multimodal Fusion in Attention-based Model?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38742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Transformer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0"/>
            <a:ext cx="4709795" cy="683577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276475"/>
            <a:ext cx="5902960" cy="286194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1092835"/>
            <a:ext cx="11490960" cy="54336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38742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ALBEF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0905" y="230575"/>
            <a:ext cx="10969200" cy="705600"/>
          </a:xfrm>
        </p:spPr>
        <p:txBody>
          <a:bodyPr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Cross-Modality Fusion Transformer for </a:t>
            </a:r>
            <a:b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Multispectral Object Detection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1141095"/>
            <a:ext cx="11690350" cy="553529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MWRlNGJmNjgyODRkZWY5YTM4M2U5OGZiYzVjYWNkMjYifQ=="/>
  <p:tag name="FULLTEXTBEAUTIFYED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2837</Words>
  <Application>WPS Presentation</Application>
  <PresentationFormat>宽屏</PresentationFormat>
  <Paragraphs>82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Wingdings</vt:lpstr>
      <vt:lpstr>Times New Roman</vt:lpstr>
      <vt:lpstr>DengXian Light</vt:lpstr>
      <vt:lpstr>Microsoft YaHei</vt:lpstr>
      <vt:lpstr>Arial Unicode MS</vt:lpstr>
      <vt:lpstr>Calibri</vt:lpstr>
      <vt:lpstr>WPS</vt:lpstr>
      <vt:lpstr>ALBEF </vt:lpstr>
      <vt:lpstr>Previous Methods Problem</vt:lpstr>
      <vt:lpstr>Question: what is Fusion?</vt:lpstr>
      <vt:lpstr>Fusion</vt:lpstr>
      <vt:lpstr>Fusion</vt:lpstr>
      <vt:lpstr>Question 1:  How we do Multimodal Fusion?</vt:lpstr>
      <vt:lpstr>ALBEF Overview</vt:lpstr>
      <vt:lpstr>ALBEF Overview</vt:lpstr>
      <vt:lpstr>ALBEF</vt:lpstr>
      <vt:lpstr>Image Encoder</vt:lpstr>
      <vt:lpstr>Co-attention model</vt:lpstr>
      <vt:lpstr>Ablation Experiments</vt:lpstr>
      <vt:lpstr>Cross-Modality Fusion Transformer for  Multispectral Object Detection</vt:lpstr>
      <vt:lpstr>Cross-Modality Fusion Transformer for  Multispectral Object Detection</vt:lpstr>
      <vt:lpstr>Co-attention model</vt:lpstr>
      <vt:lpstr>Merged attention model</vt:lpstr>
      <vt:lpstr>Ablation Experiments</vt:lpstr>
      <vt:lpstr>Ablation Experiments</vt:lpstr>
      <vt:lpstr>Links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Chenr</cp:lastModifiedBy>
  <cp:revision>181</cp:revision>
  <dcterms:created xsi:type="dcterms:W3CDTF">2019-06-19T02:08:00Z</dcterms:created>
  <dcterms:modified xsi:type="dcterms:W3CDTF">2023-12-17T20:10:36Z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21949F9F9044499FBA65AD926D91A16A_13</vt:lpwstr>
  </property>
</Properties>
</file>