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729615" y="1610360"/>
            <a:ext cx="1142365" cy="628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Dataset</a:t>
            </a:r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729615" y="4585335"/>
            <a:ext cx="1142365" cy="628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GT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3201670" y="1610360"/>
            <a:ext cx="1289685" cy="628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3-channel</a:t>
            </a:r>
            <a:endParaRPr lang="en-US"/>
          </a:p>
          <a:p>
            <a:pPr algn="ctr"/>
            <a:r>
              <a:rPr lang="en-US"/>
              <a:t>tensor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3201670" y="4585970"/>
            <a:ext cx="1289685" cy="628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1-channel</a:t>
            </a:r>
            <a:endParaRPr lang="en-US"/>
          </a:p>
          <a:p>
            <a:pPr algn="ctr"/>
            <a:r>
              <a:rPr lang="en-US"/>
              <a:t>label image</a:t>
            </a:r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19345" y="946785"/>
            <a:ext cx="2891790" cy="1953895"/>
          </a:xfrm>
          <a:prstGeom prst="rect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</p:pic>
      <p:sp>
        <p:nvSpPr>
          <p:cNvPr id="13" name="Rounded Rectangle 12"/>
          <p:cNvSpPr/>
          <p:nvPr/>
        </p:nvSpPr>
        <p:spPr>
          <a:xfrm>
            <a:off x="5821045" y="1686560"/>
            <a:ext cx="1074420" cy="4749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UNet</a:t>
            </a:r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720715" y="3429000"/>
            <a:ext cx="1289685" cy="628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Output</a:t>
            </a:r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821045" y="4585335"/>
            <a:ext cx="1074420" cy="62801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Loss</a:t>
            </a:r>
            <a:endParaRPr lang="en-US"/>
          </a:p>
          <a:p>
            <a:pPr algn="ctr"/>
            <a:r>
              <a:rPr lang="en-US"/>
              <a:t>Function</a:t>
            </a:r>
            <a:endParaRPr lang="en-US"/>
          </a:p>
        </p:txBody>
      </p:sp>
      <p:sp>
        <p:nvSpPr>
          <p:cNvPr id="18" name="Rectangles 17"/>
          <p:cNvSpPr/>
          <p:nvPr/>
        </p:nvSpPr>
        <p:spPr>
          <a:xfrm>
            <a:off x="9238615" y="2272665"/>
            <a:ext cx="1289685" cy="6280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IoU</a:t>
            </a:r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5720715" y="5742940"/>
            <a:ext cx="1289685" cy="62801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Loss</a:t>
            </a:r>
            <a:endParaRPr lang="en-US"/>
          </a:p>
        </p:txBody>
      </p:sp>
      <p:sp>
        <p:nvSpPr>
          <p:cNvPr id="22" name="Rectangles 21"/>
          <p:cNvSpPr/>
          <p:nvPr/>
        </p:nvSpPr>
        <p:spPr>
          <a:xfrm>
            <a:off x="9238615" y="3429000"/>
            <a:ext cx="1289685" cy="6280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F1 Score</a:t>
            </a:r>
            <a:endParaRPr lang="en-US"/>
          </a:p>
        </p:txBody>
      </p:sp>
      <p:sp>
        <p:nvSpPr>
          <p:cNvPr id="23" name="Rectangles 22"/>
          <p:cNvSpPr/>
          <p:nvPr/>
        </p:nvSpPr>
        <p:spPr>
          <a:xfrm>
            <a:off x="9238615" y="4585335"/>
            <a:ext cx="1289685" cy="62801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FN + FP</a:t>
            </a:r>
            <a:endParaRPr lang="en-US"/>
          </a:p>
        </p:txBody>
      </p:sp>
      <p:cxnSp>
        <p:nvCxnSpPr>
          <p:cNvPr id="24" name="Straight Arrow Connector 23"/>
          <p:cNvCxnSpPr>
            <a:stCxn id="4" idx="3"/>
            <a:endCxn id="7" idx="1"/>
          </p:cNvCxnSpPr>
          <p:nvPr/>
        </p:nvCxnSpPr>
        <p:spPr>
          <a:xfrm>
            <a:off x="1871980" y="1924685"/>
            <a:ext cx="1329690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8" idx="1"/>
          </p:cNvCxnSpPr>
          <p:nvPr/>
        </p:nvCxnSpPr>
        <p:spPr>
          <a:xfrm>
            <a:off x="1871980" y="4899660"/>
            <a:ext cx="1329690" cy="6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 rot="16200000">
            <a:off x="734695" y="3174365"/>
            <a:ext cx="3604260" cy="474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Preprocessing</a:t>
            </a:r>
            <a:endParaRPr lang="en-US"/>
          </a:p>
        </p:txBody>
      </p:sp>
      <p:cxnSp>
        <p:nvCxnSpPr>
          <p:cNvPr id="26" name="Straight Arrow Connector 25"/>
          <p:cNvCxnSpPr>
            <a:stCxn id="7" idx="3"/>
            <a:endCxn id="11" idx="1"/>
          </p:cNvCxnSpPr>
          <p:nvPr/>
        </p:nvCxnSpPr>
        <p:spPr>
          <a:xfrm flipV="1">
            <a:off x="4491355" y="1924050"/>
            <a:ext cx="427990" cy="6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>
            <a:off x="6365240" y="2900680"/>
            <a:ext cx="635" cy="5283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17" idx="0"/>
          </p:cNvCxnSpPr>
          <p:nvPr/>
        </p:nvCxnSpPr>
        <p:spPr>
          <a:xfrm>
            <a:off x="6358255" y="4057650"/>
            <a:ext cx="0" cy="5276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7" idx="1"/>
          </p:cNvCxnSpPr>
          <p:nvPr/>
        </p:nvCxnSpPr>
        <p:spPr>
          <a:xfrm flipV="1">
            <a:off x="4491355" y="4899660"/>
            <a:ext cx="1329690" cy="6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2"/>
            <a:endCxn id="20" idx="0"/>
          </p:cNvCxnSpPr>
          <p:nvPr/>
        </p:nvCxnSpPr>
        <p:spPr>
          <a:xfrm>
            <a:off x="6358255" y="5213350"/>
            <a:ext cx="7620" cy="52959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4" idx="3"/>
            <a:endCxn id="18" idx="1"/>
          </p:cNvCxnSpPr>
          <p:nvPr/>
        </p:nvCxnSpPr>
        <p:spPr>
          <a:xfrm flipV="1">
            <a:off x="7010400" y="2586990"/>
            <a:ext cx="2228215" cy="11563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4" idx="3"/>
            <a:endCxn id="22" idx="1"/>
          </p:cNvCxnSpPr>
          <p:nvPr/>
        </p:nvCxnSpPr>
        <p:spPr>
          <a:xfrm>
            <a:off x="7010400" y="3743325"/>
            <a:ext cx="2228215" cy="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3"/>
            <a:endCxn id="23" idx="1"/>
          </p:cNvCxnSpPr>
          <p:nvPr/>
        </p:nvCxnSpPr>
        <p:spPr>
          <a:xfrm>
            <a:off x="7010400" y="3743325"/>
            <a:ext cx="2228215" cy="115633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7054215" y="3507105"/>
            <a:ext cx="2941320" cy="4749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Preprocessing</a:t>
            </a:r>
            <a:endParaRPr lang="en-US"/>
          </a:p>
        </p:txBody>
      </p:sp>
      <p:cxnSp>
        <p:nvCxnSpPr>
          <p:cNvPr id="37" name="Elbow Connector 36"/>
          <p:cNvCxnSpPr>
            <a:stCxn id="8" idx="2"/>
            <a:endCxn id="32" idx="1"/>
          </p:cNvCxnSpPr>
          <p:nvPr/>
        </p:nvCxnSpPr>
        <p:spPr>
          <a:xfrm rot="5400000" flipV="1">
            <a:off x="6184900" y="2875280"/>
            <a:ext cx="3175" cy="4678045"/>
          </a:xfrm>
          <a:prstGeom prst="bentConnector3">
            <a:avLst>
              <a:gd name="adj1" fmla="val 48180000"/>
            </a:avLst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8068310" y="1609090"/>
            <a:ext cx="2642870" cy="3832860"/>
          </a:xfrm>
          <a:prstGeom prst="roundRect">
            <a:avLst>
              <a:gd name="adj" fmla="val 7430"/>
            </a:avLst>
          </a:prstGeom>
          <a:noFill/>
          <a:ln w="254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Text Box 38"/>
          <p:cNvSpPr txBox="1"/>
          <p:nvPr/>
        </p:nvSpPr>
        <p:spPr>
          <a:xfrm>
            <a:off x="8286750" y="1793240"/>
            <a:ext cx="2240280" cy="3683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Matrics for evaluate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36570" y="3187700"/>
            <a:ext cx="4203700" cy="3344545"/>
          </a:xfrm>
          <a:prstGeom prst="roundRect">
            <a:avLst>
              <a:gd name="adj" fmla="val 7430"/>
            </a:avLst>
          </a:prstGeom>
          <a:noFill/>
          <a:ln w="254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3201670" y="3346450"/>
            <a:ext cx="1678305" cy="3683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Training Process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WPS Presentation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Chenr</cp:lastModifiedBy>
  <cp:revision>1</cp:revision>
  <dcterms:created xsi:type="dcterms:W3CDTF">2024-04-16T09:49:39Z</dcterms:created>
  <dcterms:modified xsi:type="dcterms:W3CDTF">2024-04-16T09:49:39Z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B5BA96AE37C644B994D7FE6963D1FF3C_11</vt:lpwstr>
  </property>
  <property fmtid="{D5CDD505-2E9C-101B-9397-08002B2CF9AE}" pid="3" name="KSOProductBuildVer">
    <vt:lpwstr>1033-12.2.0.16703</vt:lpwstr>
  </property>
</Properties>
</file>