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618" y="72"/>
      </p:cViewPr>
      <p:guideLst>
        <p:guide orient="horz" pos="2160"/>
        <p:guide pos="3840"/>
        <p:guide orient="horz" pos="39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F4CA289-E05C-4F1A-91CB-627CC8574537}" type="datetime1">
              <a:rPr lang="fr-FR" smtClean="0"/>
              <a:t>18/01/2018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6B2D29-8AC0-4FB1-933D-AD24ECC43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540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8EC75C5-169C-47FE-A4B4-058A34960BFC}" type="datetime1">
              <a:rPr lang="fr-FR" noProof="0" smtClean="0"/>
              <a:t>18/01/2018</a:t>
            </a:fld>
            <a:endParaRPr lang="fr-FR" noProof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FA2C895-EB1C-4157-9E46-0DF3298BA9C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676682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15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bg>
      <p:bgPr>
        <a:gradFill rotWithShape="1">
          <a:gsLst>
            <a:gs pos="0">
              <a:schemeClr val="bg2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e 42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e 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e 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 11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  <p:sp>
              <p:nvSpPr>
                <p:cNvPr id="116" name="Rectangle 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  <p:sp>
              <p:nvSpPr>
                <p:cNvPr id="117" name="Rectangle 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</p:grpSp>
          <p:grpSp>
            <p:nvGrpSpPr>
              <p:cNvPr id="71" name="Groupe 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 8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  <p:sp>
              <p:nvSpPr>
                <p:cNvPr id="86" name="Rectangle 85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  <p:sp>
              <p:nvSpPr>
                <p:cNvPr id="114" name="Rectangle 11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</p:grpSp>
          <p:grpSp>
            <p:nvGrpSpPr>
              <p:cNvPr id="73" name="Groupe 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 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  <p:sp>
              <p:nvSpPr>
                <p:cNvPr id="79" name="Rectangle 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  <p:sp>
              <p:nvSpPr>
                <p:cNvPr id="81" name="Rectangle 80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</p:grpSp>
          <p:sp>
            <p:nvSpPr>
              <p:cNvPr id="75" name="Rectangle 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sz="1800" noProof="0"/>
              </a:p>
            </p:txBody>
          </p:sp>
          <p:sp>
            <p:nvSpPr>
              <p:cNvPr id="76" name="Rectangle 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sz="1800" noProof="0"/>
              </a:p>
            </p:txBody>
          </p:sp>
          <p:sp>
            <p:nvSpPr>
              <p:cNvPr id="77" name="Rectangle 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sz="1800" noProof="0"/>
              </a:p>
            </p:txBody>
          </p:sp>
        </p:grpSp>
        <p:sp>
          <p:nvSpPr>
            <p:cNvPr id="45" name="Forme libre 44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48" name="Forme libre 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49" name="Forme libre 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51" name="Forme libre 50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52" name="Forme libre 51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53" name="Hexagone 52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54" name="Hexagone 53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55" name="Hexagone 54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56" name="Hexagone 55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57" name="Hexagone 56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58" name="Forme libre 57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59" name="Hexagone 58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60" name="Hexagone 59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61" name="Hexagone 60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62" name="Hexagone 61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63" name="Hexagone 62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64" name="Hexagone 63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65" name="Hexagone 64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66" name="Hexagone 65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67" name="Hexagone 66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68" name="Forme libre 67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69" name="Forme libre 68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</p:grpSp>
      <p:sp>
        <p:nvSpPr>
          <p:cNvPr id="46" name="Rectangle 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50" name="Rectangle 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89" name="Rectangle 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47" name="Rectangle 46"/>
          <p:cNvSpPr/>
          <p:nvPr/>
        </p:nvSpPr>
        <p:spPr bwMode="ltGray"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8" name="Espace réservé d’image 7" descr="Espace réservé vide pour ajouter une image. Cliquez sur l’espace réservé et sélectionnez l’image à ajouter"/>
          <p:cNvSpPr>
            <a:spLocks noGrp="1"/>
          </p:cNvSpPr>
          <p:nvPr>
            <p:ph type="pic" sz="quarter" idx="13" hasCustomPrompt="1"/>
          </p:nvPr>
        </p:nvSpPr>
        <p:spPr>
          <a:xfrm>
            <a:off x="1195939" y="2695635"/>
            <a:ext cx="4414838" cy="3551578"/>
          </a:xfrm>
        </p:spPr>
        <p:txBody>
          <a:bodyPr rtlCol="0"/>
          <a:lstStyle>
            <a:lvl1pPr marL="68580" indent="0">
              <a:buNone/>
              <a:defRPr/>
            </a:lvl1pPr>
          </a:lstStyle>
          <a:p>
            <a:pPr rtl="0"/>
            <a:r>
              <a:rPr lang="fr-FR" noProof="0"/>
              <a:t>Insérez ici une photo de votre produit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 rtlCol="0"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401CF334-2D5C-4859-84A6-CA7E6E43FAEB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rtlCol="0" anchor="b"/>
          <a:lstStyle>
            <a:lvl1pPr algn="l">
              <a:defRPr sz="2400"/>
            </a:lvl1pPr>
          </a:lstStyle>
          <a:p>
            <a:pPr rtl="0"/>
            <a:fld id="{C0EE3845-57EA-4DE2-ADF3-01BABDD04FA1}" type="datetime1">
              <a:rPr lang="fr-FR" noProof="0" smtClean="0"/>
              <a:t>18/01/2018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354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94D621-27B7-40EA-A0E6-887F0A0E7344}" type="datetime1">
              <a:rPr lang="fr-FR" noProof="0" smtClean="0"/>
              <a:t>18/01/2018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573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rtlCol="0" anchor="ctr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4471BB-7BE7-4ED5-9636-0103BF8C18DB}" type="datetime1">
              <a:rPr lang="fr-FR" noProof="0" smtClean="0"/>
              <a:t>18/01/2018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812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D8DD7B-B743-41B1-9694-973BA454B79E}" type="datetime1">
              <a:rPr lang="fr-FR" noProof="0" smtClean="0"/>
              <a:t>18/01/2018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638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rtlCol="0" anchor="b"/>
          <a:lstStyle>
            <a:lvl1pPr algn="l">
              <a:defRPr sz="4000" b="0" cap="none" baseline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44B7E0-298E-47E4-957E-710FB8BCD4CD}" type="datetime1">
              <a:rPr lang="fr-FR" noProof="0" smtClean="0"/>
              <a:t>18/01/2018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930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9" name="Espace réservé du contenu 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 rtlCol="0"/>
          <a:lstStyle>
            <a:lvl1pPr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noProof="0" dirty="0"/>
          </a:p>
        </p:txBody>
      </p:sp>
      <p:sp>
        <p:nvSpPr>
          <p:cNvPr id="11" name="Espace réservé du contenu 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 rtlCol="0"/>
          <a:lstStyle>
            <a:lvl1pPr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55863F-7D11-4C27-8E69-D202695C40F6}" type="datetime1">
              <a:rPr lang="fr-FR" noProof="0" smtClean="0"/>
              <a:t>18/01/2018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694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391750" y="2316009"/>
            <a:ext cx="4561200" cy="63976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1384" y="2316010"/>
            <a:ext cx="4561200" cy="63976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0980F3-FFF0-43E3-84A3-E497D1E3DC99}" type="datetime1">
              <a:rPr lang="fr-FR" noProof="0" smtClean="0"/>
              <a:t>18/01/2018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41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2B1556-CAE2-4D54-82EA-72E24F2F00D1}" type="datetime1">
              <a:rPr lang="fr-FR" noProof="0" smtClean="0"/>
              <a:t>18/01/2018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82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D490C4-E38A-4B2F-9375-0A1DCC07064A}" type="datetime1">
              <a:rPr lang="fr-FR" noProof="0" smtClean="0"/>
              <a:t>18/01/2018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921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e 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e 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e 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 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  <p:sp>
              <p:nvSpPr>
                <p:cNvPr id="85" name="Rectangle 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  <p:sp>
              <p:nvSpPr>
                <p:cNvPr id="86" name="Rectangle 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</p:grpSp>
          <p:grpSp>
            <p:nvGrpSpPr>
              <p:cNvPr id="73" name="Groupe 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 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  <p:sp>
              <p:nvSpPr>
                <p:cNvPr id="82" name="Rectangle 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  <p:sp>
              <p:nvSpPr>
                <p:cNvPr id="83" name="Rectangle 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</p:grpSp>
          <p:grpSp>
            <p:nvGrpSpPr>
              <p:cNvPr id="74" name="Groupe 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 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  <p:sp>
              <p:nvSpPr>
                <p:cNvPr id="79" name="Rectangle 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  <p:sp>
              <p:nvSpPr>
                <p:cNvPr id="80" name="Rectangle 79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</p:grpSp>
          <p:sp>
            <p:nvSpPr>
              <p:cNvPr id="75" name="Rectangle 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sz="1800" noProof="0"/>
              </a:p>
            </p:txBody>
          </p:sp>
          <p:sp>
            <p:nvSpPr>
              <p:cNvPr id="76" name="Rectangle 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sz="1800" noProof="0"/>
              </a:p>
            </p:txBody>
          </p:sp>
          <p:sp>
            <p:nvSpPr>
              <p:cNvPr id="77" name="Rectangle 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sz="1800" noProof="0"/>
              </a:p>
            </p:txBody>
          </p:sp>
        </p:grpSp>
        <p:sp>
          <p:nvSpPr>
            <p:cNvPr id="47" name="Forme libre 46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48" name="Forme libre 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49" name="Forme libre 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50" name="Forme libre 49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51" name="Forme libre 50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52" name="Hexagone 51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53" name="Hexagone 52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54" name="Hexagone 53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55" name="Hexagone 54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56" name="Hexagone 55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59" name="Forme libre 58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60" name="Hexagone 59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62" name="Hexagone 61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63" name="Hexagone 62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64" name="Hexagone 63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65" name="Hexagone 64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66" name="Hexagone 65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67" name="Hexagone 66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68" name="Hexagone 67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69" name="Hexagone 68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70" name="Forme libre 69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71" name="Forme libre 70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</p:grpSp>
      <p:sp>
        <p:nvSpPr>
          <p:cNvPr id="46" name="Rectangle 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57" name="Rectangle 56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58" name="Rectangle 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61" name="Rectangle 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 rtlCol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 rtlCol="0">
            <a:normAutofit/>
          </a:bodyPr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FBF7A6-FA96-4720-A478-5C4A1B2A80B8}" type="datetime1">
              <a:rPr lang="fr-FR" noProof="0" smtClean="0"/>
              <a:t>18/01/2018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1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e 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e 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e 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 8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  <p:sp>
              <p:nvSpPr>
                <p:cNvPr id="88" name="Rectangle 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  <p:sp>
              <p:nvSpPr>
                <p:cNvPr id="89" name="Rectangle 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</p:grpSp>
          <p:grpSp>
            <p:nvGrpSpPr>
              <p:cNvPr id="76" name="Groupe 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 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  <p:sp>
              <p:nvSpPr>
                <p:cNvPr id="85" name="Rectangle 84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  <p:sp>
              <p:nvSpPr>
                <p:cNvPr id="86" name="Rectangle 85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</p:grpSp>
          <p:grpSp>
            <p:nvGrpSpPr>
              <p:cNvPr id="77" name="Groupe 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 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  <p:sp>
              <p:nvSpPr>
                <p:cNvPr id="82" name="Rectangle 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  <p:sp>
              <p:nvSpPr>
                <p:cNvPr id="83" name="Rectangle 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</p:grpSp>
          <p:sp>
            <p:nvSpPr>
              <p:cNvPr id="78" name="Rectangle 77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sz="1800" noProof="0"/>
              </a:p>
            </p:txBody>
          </p:sp>
          <p:sp>
            <p:nvSpPr>
              <p:cNvPr id="79" name="Rectangle 78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sz="1800" noProof="0"/>
              </a:p>
            </p:txBody>
          </p:sp>
          <p:sp>
            <p:nvSpPr>
              <p:cNvPr id="80" name="Rectangle 79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sz="1800" noProof="0"/>
              </a:p>
            </p:txBody>
          </p:sp>
        </p:grpSp>
        <p:sp>
          <p:nvSpPr>
            <p:cNvPr id="46" name="Forme libre 45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47" name="Forme libre 46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48" name="Forme libre 47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49" name="Forme libre 48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50" name="Forme libre 49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51" name="Hexagon 50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52" name="Hexagone 51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60" name="Hexagone 59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61" name="Hexagone 60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62" name="Hexagone 61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63" name="Forme libre 62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64" name="Hexagone 63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65" name="Hexagone 64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66" name="Hexagone 65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67" name="Hexagone 66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68" name="Hexagone 67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69" name="Hexagone 68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70" name="Hexagone 69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71" name="Hexagone 70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72" name="Hexagone 71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73" name="Forme libre 72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74" name="Forme libre 73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</p:grpSp>
      <p:sp>
        <p:nvSpPr>
          <p:cNvPr id="94" name="Rectangle 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101" name="Rectangle 10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102" name="Rectangle 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105" name="Rectangle 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’image 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>
          <a:xfrm>
            <a:off x="1340278" y="693795"/>
            <a:ext cx="4479497" cy="5468112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 rtlCol="0">
            <a:normAutofit/>
          </a:bodyPr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87904C-41D7-4113-9D1C-B9380DBAA1C4}" type="datetime1">
              <a:rPr lang="fr-FR" noProof="0" smtClean="0"/>
              <a:t>18/01/2018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921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 41"/>
          <p:cNvGrpSpPr/>
          <p:nvPr/>
        </p:nvGrpSpPr>
        <p:grpSpPr bwMode="invGray">
          <a:xfrm>
            <a:off x="-506608" y="0"/>
            <a:ext cx="13243109" cy="6858000"/>
            <a:chOff x="-382404" y="0"/>
            <a:chExt cx="9932332" cy="6858000"/>
          </a:xfrm>
        </p:grpSpPr>
        <p:grpSp>
          <p:nvGrpSpPr>
            <p:cNvPr id="43" name="Groupe 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e 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 112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  <p:sp>
              <p:nvSpPr>
                <p:cNvPr id="114" name="Rectangle 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  <p:sp>
              <p:nvSpPr>
                <p:cNvPr id="115" name="Rectangle 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</p:grpSp>
          <p:grpSp>
            <p:nvGrpSpPr>
              <p:cNvPr id="102" name="Groupe 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 109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  <p:sp>
              <p:nvSpPr>
                <p:cNvPr id="111" name="Rectangle 110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  <p:sp>
              <p:nvSpPr>
                <p:cNvPr id="112" name="Rectangle 111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</p:grpSp>
          <p:grpSp>
            <p:nvGrpSpPr>
              <p:cNvPr id="103" name="Groupe 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 10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  <p:sp>
              <p:nvSpPr>
                <p:cNvPr id="108" name="Rectangle 107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  <p:sp>
              <p:nvSpPr>
                <p:cNvPr id="109" name="Rectangle 108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sz="1800" noProof="0"/>
                </a:p>
              </p:txBody>
            </p:sp>
          </p:grpSp>
          <p:sp>
            <p:nvSpPr>
              <p:cNvPr id="104" name="Rectangle 103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sz="1800" noProof="0"/>
              </a:p>
            </p:txBody>
          </p:sp>
          <p:sp>
            <p:nvSpPr>
              <p:cNvPr id="105" name="Rectangle 104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sz="1800" noProof="0"/>
              </a:p>
            </p:txBody>
          </p:sp>
          <p:sp>
            <p:nvSpPr>
              <p:cNvPr id="106" name="Rectangle 105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sz="1800" noProof="0"/>
              </a:p>
            </p:txBody>
          </p:sp>
        </p:grpSp>
        <p:sp>
          <p:nvSpPr>
            <p:cNvPr id="44" name="Forme libre 43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45" name="Forme libre 44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46" name="Forme libre 45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47" name="Forme libre 46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49" name="Forme libre 48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50" name="Hexagone 49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51" name="Hexagone 50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52" name="Hexagone 51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53" name="Hexagone 52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54" name="Hexagone 53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55" name="Forme libre 54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56" name="Hexagone 55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57" name="Hexagone 56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58" name="Hexagone 57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59" name="Hexagone 58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60" name="Hexagone 59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95" name="Hexagone 94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96" name="Hexagone 95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97" name="Hexagone 96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98" name="Hexagone 97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99" name="Forme libre 98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  <p:sp>
          <p:nvSpPr>
            <p:cNvPr id="100" name="Forme libre 99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noProof="0"/>
            </a:p>
          </p:txBody>
        </p:sp>
      </p:grpSp>
      <p:sp>
        <p:nvSpPr>
          <p:cNvPr id="66" name="Rectangle 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70" name="Rectangle 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71" name="Rectangle 7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39097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  <a:p>
            <a:pPr lvl="5" rtl="0"/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EFEFE"/>
                </a:solidFill>
              </a:defRPr>
            </a:lvl1pPr>
          </a:lstStyle>
          <a:p>
            <a:pPr rtl="0"/>
            <a:fld id="{401CF334-2D5C-4859-84A6-CA7E6E43FAEB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EFEFE"/>
                </a:solidFill>
              </a:defRPr>
            </a:lvl1pPr>
          </a:lstStyle>
          <a:p>
            <a:pPr rtl="0"/>
            <a:fld id="{BBF09A3F-2A4C-4BAE-A39B-58145B561D18}" type="datetime1">
              <a:rPr lang="fr-FR" noProof="0" smtClean="0"/>
              <a:t>18/01/2018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085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75054" indent="-28575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892808" indent="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864" userDrawn="1">
          <p15:clr>
            <a:srgbClr val="F26B43"/>
          </p15:clr>
        </p15:guide>
        <p15:guide id="3" pos="6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1.jpg"/><Relationship Id="rId7" Type="http://schemas.openxmlformats.org/officeDocument/2006/relationships/image" Target="../media/image1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hyperlink" Target="https://www.google.fr/url?sa=i&amp;rct=j&amp;q=&amp;esrc=s&amp;source=images&amp;cd=&amp;cad=rja&amp;uact=8&amp;ved=0ahUKEwjX7O_1jq3YAhWB1RQKHc45ARMQjRwIBw&amp;url=https://www.baldengineer.com/led-basics.html&amp;psig=AOvVaw1XvZkBa-KhyLmnEH8oaVZn&amp;ust=151456458406713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701698"/>
          </a:xfrm>
        </p:spPr>
        <p:txBody>
          <a:bodyPr rtlCol="0"/>
          <a:lstStyle/>
          <a:p>
            <a:pPr algn="ctr" rtl="0"/>
            <a:r>
              <a:rPr lang="fr-FR" b="1" dirty="0" err="1" smtClean="0"/>
              <a:t>PetFeeder</a:t>
            </a:r>
            <a:endParaRPr lang="fr-FR" b="1" dirty="0"/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r>
              <a:rPr lang="fr-FR" dirty="0" smtClean="0"/>
              <a:t>Le distributeur de croquettes pour chien et chat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41" y="173033"/>
            <a:ext cx="2123639" cy="2193649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530357" y="538375"/>
            <a:ext cx="346165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fr-FR" dirty="0" smtClean="0"/>
              <a:t>Projet </a:t>
            </a:r>
            <a:r>
              <a:rPr lang="fr-FR" dirty="0" err="1" smtClean="0"/>
              <a:t>Arduino</a:t>
            </a:r>
            <a:r>
              <a:rPr lang="fr-FR" dirty="0" smtClean="0"/>
              <a:t> de Sophie ALLIER et </a:t>
            </a:r>
            <a:r>
              <a:rPr lang="fr-FR" dirty="0" err="1" smtClean="0"/>
              <a:t>Iléa</a:t>
            </a:r>
            <a:r>
              <a:rPr lang="fr-FR" smtClean="0"/>
              <a:t> DUFRAIGNE</a:t>
            </a:r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3" y="2543056"/>
            <a:ext cx="3356386" cy="394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1324" y="2739121"/>
            <a:ext cx="9366325" cy="790378"/>
          </a:xfrm>
        </p:spPr>
        <p:txBody>
          <a:bodyPr>
            <a:noAutofit/>
          </a:bodyPr>
          <a:lstStyle/>
          <a:p>
            <a:pPr algn="ctr"/>
            <a:r>
              <a:rPr lang="fr-FR" sz="4800" dirty="0" smtClean="0"/>
              <a:t>Conclusion , perspectives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5483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8194" y="851822"/>
            <a:ext cx="9366325" cy="578532"/>
          </a:xfrm>
        </p:spPr>
        <p:txBody>
          <a:bodyPr>
            <a:noAutofit/>
          </a:bodyPr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9502" y="1527586"/>
            <a:ext cx="3740073" cy="3508977"/>
          </a:xfrm>
        </p:spPr>
        <p:txBody>
          <a:bodyPr/>
          <a:lstStyle/>
          <a:p>
            <a:pPr marL="68580" indent="0">
              <a:buNone/>
            </a:pPr>
            <a:r>
              <a:rPr lang="fr-FR" dirty="0" smtClean="0"/>
              <a:t>I- Pourquoi le </a:t>
            </a:r>
            <a:r>
              <a:rPr lang="fr-FR" dirty="0" err="1" smtClean="0"/>
              <a:t>PetFeeder</a:t>
            </a:r>
            <a:r>
              <a:rPr lang="fr-FR" dirty="0" smtClean="0"/>
              <a:t> ? </a:t>
            </a:r>
          </a:p>
          <a:p>
            <a:pPr marL="68580" indent="0">
              <a:buNone/>
            </a:pPr>
            <a:r>
              <a:rPr lang="fr-FR" dirty="0" smtClean="0"/>
              <a:t>1- Motivations personnelles et professionnelles</a:t>
            </a:r>
          </a:p>
          <a:p>
            <a:pPr marL="68580" indent="0">
              <a:buNone/>
            </a:pPr>
            <a:r>
              <a:rPr lang="fr-FR" dirty="0" smtClean="0"/>
              <a:t>2- Objectifs</a:t>
            </a:r>
          </a:p>
          <a:p>
            <a:pPr marL="68580" indent="0">
              <a:buNone/>
            </a:pPr>
            <a:r>
              <a:rPr lang="fr-FR" dirty="0" smtClean="0"/>
              <a:t>3- Problématique suivie</a:t>
            </a:r>
          </a:p>
          <a:p>
            <a:pPr marL="6858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475179" y="1573914"/>
            <a:ext cx="3184264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fr-FR" sz="2400" dirty="0" smtClean="0">
                <a:solidFill>
                  <a:schemeClr val="tx2"/>
                </a:solidFill>
              </a:rPr>
              <a:t>II- Visualisation et description du projet.</a:t>
            </a:r>
          </a:p>
          <a:p>
            <a:r>
              <a:rPr lang="fr-FR" sz="2400" dirty="0" smtClean="0">
                <a:solidFill>
                  <a:schemeClr val="tx2"/>
                </a:solidFill>
              </a:rPr>
              <a:t>1- Schémas explicatifs</a:t>
            </a:r>
          </a:p>
          <a:p>
            <a:r>
              <a:rPr lang="fr-FR" sz="2400" dirty="0" smtClean="0">
                <a:solidFill>
                  <a:schemeClr val="tx2"/>
                </a:solidFill>
              </a:rPr>
              <a:t>2- Fonctionnalités du </a:t>
            </a:r>
            <a:r>
              <a:rPr lang="fr-FR" sz="2400" dirty="0" err="1" smtClean="0">
                <a:solidFill>
                  <a:schemeClr val="tx2"/>
                </a:solidFill>
              </a:rPr>
              <a:t>PetFeeder</a:t>
            </a:r>
            <a:r>
              <a:rPr lang="fr-FR" sz="2400" dirty="0" smtClean="0">
                <a:solidFill>
                  <a:schemeClr val="tx2"/>
                </a:solidFill>
              </a:rPr>
              <a:t> et avantages</a:t>
            </a:r>
          </a:p>
          <a:p>
            <a:r>
              <a:rPr lang="fr-FR" sz="2400" dirty="0" smtClean="0">
                <a:solidFill>
                  <a:schemeClr val="tx2"/>
                </a:solidFill>
              </a:rPr>
              <a:t>3- Matériel utilisé</a:t>
            </a:r>
            <a:endParaRPr lang="fr-FR" sz="2400" dirty="0">
              <a:solidFill>
                <a:schemeClr val="tx2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026773" y="1573914"/>
            <a:ext cx="296754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fr-FR" sz="2400" dirty="0" smtClean="0">
                <a:solidFill>
                  <a:schemeClr val="tx2"/>
                </a:solidFill>
              </a:rPr>
              <a:t>III- Réalisation et organisation du </a:t>
            </a:r>
            <a:r>
              <a:rPr lang="fr-FR" sz="2400" dirty="0" err="1" smtClean="0">
                <a:solidFill>
                  <a:schemeClr val="tx2"/>
                </a:solidFill>
              </a:rPr>
              <a:t>Petfeeder</a:t>
            </a:r>
            <a:r>
              <a:rPr lang="fr-FR" sz="2400" dirty="0" smtClean="0">
                <a:solidFill>
                  <a:schemeClr val="tx2"/>
                </a:solidFill>
              </a:rPr>
              <a:t>.</a:t>
            </a:r>
          </a:p>
          <a:p>
            <a:r>
              <a:rPr lang="fr-FR" sz="2400" dirty="0" smtClean="0">
                <a:solidFill>
                  <a:schemeClr val="tx2"/>
                </a:solidFill>
              </a:rPr>
              <a:t>1- Planning</a:t>
            </a:r>
          </a:p>
          <a:p>
            <a:r>
              <a:rPr lang="fr-FR" sz="2400" dirty="0" smtClean="0">
                <a:solidFill>
                  <a:schemeClr val="tx2"/>
                </a:solidFill>
              </a:rPr>
              <a:t>2- Diagramme de Gantt</a:t>
            </a:r>
            <a:endParaRPr lang="fr-FR" sz="2400" dirty="0">
              <a:solidFill>
                <a:schemeClr val="tx2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880654" y="5293219"/>
            <a:ext cx="437331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fr-FR" sz="2400" dirty="0" smtClean="0">
                <a:solidFill>
                  <a:schemeClr val="tx2"/>
                </a:solidFill>
              </a:rPr>
              <a:t>IV- Conclusion, perspectives</a:t>
            </a:r>
            <a:endParaRPr lang="fr-FR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11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1323" y="887813"/>
            <a:ext cx="9366325" cy="639771"/>
          </a:xfrm>
        </p:spPr>
        <p:txBody>
          <a:bodyPr>
            <a:noAutofit/>
          </a:bodyPr>
          <a:lstStyle/>
          <a:p>
            <a:pPr algn="ctr"/>
            <a:r>
              <a:rPr lang="fr-FR" dirty="0" smtClean="0"/>
              <a:t>Motivations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90321" y="1856609"/>
            <a:ext cx="2190973" cy="91440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fr-FR" dirty="0" smtClean="0"/>
              <a:t>Personnelles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110706" y="1738273"/>
            <a:ext cx="248016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>
              <a:buClr>
                <a:schemeClr val="tx2"/>
              </a:buClr>
            </a:pPr>
            <a:r>
              <a:rPr lang="fr-FR" sz="2400" dirty="0" smtClean="0">
                <a:solidFill>
                  <a:schemeClr val="tx2"/>
                </a:solidFill>
              </a:rPr>
              <a:t>Professionnelles</a:t>
            </a:r>
            <a:endParaRPr lang="fr-FR" sz="2400" dirty="0">
              <a:solidFill>
                <a:schemeClr val="tx2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54" y="2614108"/>
            <a:ext cx="1594485" cy="283464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08" y="2614108"/>
            <a:ext cx="1962710" cy="28346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921" t="-34823" r="129921" b="70353"/>
          <a:stretch/>
        </p:blipFill>
        <p:spPr>
          <a:xfrm>
            <a:off x="4800157" y="0"/>
            <a:ext cx="2591686" cy="442139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1" t="507" r="329" b="36248"/>
          <a:stretch/>
        </p:blipFill>
        <p:spPr>
          <a:xfrm>
            <a:off x="8236702" y="2210696"/>
            <a:ext cx="2228173" cy="371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6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844167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/>
              <a:t>Objectifs &amp; Problématique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Objectifs : Autonomie , prêt à l’utilisation, simple.</a:t>
            </a:r>
          </a:p>
          <a:p>
            <a:endParaRPr lang="fr-FR" sz="2800" dirty="0" smtClean="0"/>
          </a:p>
          <a:p>
            <a:endParaRPr lang="fr-FR" sz="2800" dirty="0"/>
          </a:p>
          <a:p>
            <a:r>
              <a:rPr lang="fr-FR" sz="2800" dirty="0" smtClean="0"/>
              <a:t>Problématique : En quoi le </a:t>
            </a:r>
            <a:r>
              <a:rPr lang="fr-FR" sz="2800" dirty="0" err="1" smtClean="0"/>
              <a:t>PetFeeder</a:t>
            </a:r>
            <a:r>
              <a:rPr lang="fr-FR" sz="2800" dirty="0" smtClean="0"/>
              <a:t> peut-il améliorer le quotidien de nombreuses personnes ?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3016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1323" y="704934"/>
            <a:ext cx="9366325" cy="758105"/>
          </a:xfrm>
        </p:spPr>
        <p:txBody>
          <a:bodyPr>
            <a:noAutofit/>
          </a:bodyPr>
          <a:lstStyle/>
          <a:p>
            <a:pPr algn="ctr"/>
            <a:r>
              <a:rPr lang="fr-FR" sz="4400" dirty="0" smtClean="0"/>
              <a:t>Schémas</a:t>
            </a:r>
            <a:endParaRPr lang="fr-FR" sz="4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76" y="1229059"/>
            <a:ext cx="3159555" cy="507219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878" y="1365676"/>
            <a:ext cx="3119324" cy="47989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202" y="1229058"/>
            <a:ext cx="3835355" cy="49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7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704317"/>
          </a:xfrm>
        </p:spPr>
        <p:txBody>
          <a:bodyPr>
            <a:noAutofit/>
          </a:bodyPr>
          <a:lstStyle/>
          <a:p>
            <a:pPr algn="ctr"/>
            <a:r>
              <a:rPr lang="fr-FR" sz="4400" dirty="0" smtClean="0"/>
              <a:t>Fonctions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Tout est contrôlé par le téléphone.</a:t>
            </a:r>
          </a:p>
          <a:p>
            <a:r>
              <a:rPr lang="fr-FR" dirty="0" smtClean="0"/>
              <a:t>Gérer la quantité de croquettes distribuées.</a:t>
            </a:r>
          </a:p>
          <a:p>
            <a:r>
              <a:rPr lang="fr-FR" dirty="0" smtClean="0"/>
              <a:t>Choisir à quel animal la nourriture est destinée.</a:t>
            </a:r>
          </a:p>
          <a:p>
            <a:r>
              <a:rPr lang="fr-FR" dirty="0" smtClean="0"/>
              <a:t>Indiquer si le réservoir est vide ou plein.</a:t>
            </a:r>
          </a:p>
          <a:p>
            <a:r>
              <a:rPr lang="fr-FR" dirty="0"/>
              <a:t>P</a:t>
            </a:r>
            <a:r>
              <a:rPr lang="fr-FR" dirty="0" smtClean="0"/>
              <a:t>rogrammer des horaires précis pour l’enclenchement du distributeur. </a:t>
            </a:r>
            <a:endParaRPr lang="fr-FR" dirty="0"/>
          </a:p>
          <a:p>
            <a:r>
              <a:rPr lang="fr-FR" dirty="0" smtClean="0"/>
              <a:t>Alerter le propriétaire. </a:t>
            </a:r>
          </a:p>
        </p:txBody>
      </p:sp>
    </p:spTree>
    <p:extLst>
      <p:ext uri="{BB962C8B-B14F-4D97-AF65-F5344CB8AC3E}">
        <p14:creationId xmlns:p14="http://schemas.microsoft.com/office/powerpoint/2010/main" val="236835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747348"/>
          </a:xfrm>
        </p:spPr>
        <p:txBody>
          <a:bodyPr>
            <a:noAutofit/>
          </a:bodyPr>
          <a:lstStyle/>
          <a:p>
            <a:pPr algn="ctr"/>
            <a:r>
              <a:rPr lang="fr-FR" sz="4400" dirty="0" smtClean="0"/>
              <a:t>Matériel utilisé</a:t>
            </a:r>
            <a:endParaRPr lang="fr-FR" sz="4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931" y="2067808"/>
            <a:ext cx="2387312" cy="1946685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09" y="1932089"/>
            <a:ext cx="2405715" cy="1977671"/>
          </a:xfrm>
          <a:prstGeom prst="rect">
            <a:avLst/>
          </a:prstGeom>
        </p:spPr>
      </p:pic>
      <p:pic>
        <p:nvPicPr>
          <p:cNvPr id="1028" name="Picture 4" descr="Résultat de recherche d'images pour &quot;leds&quot;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64" y="4557011"/>
            <a:ext cx="2921137" cy="108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697" y="4307289"/>
            <a:ext cx="3990728" cy="133394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324" y="1932089"/>
            <a:ext cx="3835101" cy="16443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19" y="401449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865682"/>
          </a:xfrm>
        </p:spPr>
        <p:txBody>
          <a:bodyPr>
            <a:normAutofit/>
          </a:bodyPr>
          <a:lstStyle/>
          <a:p>
            <a:pPr algn="ctr"/>
            <a:r>
              <a:rPr lang="fr-FR" sz="4800" dirty="0" smtClean="0"/>
              <a:t>Planning </a:t>
            </a: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66668" y="2065469"/>
            <a:ext cx="9390977" cy="3508977"/>
          </a:xfrm>
        </p:spPr>
        <p:txBody>
          <a:bodyPr>
            <a:noAutofit/>
          </a:bodyPr>
          <a:lstStyle/>
          <a:p>
            <a:r>
              <a:rPr lang="fr-FR" sz="2800" dirty="0" smtClean="0"/>
              <a:t>1</a:t>
            </a:r>
            <a:r>
              <a:rPr lang="fr-FR" sz="2800" baseline="30000" dirty="0" smtClean="0"/>
              <a:t>ère</a:t>
            </a:r>
            <a:r>
              <a:rPr lang="fr-FR" sz="2800" dirty="0" smtClean="0"/>
              <a:t> étape : Bien démarrer, s’organiser, bases solides.</a:t>
            </a:r>
          </a:p>
          <a:p>
            <a:r>
              <a:rPr lang="fr-FR" sz="2800" dirty="0" smtClean="0"/>
              <a:t>2</a:t>
            </a:r>
            <a:r>
              <a:rPr lang="fr-FR" sz="2800" baseline="30000" dirty="0" smtClean="0"/>
              <a:t>ème</a:t>
            </a:r>
            <a:r>
              <a:rPr lang="fr-FR" sz="2800" dirty="0" smtClean="0"/>
              <a:t> étape: Assemblage 2 à 2, début des programmes.</a:t>
            </a:r>
          </a:p>
          <a:p>
            <a:r>
              <a:rPr lang="fr-FR" sz="2800" dirty="0" smtClean="0"/>
              <a:t>3</a:t>
            </a:r>
            <a:r>
              <a:rPr lang="fr-FR" sz="2800" baseline="30000" dirty="0" smtClean="0"/>
              <a:t>ème</a:t>
            </a:r>
            <a:r>
              <a:rPr lang="fr-FR" sz="2800" dirty="0" smtClean="0"/>
              <a:t> étape : Tout assembler, fin des programmes, début de l’esthétique.</a:t>
            </a:r>
          </a:p>
          <a:p>
            <a:r>
              <a:rPr lang="fr-FR" sz="2800" dirty="0" smtClean="0"/>
              <a:t>4</a:t>
            </a:r>
            <a:r>
              <a:rPr lang="fr-FR" sz="2800" baseline="30000" dirty="0" smtClean="0"/>
              <a:t>ème</a:t>
            </a:r>
            <a:r>
              <a:rPr lang="fr-FR" sz="2800" dirty="0" smtClean="0"/>
              <a:t>  étape: Fin de l’esthétique, vérification.</a:t>
            </a:r>
          </a:p>
          <a:p>
            <a:r>
              <a:rPr lang="fr-FR" sz="2800" dirty="0" smtClean="0"/>
              <a:t>5</a:t>
            </a:r>
            <a:r>
              <a:rPr lang="fr-FR" sz="2800" baseline="30000" dirty="0" smtClean="0"/>
              <a:t>ème</a:t>
            </a:r>
            <a:r>
              <a:rPr lang="fr-FR" sz="2800" dirty="0" smtClean="0"/>
              <a:t> étape: Chercher à améliorer.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81681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12834" y="513426"/>
            <a:ext cx="9366325" cy="865682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/>
              <a:t>Diagramme de Gantt</a:t>
            </a:r>
            <a:endParaRPr lang="fr-FR" sz="4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34" y="1379108"/>
            <a:ext cx="952444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7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ésentation générale d’un produi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635_TF03460543.potx" id="{FC1928DF-BC13-4D31-9E58-B326D68876BF}" vid="{1AAAC419-FA21-4253-A644-F0E8BBE472B5}"/>
    </a:ext>
  </a:extLst>
</a:theme>
</file>

<file path=ppt/theme/theme2.xml><?xml version="1.0" encoding="utf-8"?>
<a:theme xmlns:a="http://schemas.openxmlformats.org/drawingml/2006/main" name="Thème Offic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générale d’un produit commercial</Template>
  <TotalTime>4625</TotalTime>
  <Words>209</Words>
  <Application>Microsoft Office PowerPoint</Application>
  <PresentationFormat>Grand écran</PresentationFormat>
  <Paragraphs>42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Présentation générale d’un produit</vt:lpstr>
      <vt:lpstr>PetFeeder</vt:lpstr>
      <vt:lpstr>Sommaire</vt:lpstr>
      <vt:lpstr>Motivations</vt:lpstr>
      <vt:lpstr>Objectifs &amp; Problématique</vt:lpstr>
      <vt:lpstr>Schémas</vt:lpstr>
      <vt:lpstr>Fonctions</vt:lpstr>
      <vt:lpstr>Matériel utilisé</vt:lpstr>
      <vt:lpstr>Planning </vt:lpstr>
      <vt:lpstr>Diagramme de Gantt</vt:lpstr>
      <vt:lpstr>Conclusion , perspectives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PetFeefer</dc:title>
  <dc:creator>ilea dufraigne</dc:creator>
  <cp:lastModifiedBy>ilea dufraigne</cp:lastModifiedBy>
  <cp:revision>25</cp:revision>
  <dcterms:created xsi:type="dcterms:W3CDTF">2017-12-27T10:47:43Z</dcterms:created>
  <dcterms:modified xsi:type="dcterms:W3CDTF">2018-01-18T12:50:49Z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