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29-Mar-24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88222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29-Mar-24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516635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29-Mar-24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43709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29-Mar-24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7881460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29-Mar-24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1965200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29-Mar-24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171413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29-Mar-24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79047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29-Mar-24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53014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29-Mar-24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41748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29-Mar-24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5464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29-Mar-24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3065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29-Mar-24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00649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29-Mar-24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03192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29-Mar-24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08258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29-Mar-24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93679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29-Mar-24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43529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29-Mar-24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5F4104C0-0042-092B-120C-6DD49E105A5C}"/>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212788617"/>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KEYLOGGER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itchFamily="34" charset="0"/>
                <a:cs typeface="Arial" pitchFamily="34" charset="0"/>
              </a:rPr>
              <a:t>Presentsed</a:t>
            </a:r>
            <a:r>
              <a:rPr lang="en-US" sz="2000" b="1" dirty="0">
                <a:solidFill>
                  <a:schemeClr val="accent1">
                    <a:lumMod val="75000"/>
                  </a:schemeClr>
                </a:solidFill>
                <a:latin typeface="Arial" pitchFamily="34" charset="0"/>
                <a:cs typeface="Arial" pitchFamily="34" charset="0"/>
              </a:rPr>
              <a:t> By:</a:t>
            </a:r>
          </a:p>
          <a:p>
            <a:r>
              <a:rPr lang="en-US" sz="2000" b="1" dirty="0">
                <a:solidFill>
                  <a:schemeClr val="accent1">
                    <a:lumMod val="75000"/>
                  </a:schemeClr>
                </a:solidFill>
                <a:latin typeface="Arial"/>
                <a:cs typeface="Arial"/>
              </a:rPr>
              <a:t>A H Brijesh</a:t>
            </a:r>
          </a:p>
          <a:p>
            <a:r>
              <a:rPr lang="en-US" sz="2000" b="1" dirty="0">
                <a:solidFill>
                  <a:schemeClr val="accent1">
                    <a:lumMod val="75000"/>
                  </a:schemeClr>
                </a:solidFill>
                <a:latin typeface="Arial"/>
                <a:cs typeface="Arial"/>
              </a:rPr>
              <a:t>Rajiv Gandhi College of Engineering</a:t>
            </a:r>
          </a:p>
          <a:p>
            <a:r>
              <a:rPr lang="en-US" sz="2000" b="1" dirty="0">
                <a:solidFill>
                  <a:schemeClr val="accent1">
                    <a:lumMod val="75000"/>
                  </a:schemeClr>
                </a:solidFill>
                <a:latin typeface="Arial"/>
                <a:cs typeface="Arial"/>
              </a:rPr>
              <a:t>BE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1671" y="0"/>
            <a:ext cx="8596668" cy="86943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0" y="912793"/>
            <a:ext cx="11613485" cy="503241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696</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T.ASHOK KUMAR</cp:lastModifiedBy>
  <cp:revision>23</cp:revision>
  <dcterms:created xsi:type="dcterms:W3CDTF">2021-05-26T16:50:10Z</dcterms:created>
  <dcterms:modified xsi:type="dcterms:W3CDTF">2024-03-29T17:14:56Z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