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1" d="100"/>
          <a:sy n="71" d="100"/>
        </p:scale>
        <p:origin x="696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6/6/2024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6/6/2024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6999" y="484098"/>
            <a:ext cx="6253317" cy="2375285"/>
          </a:xfrm>
        </p:spPr>
        <p:txBody>
          <a:bodyPr>
            <a:normAutofit/>
          </a:bodyPr>
          <a:lstStyle/>
          <a:p>
            <a:r>
              <a:rPr lang="en-US" sz="8000" dirty="0"/>
              <a:t>Charts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7754" y="3055908"/>
            <a:ext cx="6269347" cy="288603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David Berberena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DSC 640 Data Presentation and Visualization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Weeks 1 and 2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6/16/24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07F3A-0B7C-C718-E31D-921E8233C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Donut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1E3FD9-2D73-FEFA-EDCE-3A264964C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252" y="2009691"/>
            <a:ext cx="7113495" cy="4392301"/>
          </a:xfrm>
        </p:spPr>
      </p:pic>
    </p:spTree>
    <p:extLst>
      <p:ext uri="{BB962C8B-B14F-4D97-AF65-F5344CB8AC3E}">
        <p14:creationId xmlns:p14="http://schemas.microsoft.com/office/powerpoint/2010/main" val="854719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96B7D-B0E7-7005-DC08-15372D272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Line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B9ECD7-BA85-9B0E-D119-B2DA41D479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424" y="1993584"/>
            <a:ext cx="7144111" cy="4406445"/>
          </a:xfrm>
        </p:spPr>
      </p:pic>
    </p:spTree>
    <p:extLst>
      <p:ext uri="{BB962C8B-B14F-4D97-AF65-F5344CB8AC3E}">
        <p14:creationId xmlns:p14="http://schemas.microsoft.com/office/powerpoint/2010/main" val="3138105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62387-92E4-5F0E-18BA-4A70C88DA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PowerBI Bar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F6D401-77CC-2DCE-9A22-4FB0913C08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182" y="1961928"/>
            <a:ext cx="7839636" cy="4410912"/>
          </a:xfrm>
        </p:spPr>
      </p:pic>
    </p:spTree>
    <p:extLst>
      <p:ext uri="{BB962C8B-B14F-4D97-AF65-F5344CB8AC3E}">
        <p14:creationId xmlns:p14="http://schemas.microsoft.com/office/powerpoint/2010/main" val="749457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61AA3-B7B8-B327-EB40-6940BD3A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PowerBI Stacked Bar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4BAC60-B509-4AFA-A8E2-7F2D300BF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094" y="1933388"/>
            <a:ext cx="7877811" cy="4463197"/>
          </a:xfrm>
        </p:spPr>
      </p:pic>
    </p:spTree>
    <p:extLst>
      <p:ext uri="{BB962C8B-B14F-4D97-AF65-F5344CB8AC3E}">
        <p14:creationId xmlns:p14="http://schemas.microsoft.com/office/powerpoint/2010/main" val="3536947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9A2E0-2A5B-7D3D-C43D-DCA9EA49D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PowerBI Pie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111A7B-FCC2-45FC-FCBD-1B9D36D61A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373" y="1960283"/>
            <a:ext cx="7753254" cy="4346388"/>
          </a:xfrm>
        </p:spPr>
      </p:pic>
    </p:spTree>
    <p:extLst>
      <p:ext uri="{BB962C8B-B14F-4D97-AF65-F5344CB8AC3E}">
        <p14:creationId xmlns:p14="http://schemas.microsoft.com/office/powerpoint/2010/main" val="1868959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3AC12-7081-090E-0D90-8DB7F7BA6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PowerBI Donut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CF6F61-D12D-83A2-67A8-85FA121614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112" y="1893046"/>
            <a:ext cx="7993775" cy="4527689"/>
          </a:xfrm>
        </p:spPr>
      </p:pic>
    </p:spTree>
    <p:extLst>
      <p:ext uri="{BB962C8B-B14F-4D97-AF65-F5344CB8AC3E}">
        <p14:creationId xmlns:p14="http://schemas.microsoft.com/office/powerpoint/2010/main" val="3885933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272E3-176B-F04D-B563-62A03AF14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PowerBI Line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0EDD85-0F2F-7675-CA9D-9CA9D9DB9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714" y="1906493"/>
            <a:ext cx="7934572" cy="4463197"/>
          </a:xfrm>
        </p:spPr>
      </p:pic>
    </p:spTree>
    <p:extLst>
      <p:ext uri="{BB962C8B-B14F-4D97-AF65-F5344CB8AC3E}">
        <p14:creationId xmlns:p14="http://schemas.microsoft.com/office/powerpoint/2010/main" val="2940342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6D46C-559C-A22F-14F4-C1FE8D77A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Bar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FCF9E4-A9FB-6717-5209-4B4B00250D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860" y="1967887"/>
            <a:ext cx="6792280" cy="4332691"/>
          </a:xfrm>
        </p:spPr>
      </p:pic>
    </p:spTree>
    <p:extLst>
      <p:ext uri="{BB962C8B-B14F-4D97-AF65-F5344CB8AC3E}">
        <p14:creationId xmlns:p14="http://schemas.microsoft.com/office/powerpoint/2010/main" val="1463987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448ED-554D-323F-6BB4-5C586F423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Stacked Bar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0DBC15-9A59-2B56-7BAC-0A36934B9A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506" y="1922929"/>
            <a:ext cx="5844988" cy="4383741"/>
          </a:xfrm>
        </p:spPr>
      </p:pic>
    </p:spTree>
    <p:extLst>
      <p:ext uri="{BB962C8B-B14F-4D97-AF65-F5344CB8AC3E}">
        <p14:creationId xmlns:p14="http://schemas.microsoft.com/office/powerpoint/2010/main" val="3629050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4A616-5F16-0231-8E27-BB6A21C95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Pie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1E9E74-6738-B445-C066-D41DAB1C23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28" y="1928743"/>
            <a:ext cx="5962744" cy="4472058"/>
          </a:xfrm>
        </p:spPr>
      </p:pic>
    </p:spTree>
    <p:extLst>
      <p:ext uri="{BB962C8B-B14F-4D97-AF65-F5344CB8AC3E}">
        <p14:creationId xmlns:p14="http://schemas.microsoft.com/office/powerpoint/2010/main" val="3347552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9A7DA-4F40-D3A7-83EF-CC04CCDEF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Donut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502421-863E-8483-F251-ABA19137E2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867" y="1958800"/>
            <a:ext cx="5818266" cy="4363699"/>
          </a:xfrm>
        </p:spPr>
      </p:pic>
    </p:spTree>
    <p:extLst>
      <p:ext uri="{BB962C8B-B14F-4D97-AF65-F5344CB8AC3E}">
        <p14:creationId xmlns:p14="http://schemas.microsoft.com/office/powerpoint/2010/main" val="412899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2C7C7-6C55-8269-638C-9AED9CBB6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Line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87D700-29D3-7737-A515-34BDCA5DAB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541" y="1912430"/>
            <a:ext cx="5862917" cy="4397188"/>
          </a:xfrm>
        </p:spPr>
      </p:pic>
    </p:spTree>
    <p:extLst>
      <p:ext uri="{BB962C8B-B14F-4D97-AF65-F5344CB8AC3E}">
        <p14:creationId xmlns:p14="http://schemas.microsoft.com/office/powerpoint/2010/main" val="2263786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51D84-1E36-10D1-E0C1-565B1DD1A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Bar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93C00B-B7C4-4B00-CBC1-540F1C5DB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562" y="1981700"/>
            <a:ext cx="7076876" cy="4364975"/>
          </a:xfrm>
        </p:spPr>
      </p:pic>
    </p:spTree>
    <p:extLst>
      <p:ext uri="{BB962C8B-B14F-4D97-AF65-F5344CB8AC3E}">
        <p14:creationId xmlns:p14="http://schemas.microsoft.com/office/powerpoint/2010/main" val="542730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22430-2483-711A-B761-BACC0CF01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Stacked Bar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4E5924-7FDC-F365-8811-B421330A3F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668" y="1941396"/>
            <a:ext cx="7207624" cy="4445620"/>
          </a:xfrm>
        </p:spPr>
      </p:pic>
    </p:spTree>
    <p:extLst>
      <p:ext uri="{BB962C8B-B14F-4D97-AF65-F5344CB8AC3E}">
        <p14:creationId xmlns:p14="http://schemas.microsoft.com/office/powerpoint/2010/main" val="1338929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08A0-51B3-03DC-0370-8B04EA0DB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Pie Chart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679138C-9974-DFFE-4C38-84E3BDD3E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176" y="2070847"/>
            <a:ext cx="8705648" cy="3711711"/>
          </a:xfrm>
        </p:spPr>
      </p:pic>
    </p:spTree>
    <p:extLst>
      <p:ext uri="{BB962C8B-B14F-4D97-AF65-F5344CB8AC3E}">
        <p14:creationId xmlns:p14="http://schemas.microsoft.com/office/powerpoint/2010/main" val="51594432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{6A73B083-ADF8-4B7D-9E1C-B63B75ED7FD1}tf56160789_win32</Template>
  <TotalTime>23</TotalTime>
  <Words>63</Words>
  <Application>Microsoft Office PowerPoint</Application>
  <PresentationFormat>Widescreen</PresentationFormat>
  <Paragraphs>20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Bookman Old Style</vt:lpstr>
      <vt:lpstr>Calibri</vt:lpstr>
      <vt:lpstr>Franklin Gothic Book</vt:lpstr>
      <vt:lpstr>Custom</vt:lpstr>
      <vt:lpstr>Charts Assignment</vt:lpstr>
      <vt:lpstr>Python Bar Chart</vt:lpstr>
      <vt:lpstr>Python Stacked Bar Chart</vt:lpstr>
      <vt:lpstr>Python Pie Chart</vt:lpstr>
      <vt:lpstr>Python Donut Chart</vt:lpstr>
      <vt:lpstr>Python Line Chart</vt:lpstr>
      <vt:lpstr>R Bar Chart</vt:lpstr>
      <vt:lpstr>R Stacked Bar Chart</vt:lpstr>
      <vt:lpstr>R Pie Chart</vt:lpstr>
      <vt:lpstr>R Donut Chart</vt:lpstr>
      <vt:lpstr>R Line Chart</vt:lpstr>
      <vt:lpstr>PowerBI Bar Chart</vt:lpstr>
      <vt:lpstr>PowerBI Stacked Bar Chart</vt:lpstr>
      <vt:lpstr>PowerBI Pie Chart</vt:lpstr>
      <vt:lpstr>PowerBI Donut Chart</vt:lpstr>
      <vt:lpstr>PowerBI Line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Berberena</dc:creator>
  <cp:lastModifiedBy>David Berberena</cp:lastModifiedBy>
  <cp:revision>2</cp:revision>
  <dcterms:created xsi:type="dcterms:W3CDTF">2024-06-06T08:29:52Z</dcterms:created>
  <dcterms:modified xsi:type="dcterms:W3CDTF">2024-06-06T08:53:24Z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