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925" y="484098"/>
            <a:ext cx="6425391" cy="2375285"/>
          </a:xfrm>
        </p:spPr>
        <p:txBody>
          <a:bodyPr>
            <a:normAutofit/>
          </a:bodyPr>
          <a:lstStyle/>
          <a:p>
            <a:r>
              <a:rPr lang="en-US" sz="8000" dirty="0"/>
              <a:t>More Charts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3055908"/>
            <a:ext cx="6269347" cy="28860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Berberena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DSC 640 Data Presentation and Visualization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Weeks 3 and 4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6/30/24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2387-92E4-5F0E-18BA-4A70C88D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Tree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1A0DE-1E92-1735-4F09-3328A54D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90" y="1922462"/>
            <a:ext cx="7995420" cy="4463197"/>
          </a:xfrm>
        </p:spPr>
      </p:pic>
    </p:spTree>
    <p:extLst>
      <p:ext uri="{BB962C8B-B14F-4D97-AF65-F5344CB8AC3E}">
        <p14:creationId xmlns:p14="http://schemas.microsoft.com/office/powerpoint/2010/main" val="74945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AA3-B7B8-B327-EB40-6940BD3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Area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2457AB-61B9-A32C-69C3-B925DC12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9" y="1922463"/>
            <a:ext cx="7944121" cy="4463496"/>
          </a:xfrm>
        </p:spPr>
      </p:pic>
    </p:spTree>
    <p:extLst>
      <p:ext uri="{BB962C8B-B14F-4D97-AF65-F5344CB8AC3E}">
        <p14:creationId xmlns:p14="http://schemas.microsoft.com/office/powerpoint/2010/main" val="353694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2E0-2A5B-7D3D-C43D-DCA9EA4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Stacked Area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57C228-1FFE-FD44-467B-2598AAC01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70" y="1922461"/>
            <a:ext cx="7905459" cy="4463197"/>
          </a:xfrm>
        </p:spPr>
      </p:pic>
    </p:spTree>
    <p:extLst>
      <p:ext uri="{BB962C8B-B14F-4D97-AF65-F5344CB8AC3E}">
        <p14:creationId xmlns:p14="http://schemas.microsoft.com/office/powerpoint/2010/main" val="186895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AC12-7081-090E-0D90-8DB7F7BA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Step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52811A-8D68-4C01-EFBC-D54044D2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34" y="2008187"/>
            <a:ext cx="7742731" cy="4349750"/>
          </a:xfrm>
        </p:spPr>
      </p:pic>
    </p:spTree>
    <p:extLst>
      <p:ext uri="{BB962C8B-B14F-4D97-AF65-F5344CB8AC3E}">
        <p14:creationId xmlns:p14="http://schemas.microsoft.com/office/powerpoint/2010/main" val="38859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D46C-559C-A22F-14F4-C1FE8D7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Tree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78650-BEAB-AC0F-B1B3-D97B43E0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06" y="2028825"/>
            <a:ext cx="6755188" cy="43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48ED-554D-323F-6BB4-5C586F42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Area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4B1A6-E38F-B0D4-DEE0-7020B3F2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60" y="1942465"/>
            <a:ext cx="5918280" cy="4401186"/>
          </a:xfrm>
        </p:spPr>
      </p:pic>
    </p:spTree>
    <p:extLst>
      <p:ext uri="{BB962C8B-B14F-4D97-AF65-F5344CB8AC3E}">
        <p14:creationId xmlns:p14="http://schemas.microsoft.com/office/powerpoint/2010/main" val="362905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616-5F16-0231-8E27-BB6A21C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Stacked Area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1D262-01A6-DC24-40B9-33A07CEE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68" y="1951037"/>
            <a:ext cx="4899463" cy="4323562"/>
          </a:xfrm>
        </p:spPr>
      </p:pic>
    </p:spTree>
    <p:extLst>
      <p:ext uri="{BB962C8B-B14F-4D97-AF65-F5344CB8AC3E}">
        <p14:creationId xmlns:p14="http://schemas.microsoft.com/office/powerpoint/2010/main" val="33475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A7DA-4F40-D3A7-83EF-CC04CCD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Step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61F98C-F4E9-1FA5-F9B9-D0983276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53" y="1922462"/>
            <a:ext cx="5103893" cy="4464797"/>
          </a:xfrm>
        </p:spPr>
      </p:pic>
    </p:spTree>
    <p:extLst>
      <p:ext uri="{BB962C8B-B14F-4D97-AF65-F5344CB8AC3E}">
        <p14:creationId xmlns:p14="http://schemas.microsoft.com/office/powerpoint/2010/main" val="41289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1D84-1E36-10D1-E0C1-565B1DD1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Tree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0ABD6-165E-E20F-EEB1-50FFB982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03" y="1928812"/>
            <a:ext cx="4648994" cy="4457541"/>
          </a:xfrm>
        </p:spPr>
      </p:pic>
    </p:spTree>
    <p:extLst>
      <p:ext uri="{BB962C8B-B14F-4D97-AF65-F5344CB8AC3E}">
        <p14:creationId xmlns:p14="http://schemas.microsoft.com/office/powerpoint/2010/main" val="5427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2430-2483-711A-B761-BACC0CF0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Area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D04C7-86EF-693C-20E3-C1C3664B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04" y="1965326"/>
            <a:ext cx="5284391" cy="4434682"/>
          </a:xfrm>
        </p:spPr>
      </p:pic>
    </p:spTree>
    <p:extLst>
      <p:ext uri="{BB962C8B-B14F-4D97-AF65-F5344CB8AC3E}">
        <p14:creationId xmlns:p14="http://schemas.microsoft.com/office/powerpoint/2010/main" val="13389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8A0-51B3-03DC-0370-8B04EA0D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Stacked Area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77088-DDDD-241F-2CD5-9AA0CD54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08" y="2057401"/>
            <a:ext cx="6590584" cy="4268788"/>
          </a:xfrm>
        </p:spPr>
      </p:pic>
    </p:spTree>
    <p:extLst>
      <p:ext uri="{BB962C8B-B14F-4D97-AF65-F5344CB8AC3E}">
        <p14:creationId xmlns:p14="http://schemas.microsoft.com/office/powerpoint/2010/main" val="51594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7F3A-0B7C-C718-E31D-921E823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Step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187D35-4529-1F5B-F597-F35439260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84" y="2008188"/>
            <a:ext cx="5406232" cy="4335462"/>
          </a:xfrm>
        </p:spPr>
      </p:pic>
    </p:spTree>
    <p:extLst>
      <p:ext uri="{BB962C8B-B14F-4D97-AF65-F5344CB8AC3E}">
        <p14:creationId xmlns:p14="http://schemas.microsoft.com/office/powerpoint/2010/main" val="854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{6A73B083-ADF8-4B7D-9E1C-B63B75ED7FD1}tf56160789_win32</Template>
  <TotalTime>520</TotalTime>
  <Words>55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Custom</vt:lpstr>
      <vt:lpstr>More Charts Assignment</vt:lpstr>
      <vt:lpstr>Python Tree Map</vt:lpstr>
      <vt:lpstr>Python Area Chart</vt:lpstr>
      <vt:lpstr>Python Stacked Area Chart</vt:lpstr>
      <vt:lpstr>Python Step Chart</vt:lpstr>
      <vt:lpstr>R Tree Map</vt:lpstr>
      <vt:lpstr>R Area Chart</vt:lpstr>
      <vt:lpstr>R Stacked Area Chart</vt:lpstr>
      <vt:lpstr>R Step Chart</vt:lpstr>
      <vt:lpstr>PowerBI Tree Map</vt:lpstr>
      <vt:lpstr>PowerBI Area Chart</vt:lpstr>
      <vt:lpstr>PowerBI Stacked Area Chart</vt:lpstr>
      <vt:lpstr>PowerBI Step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Berberena</dc:creator>
  <cp:lastModifiedBy>David Berberena</cp:lastModifiedBy>
  <cp:revision>6</cp:revision>
  <dcterms:created xsi:type="dcterms:W3CDTF">2024-06-06T08:29:52Z</dcterms:created>
  <dcterms:modified xsi:type="dcterms:W3CDTF">2024-06-20T05:48:48Z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