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4" r:id="rId9"/>
    <p:sldId id="265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C6FBFB0-00F8-48A1-BFE8-4C90B73799E2}">
          <p14:sldIdLst>
            <p14:sldId id="257"/>
            <p14:sldId id="259"/>
            <p14:sldId id="260"/>
            <p14:sldId id="261"/>
            <p14:sldId id="264"/>
            <p14:sldId id="265"/>
            <p14:sldId id="26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925" y="0"/>
            <a:ext cx="6425391" cy="3670269"/>
          </a:xfrm>
        </p:spPr>
        <p:txBody>
          <a:bodyPr>
            <a:normAutofit/>
          </a:bodyPr>
          <a:lstStyle/>
          <a:p>
            <a:r>
              <a:rPr lang="en-US" dirty="0"/>
              <a:t>Abundantly More</a:t>
            </a:r>
            <a:r>
              <a:rPr lang="en-US" sz="8000" dirty="0"/>
              <a:t> Charts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3941772"/>
            <a:ext cx="6269347" cy="28860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Berberena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DSC 640 Data Presentation and Visualization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Weeks 7 and 8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/28/24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A2E0-2A5B-7D3D-C43D-DCA9EA49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Lollipop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57C228-1FFE-FD44-467B-2598AAC01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270" y="1922461"/>
            <a:ext cx="7905459" cy="4463197"/>
          </a:xfrm>
        </p:spPr>
      </p:pic>
    </p:spTree>
    <p:extLst>
      <p:ext uri="{BB962C8B-B14F-4D97-AF65-F5344CB8AC3E}">
        <p14:creationId xmlns:p14="http://schemas.microsoft.com/office/powerpoint/2010/main" val="186895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D46C-559C-A22F-14F4-C1FE8D7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22DA9-22D5-A9E9-2950-D2EAD9B0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9069" y="2032132"/>
            <a:ext cx="5753860" cy="43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8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48ED-554D-323F-6BB4-5C586F42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Spatial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54B1A6-E38F-B0D4-DEE0-7020B3F26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279" y="1985328"/>
            <a:ext cx="7726402" cy="4401186"/>
          </a:xfrm>
        </p:spPr>
      </p:pic>
    </p:spTree>
    <p:extLst>
      <p:ext uri="{BB962C8B-B14F-4D97-AF65-F5344CB8AC3E}">
        <p14:creationId xmlns:p14="http://schemas.microsoft.com/office/powerpoint/2010/main" val="362905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A616-5F16-0231-8E27-BB6A21C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Lollipop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C1D262-01A6-DC24-40B9-33A07CEE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1774" y="2008187"/>
            <a:ext cx="7448451" cy="4323562"/>
          </a:xfrm>
        </p:spPr>
      </p:pic>
    </p:spTree>
    <p:extLst>
      <p:ext uri="{BB962C8B-B14F-4D97-AF65-F5344CB8AC3E}">
        <p14:creationId xmlns:p14="http://schemas.microsoft.com/office/powerpoint/2010/main" val="334755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1D84-1E36-10D1-E0C1-565B1DD1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Heatmap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50ABD6-165E-E20F-EEB1-50FFB982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013" y="1985962"/>
            <a:ext cx="7281111" cy="4340455"/>
          </a:xfrm>
        </p:spPr>
      </p:pic>
    </p:spTree>
    <p:extLst>
      <p:ext uri="{BB962C8B-B14F-4D97-AF65-F5344CB8AC3E}">
        <p14:creationId xmlns:p14="http://schemas.microsoft.com/office/powerpoint/2010/main" val="5427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2430-2483-711A-B761-BACC0CF0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Spatial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D04C7-86EF-693C-20E3-C1C3664BF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2" b="21606"/>
          <a:stretch/>
        </p:blipFill>
        <p:spPr>
          <a:xfrm>
            <a:off x="2140116" y="1971676"/>
            <a:ext cx="7911767" cy="4398942"/>
          </a:xfrm>
        </p:spPr>
      </p:pic>
    </p:spTree>
    <p:extLst>
      <p:ext uri="{BB962C8B-B14F-4D97-AF65-F5344CB8AC3E}">
        <p14:creationId xmlns:p14="http://schemas.microsoft.com/office/powerpoint/2010/main" val="133892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08A0-51B3-03DC-0370-8B04EA0D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Lollipop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377088-DDDD-241F-2CD5-9AA0CD54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7184" y="1957388"/>
            <a:ext cx="6537632" cy="4441126"/>
          </a:xfrm>
        </p:spPr>
      </p:pic>
    </p:spTree>
    <p:extLst>
      <p:ext uri="{BB962C8B-B14F-4D97-AF65-F5344CB8AC3E}">
        <p14:creationId xmlns:p14="http://schemas.microsoft.com/office/powerpoint/2010/main" val="51594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387-92E4-5F0E-18BA-4A70C88D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Heatmap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1A0DE-1E92-1735-4F09-3328A54D6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8290" y="1922462"/>
            <a:ext cx="7995420" cy="4463197"/>
          </a:xfrm>
        </p:spPr>
      </p:pic>
    </p:spTree>
    <p:extLst>
      <p:ext uri="{BB962C8B-B14F-4D97-AF65-F5344CB8AC3E}">
        <p14:creationId xmlns:p14="http://schemas.microsoft.com/office/powerpoint/2010/main" val="74945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1AA3-B7B8-B327-EB40-6940BD3A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Spatial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2457AB-61B9-A32C-69C3-B925DC12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939" y="1922463"/>
            <a:ext cx="7944121" cy="4463496"/>
          </a:xfrm>
        </p:spPr>
      </p:pic>
    </p:spTree>
    <p:extLst>
      <p:ext uri="{BB962C8B-B14F-4D97-AF65-F5344CB8AC3E}">
        <p14:creationId xmlns:p14="http://schemas.microsoft.com/office/powerpoint/2010/main" val="353694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{6A73B083-ADF8-4B7D-9E1C-B63B75ED7FD1}tf56160789_win32</Template>
  <TotalTime>1923</TotalTime>
  <Words>41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Custom</vt:lpstr>
      <vt:lpstr>Abundantly More Charts Assignment</vt:lpstr>
      <vt:lpstr>Python Heatmap</vt:lpstr>
      <vt:lpstr>Python Spatial Chart</vt:lpstr>
      <vt:lpstr>Python Lollipop Chart</vt:lpstr>
      <vt:lpstr>R Heatmap</vt:lpstr>
      <vt:lpstr>R Spatial Chart</vt:lpstr>
      <vt:lpstr>R Lollipop Chart</vt:lpstr>
      <vt:lpstr>PowerBI Heatmap</vt:lpstr>
      <vt:lpstr>PowerBI Spatial Chart</vt:lpstr>
      <vt:lpstr>PowerBI Lollipop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Berberena</dc:creator>
  <cp:lastModifiedBy>David Berberena</cp:lastModifiedBy>
  <cp:revision>9</cp:revision>
  <dcterms:created xsi:type="dcterms:W3CDTF">2024-06-06T08:29:52Z</dcterms:created>
  <dcterms:modified xsi:type="dcterms:W3CDTF">2024-07-19T06:23:44Z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