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72" r:id="rId9"/>
    <p:sldId id="264" r:id="rId10"/>
    <p:sldId id="265" r:id="rId11"/>
    <p:sldId id="266" r:id="rId12"/>
    <p:sldId id="273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C6FBFB0-00F8-48A1-BFE8-4C90B73799E2}">
          <p14:sldIdLst>
            <p14:sldId id="257"/>
            <p14:sldId id="259"/>
            <p14:sldId id="260"/>
            <p14:sldId id="261"/>
            <p14:sldId id="272"/>
            <p14:sldId id="264"/>
            <p14:sldId id="265"/>
            <p14:sldId id="266"/>
            <p14:sldId id="273"/>
            <p14:sldId id="269"/>
            <p14:sldId id="270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925" y="0"/>
            <a:ext cx="6425391" cy="3670269"/>
          </a:xfrm>
        </p:spPr>
        <p:txBody>
          <a:bodyPr>
            <a:normAutofit/>
          </a:bodyPr>
          <a:lstStyle/>
          <a:p>
            <a:r>
              <a:rPr lang="en-US" dirty="0"/>
              <a:t>Excessively More</a:t>
            </a:r>
            <a:r>
              <a:rPr lang="en-US" sz="8000" dirty="0"/>
              <a:t> Charts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3941772"/>
            <a:ext cx="6269347" cy="28860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Berberena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DSC 640 Data Presentation and Visualization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Weeks 9 and 10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8/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387-92E4-5F0E-18BA-4A70C88D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Histogram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1A0DE-1E92-1735-4F09-3328A54D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8290" y="1922462"/>
            <a:ext cx="7995420" cy="4463197"/>
          </a:xfrm>
        </p:spPr>
      </p:pic>
    </p:spTree>
    <p:extLst>
      <p:ext uri="{BB962C8B-B14F-4D97-AF65-F5344CB8AC3E}">
        <p14:creationId xmlns:p14="http://schemas.microsoft.com/office/powerpoint/2010/main" val="74945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AA3-B7B8-B327-EB40-6940BD3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Box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2457AB-61B9-A32C-69C3-B925DC12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939" y="1922463"/>
            <a:ext cx="7944121" cy="4463496"/>
          </a:xfrm>
        </p:spPr>
      </p:pic>
    </p:spTree>
    <p:extLst>
      <p:ext uri="{BB962C8B-B14F-4D97-AF65-F5344CB8AC3E}">
        <p14:creationId xmlns:p14="http://schemas.microsoft.com/office/powerpoint/2010/main" val="353694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2E0-2A5B-7D3D-C43D-DCA9EA4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Bullet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57C228-1FFE-FD44-467B-2598AAC0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270" y="1922461"/>
            <a:ext cx="7905459" cy="4463197"/>
          </a:xfrm>
        </p:spPr>
      </p:pic>
    </p:spTree>
    <p:extLst>
      <p:ext uri="{BB962C8B-B14F-4D97-AF65-F5344CB8AC3E}">
        <p14:creationId xmlns:p14="http://schemas.microsoft.com/office/powerpoint/2010/main" val="186895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103-A14E-71C2-473B-5E7D90C1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Stacked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C07BD-A46D-4E63-DFC2-1543B4D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31" y="1843404"/>
            <a:ext cx="8659138" cy="4885156"/>
          </a:xfrm>
        </p:spPr>
      </p:pic>
    </p:spTree>
    <p:extLst>
      <p:ext uri="{BB962C8B-B14F-4D97-AF65-F5344CB8AC3E}">
        <p14:creationId xmlns:p14="http://schemas.microsoft.com/office/powerpoint/2010/main" val="6598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46C-559C-A22F-14F4-C1FE8D7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2DA9-22D5-A9E9-2950-D2EAD9B0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6766" y="2032132"/>
            <a:ext cx="5358465" cy="43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48ED-554D-323F-6BB4-5C586F42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Box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4B1A6-E38F-B0D4-DEE0-7020B3F2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279" y="1985328"/>
            <a:ext cx="7726402" cy="4401186"/>
          </a:xfrm>
        </p:spPr>
      </p:pic>
    </p:spTree>
    <p:extLst>
      <p:ext uri="{BB962C8B-B14F-4D97-AF65-F5344CB8AC3E}">
        <p14:creationId xmlns:p14="http://schemas.microsoft.com/office/powerpoint/2010/main" val="362905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616-5F16-0231-8E27-BB6A21C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Bullet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1D262-01A6-DC24-40B9-33A07CEE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3105" y="1737360"/>
            <a:ext cx="8286749" cy="4810164"/>
          </a:xfrm>
        </p:spPr>
      </p:pic>
    </p:spTree>
    <p:extLst>
      <p:ext uri="{BB962C8B-B14F-4D97-AF65-F5344CB8AC3E}">
        <p14:creationId xmlns:p14="http://schemas.microsoft.com/office/powerpoint/2010/main" val="33475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F845-E53A-9104-917A-50B4A0A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Stacked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C0B13-6239-0123-62B9-0F10B8719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29" y="1737360"/>
            <a:ext cx="7885742" cy="4846461"/>
          </a:xfrm>
        </p:spPr>
      </p:pic>
    </p:spTree>
    <p:extLst>
      <p:ext uri="{BB962C8B-B14F-4D97-AF65-F5344CB8AC3E}">
        <p14:creationId xmlns:p14="http://schemas.microsoft.com/office/powerpoint/2010/main" val="9350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1D84-1E36-10D1-E0C1-565B1DD1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Histogram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0ABD6-165E-E20F-EEB1-50FFB982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013" y="1985962"/>
            <a:ext cx="7281111" cy="4340455"/>
          </a:xfrm>
        </p:spPr>
      </p:pic>
    </p:spTree>
    <p:extLst>
      <p:ext uri="{BB962C8B-B14F-4D97-AF65-F5344CB8AC3E}">
        <p14:creationId xmlns:p14="http://schemas.microsoft.com/office/powerpoint/2010/main" val="5427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2430-2483-711A-B761-BACC0CF0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Box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D04C7-86EF-693C-20E3-C1C3664B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b="3667"/>
          <a:stretch/>
        </p:blipFill>
        <p:spPr>
          <a:xfrm>
            <a:off x="2140116" y="1971676"/>
            <a:ext cx="7911767" cy="4398942"/>
          </a:xfrm>
        </p:spPr>
      </p:pic>
    </p:spTree>
    <p:extLst>
      <p:ext uri="{BB962C8B-B14F-4D97-AF65-F5344CB8AC3E}">
        <p14:creationId xmlns:p14="http://schemas.microsoft.com/office/powerpoint/2010/main" val="13389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8A0-51B3-03DC-0370-8B04EA0D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Bullet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77088-DDDD-241F-2CD5-9AA0CD54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1681603"/>
            <a:ext cx="7620000" cy="5176397"/>
          </a:xfrm>
        </p:spPr>
      </p:pic>
    </p:spTree>
    <p:extLst>
      <p:ext uri="{BB962C8B-B14F-4D97-AF65-F5344CB8AC3E}">
        <p14:creationId xmlns:p14="http://schemas.microsoft.com/office/powerpoint/2010/main" val="51594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D1E3-16D0-9F22-ADF2-F12D545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Stacked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4B23A-0119-2CB9-9E26-67B6CC42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63" y="1737360"/>
            <a:ext cx="7849473" cy="4663440"/>
          </a:xfrm>
        </p:spPr>
      </p:pic>
    </p:spTree>
    <p:extLst>
      <p:ext uri="{BB962C8B-B14F-4D97-AF65-F5344CB8AC3E}">
        <p14:creationId xmlns:p14="http://schemas.microsoft.com/office/powerpoint/2010/main" val="27580130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{6A73B083-ADF8-4B7D-9E1C-B63B75ED7FD1}tf56160789_win32</Template>
  <TotalTime>2073</TotalTime>
  <Words>53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Custom</vt:lpstr>
      <vt:lpstr>Excessively More Charts Assignment</vt:lpstr>
      <vt:lpstr>Python Histogram</vt:lpstr>
      <vt:lpstr>Python Box Plot</vt:lpstr>
      <vt:lpstr>Python Bullet Chart</vt:lpstr>
      <vt:lpstr>Python Stacked Line Chart</vt:lpstr>
      <vt:lpstr>R Histogram</vt:lpstr>
      <vt:lpstr>R Box Plot</vt:lpstr>
      <vt:lpstr>R Bullet Chart</vt:lpstr>
      <vt:lpstr>R Stacked Line Chart</vt:lpstr>
      <vt:lpstr>PowerBI Histogram</vt:lpstr>
      <vt:lpstr>PowerBI Box Plot</vt:lpstr>
      <vt:lpstr>PowerBI Bullet Chart</vt:lpstr>
      <vt:lpstr>PowerBI Stacked 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Berberena</dc:creator>
  <cp:lastModifiedBy>David Berberena</cp:lastModifiedBy>
  <cp:revision>12</cp:revision>
  <dcterms:created xsi:type="dcterms:W3CDTF">2024-06-06T08:29:52Z</dcterms:created>
  <dcterms:modified xsi:type="dcterms:W3CDTF">2024-08-01T09:02:56Z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