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l.wikipedia.org/wiki/Wiki" TargetMode="External"/><Relationship Id="rId3" Type="http://schemas.openxmlformats.org/officeDocument/2006/relationships/hyperlink" Target="https://nl.wikipedia.org/wiki/Software" TargetMode="External"/><Relationship Id="rId7" Type="http://schemas.openxmlformats.org/officeDocument/2006/relationships/hyperlink" Target="https://nl.wikipedia.org/wiki/Issue_tracker" TargetMode="External"/><Relationship Id="rId2" Type="http://schemas.openxmlformats.org/officeDocument/2006/relationships/hyperlink" Target="https://nl.wikipedia.org/wiki/Web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.wikipedia.org/wiki/Toegangscontrole" TargetMode="External"/><Relationship Id="rId5" Type="http://schemas.openxmlformats.org/officeDocument/2006/relationships/hyperlink" Target="https://nl.wikipedia.org/wiki/Versiebeheersysteem" TargetMode="External"/><Relationship Id="rId4" Type="http://schemas.openxmlformats.org/officeDocument/2006/relationships/hyperlink" Target="https://nl.wikipedia.org/wiki/Git_(software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888B-7134-43FA-97F3-CD4497C7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054768"/>
          </a:xfrm>
        </p:spPr>
        <p:txBody>
          <a:bodyPr/>
          <a:lstStyle/>
          <a:p>
            <a:r>
              <a:rPr lang="nl-NL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E2FA4-368A-419E-893F-8AB9D6BA1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800" dirty="0"/>
              <a:t>Kevin rijsdijk</a:t>
            </a:r>
          </a:p>
          <a:p>
            <a:r>
              <a:rPr lang="nl-NL" sz="2800" dirty="0"/>
              <a:t>2f</a:t>
            </a:r>
          </a:p>
        </p:txBody>
      </p:sp>
    </p:spTree>
    <p:extLst>
      <p:ext uri="{BB962C8B-B14F-4D97-AF65-F5344CB8AC3E}">
        <p14:creationId xmlns:p14="http://schemas.microsoft.com/office/powerpoint/2010/main" val="4717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3CD3-CA68-4AEA-8C17-6A59DF73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ik het over ga hebben.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8EFA-EF41-4C67-BD8D-D363C58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Github?</a:t>
            </a:r>
          </a:p>
          <a:p>
            <a:r>
              <a:rPr lang="nl-NL" dirty="0"/>
              <a:t>Commands</a:t>
            </a:r>
          </a:p>
          <a:p>
            <a:r>
              <a:rPr lang="nl-NL" dirty="0"/>
              <a:t>Github Reporitory</a:t>
            </a:r>
          </a:p>
          <a:p>
            <a:r>
              <a:rPr lang="nl-NL" dirty="0"/>
              <a:t>Prijzenlijst</a:t>
            </a:r>
          </a:p>
          <a:p>
            <a:r>
              <a:rPr lang="nl-NL" dirty="0"/>
              <a:t>Teamwork</a:t>
            </a:r>
          </a:p>
          <a:p>
            <a:r>
              <a:rPr lang="nl-NL" dirty="0"/>
              <a:t>Documentatie</a:t>
            </a:r>
          </a:p>
          <a:p>
            <a:r>
              <a:rPr lang="nl-NL" dirty="0"/>
              <a:t>Alles op 1 plek</a:t>
            </a:r>
          </a:p>
        </p:txBody>
      </p:sp>
    </p:spTree>
    <p:extLst>
      <p:ext uri="{BB962C8B-B14F-4D97-AF65-F5344CB8AC3E}">
        <p14:creationId xmlns:p14="http://schemas.microsoft.com/office/powerpoint/2010/main" val="11824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1830-D26F-48AB-9FCE-78DC5C5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31FD-D4DE-404A-8C68-C0F0AFFA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10110120" cy="4195481"/>
          </a:xfrm>
        </p:spPr>
        <p:txBody>
          <a:bodyPr/>
          <a:lstStyle/>
          <a:p>
            <a:r>
              <a:rPr lang="nl-NL" b="1" dirty="0"/>
              <a:t>GitHub</a:t>
            </a:r>
            <a:r>
              <a:rPr lang="nl-NL" dirty="0"/>
              <a:t> is een populaire </a:t>
            </a:r>
            <a:r>
              <a:rPr lang="nl-NL" dirty="0">
                <a:hlinkClick r:id="rId2" tooltip="Website"/>
              </a:rPr>
              <a:t>website</a:t>
            </a:r>
            <a:r>
              <a:rPr lang="nl-NL" dirty="0"/>
              <a:t> waarop </a:t>
            </a:r>
            <a:r>
              <a:rPr lang="nl-NL" dirty="0">
                <a:hlinkClick r:id="rId3" tooltip="Software"/>
              </a:rPr>
              <a:t>software</a:t>
            </a:r>
            <a:r>
              <a:rPr lang="nl-NL" dirty="0"/>
              <a:t> kan geplaatst worden. GitHub is gebouwd rond het </a:t>
            </a:r>
            <a:r>
              <a:rPr lang="nl-NL" dirty="0">
                <a:hlinkClick r:id="rId4" tooltip="Git (software)"/>
              </a:rPr>
              <a:t>Git</a:t>
            </a:r>
            <a:r>
              <a:rPr lang="nl-NL" dirty="0"/>
              <a:t>-</a:t>
            </a:r>
            <a:r>
              <a:rPr lang="nl-NL" dirty="0">
                <a:hlinkClick r:id="rId5" tooltip="Versiebeheersysteem"/>
              </a:rPr>
              <a:t>versiebeheersysteem</a:t>
            </a:r>
            <a:r>
              <a:rPr lang="nl-NL" dirty="0"/>
              <a:t>, waardoor GitHub alle mogelijkheden van Git en eigen toevoegingen aanbiedt.</a:t>
            </a:r>
          </a:p>
          <a:p>
            <a:endParaRPr lang="nl-NL" dirty="0"/>
          </a:p>
          <a:p>
            <a:r>
              <a:rPr lang="nl-NL" dirty="0"/>
              <a:t>Het beschikt onder ander over </a:t>
            </a:r>
            <a:r>
              <a:rPr lang="nl-NL" dirty="0">
                <a:hlinkClick r:id="rId6" tooltip="Toegangscontrole"/>
              </a:rPr>
              <a:t>toegangscontrole</a:t>
            </a:r>
            <a:r>
              <a:rPr lang="nl-NL" dirty="0"/>
              <a:t> en verschillende samenwerkingsfuncties, zoals een </a:t>
            </a:r>
            <a:r>
              <a:rPr lang="nl-NL" dirty="0">
                <a:hlinkClick r:id="rId7" tooltip="Issue tracker"/>
              </a:rPr>
              <a:t>issue tracker</a:t>
            </a:r>
            <a:r>
              <a:rPr lang="nl-NL" dirty="0"/>
              <a:t>, een forum voor het aanvragen van functies, takenlijsten en </a:t>
            </a:r>
            <a:r>
              <a:rPr lang="nl-NL" dirty="0">
                <a:hlinkClick r:id="rId8" tooltip="Wiki"/>
              </a:rPr>
              <a:t>wiki</a:t>
            </a:r>
            <a:r>
              <a:rPr lang="nl-NL" dirty="0"/>
              <a:t>'s voor ieder project.</a:t>
            </a:r>
          </a:p>
        </p:txBody>
      </p:sp>
    </p:spTree>
    <p:extLst>
      <p:ext uri="{BB962C8B-B14F-4D97-AF65-F5344CB8AC3E}">
        <p14:creationId xmlns:p14="http://schemas.microsoft.com/office/powerpoint/2010/main" val="178091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6E32-F295-4886-B177-BFE178A4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Commands</a:t>
            </a:r>
          </a:p>
        </p:txBody>
      </p:sp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349F8CDC-79D9-4E5A-9ADC-C0F1500FE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58"/>
          <a:stretch/>
        </p:blipFill>
        <p:spPr>
          <a:xfrm>
            <a:off x="2365356" y="2052638"/>
            <a:ext cx="6350805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011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1E9-6858-49FB-8E95-ED637D28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Repository</a:t>
            </a:r>
          </a:p>
        </p:txBody>
      </p:sp>
      <p:pic>
        <p:nvPicPr>
          <p:cNvPr id="1026" name="Picture 2" descr="https://i.gyazo.com/2beb7cdc38ab573fdd683b395fef6dab.png">
            <a:extLst>
              <a:ext uri="{FF2B5EF4-FFF2-40B4-BE49-F238E27FC236}">
                <a16:creationId xmlns:a16="http://schemas.microsoft.com/office/drawing/2014/main" id="{4286219F-6D7E-4ED7-88A1-0A860F0A0C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1" y="2052638"/>
            <a:ext cx="742097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9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481C-5005-453E-8C7D-9A6E229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Prijzenlijst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E13BE01-8997-479C-934C-98AE45919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" t="9662" r="1196" b="5610"/>
          <a:stretch/>
        </p:blipFill>
        <p:spPr>
          <a:xfrm>
            <a:off x="1240180" y="2052638"/>
            <a:ext cx="86734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2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9753-093E-4213-B1E9-9022C158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Teamwork</a:t>
            </a:r>
          </a:p>
        </p:txBody>
      </p:sp>
      <p:pic>
        <p:nvPicPr>
          <p:cNvPr id="2050" name="Picture 2" descr="Afbeeldingsresultaat voor github teamwork">
            <a:extLst>
              <a:ext uri="{FF2B5EF4-FFF2-40B4-BE49-F238E27FC236}">
                <a16:creationId xmlns:a16="http://schemas.microsoft.com/office/drawing/2014/main" id="{423C043E-44C6-4DB9-B6E3-1502E2D4D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/>
          <a:stretch/>
        </p:blipFill>
        <p:spPr bwMode="auto">
          <a:xfrm>
            <a:off x="1845501" y="2667698"/>
            <a:ext cx="7462774" cy="35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6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248A-9F96-4C68-9F37-14E1C265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pic>
        <p:nvPicPr>
          <p:cNvPr id="4" name="Tijdelijke aanduiding voor inhoud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51C5F79B-5AB7-4E8D-B38F-0022BF3EF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73249"/>
            <a:ext cx="8947150" cy="4154540"/>
          </a:xfrm>
        </p:spPr>
      </p:pic>
    </p:spTree>
    <p:extLst>
      <p:ext uri="{BB962C8B-B14F-4D97-AF65-F5344CB8AC3E}">
        <p14:creationId xmlns:p14="http://schemas.microsoft.com/office/powerpoint/2010/main" val="115273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986-5410-4120-9823-17500226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Alles op 1 plek</a:t>
            </a:r>
          </a:p>
        </p:txBody>
      </p:sp>
      <p:pic>
        <p:nvPicPr>
          <p:cNvPr id="4" name="Tijdelijke aanduiding voor inhoud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173A1EB-64A3-49BC-B8D5-55FAF8D8C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54641"/>
            <a:ext cx="8947150" cy="4191756"/>
          </a:xfrm>
        </p:spPr>
      </p:pic>
    </p:spTree>
    <p:extLst>
      <p:ext uri="{BB962C8B-B14F-4D97-AF65-F5344CB8AC3E}">
        <p14:creationId xmlns:p14="http://schemas.microsoft.com/office/powerpoint/2010/main" val="37248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39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Github</vt:lpstr>
      <vt:lpstr>Waar ik het over ga hebben.</vt:lpstr>
      <vt:lpstr>Wat is Github?</vt:lpstr>
      <vt:lpstr>Commands</vt:lpstr>
      <vt:lpstr>Repository</vt:lpstr>
      <vt:lpstr>Prijzenlijst</vt:lpstr>
      <vt:lpstr>Teamwork</vt:lpstr>
      <vt:lpstr>Documentatie</vt:lpstr>
      <vt:lpstr>Alles op 1 plek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Kevin Rijsdijk</dc:creator>
  <cp:lastModifiedBy>Kevin Rijsdijk</cp:lastModifiedBy>
  <cp:revision>5</cp:revision>
  <dcterms:created xsi:type="dcterms:W3CDTF">2018-01-25T09:17:18Z</dcterms:created>
  <dcterms:modified xsi:type="dcterms:W3CDTF">2018-01-25T10:29:46Z</dcterms:modified>
</cp:coreProperties>
</file>