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696" r:id="rId3"/>
    <p:sldId id="698" r:id="rId4"/>
    <p:sldId id="697" r:id="rId5"/>
    <p:sldId id="263" r:id="rId6"/>
    <p:sldId id="699" r:id="rId7"/>
    <p:sldId id="700" r:id="rId8"/>
    <p:sldId id="701" r:id="rId9"/>
    <p:sldId id="702" r:id="rId10"/>
    <p:sldId id="703" r:id="rId11"/>
    <p:sldId id="704" r:id="rId12"/>
    <p:sldId id="695" r:id="rId13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5B012"/>
    <a:srgbClr val="FFFFFF"/>
    <a:srgbClr val="91A3B0"/>
    <a:srgbClr val="333333"/>
    <a:srgbClr val="0F316C"/>
    <a:srgbClr val="0071CE"/>
    <a:srgbClr val="17B69C"/>
    <a:srgbClr val="EDF1F5"/>
    <a:srgbClr val="C5D9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7" autoAdjust="0"/>
    <p:restoredTop sz="93817" autoAdjust="0"/>
  </p:normalViewPr>
  <p:slideViewPr>
    <p:cSldViewPr>
      <p:cViewPr varScale="1">
        <p:scale>
          <a:sx n="70" d="100"/>
          <a:sy n="70" d="100"/>
        </p:scale>
        <p:origin x="-306" y="-126"/>
      </p:cViewPr>
      <p:guideLst>
        <p:guide orient="horz" pos="1642"/>
        <p:guide pos="9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16.11.2023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A8F96F0-52B2-3548-85EC-33CD486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A81BE1BD-7540-D444-8052-425E56B8FEB1}" type="datetimeFigureOut">
              <a:rPr lang="ru-RU" smtClean="0"/>
              <a:pPr/>
              <a:t>16.11.2023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872D519-3666-1E42-93C6-D9A9D24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145512-48B7-094A-9A6E-742F27D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98F9EA06-3FC5-B745-8466-F660D6235F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4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DDBE326-5DAD-4AA4-A5DD-2905A8537C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1" y="0"/>
            <a:ext cx="20100085" cy="1130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314C35-31F5-4D24-AFEC-7A7466F7D364}"/>
              </a:ext>
            </a:extLst>
          </p:cNvPr>
          <p:cNvSpPr txBox="1"/>
          <p:nvPr/>
        </p:nvSpPr>
        <p:spPr>
          <a:xfrm>
            <a:off x="831850" y="3825875"/>
            <a:ext cx="799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IBM Plex Sans" charset="0"/>
              </a:rPr>
              <a:t>Тема: Разработка и тестирование приложения для </a:t>
            </a:r>
            <a:r>
              <a:rPr lang="ru-RU" sz="3600" dirty="0" smtClean="0">
                <a:latin typeface="IBM Plex Sans" charset="0"/>
              </a:rPr>
              <a:t>анализа и прогнозирования </a:t>
            </a:r>
            <a:r>
              <a:rPr lang="ru-RU" sz="3600" dirty="0" smtClean="0">
                <a:latin typeface="IBM Plex Sans" charset="0"/>
              </a:rPr>
              <a:t>метеорологических данных, влияющих на промышленные объекты, с использованием машинного </a:t>
            </a:r>
            <a:r>
              <a:rPr lang="ru-RU" sz="3600" dirty="0" smtClean="0">
                <a:latin typeface="IBM Plex Sans" charset="0"/>
              </a:rPr>
              <a:t>обучения </a:t>
            </a:r>
            <a:endParaRPr lang="ru-RU" sz="3600" dirty="0">
              <a:solidFill>
                <a:schemeClr val="bg1"/>
              </a:solidFill>
              <a:latin typeface="IBM Plex Sans" charset="0"/>
            </a:endParaRPr>
          </a:p>
        </p:txBody>
      </p:sp>
      <p:pic>
        <p:nvPicPr>
          <p:cNvPr id="7" name="Рисунок 6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AC6A7D47-1E62-8B7B-8650-960BE28D1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314C35-31F5-4D24-AFEC-7A7466F7D364}"/>
              </a:ext>
            </a:extLst>
          </p:cNvPr>
          <p:cNvSpPr txBox="1"/>
          <p:nvPr/>
        </p:nvSpPr>
        <p:spPr>
          <a:xfrm>
            <a:off x="831850" y="2759075"/>
            <a:ext cx="799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latin typeface="IBM Plex Sans" charset="0"/>
              </a:rPr>
              <a:t>АТТЕСТАЦИОННАЯ РАБОТА</a:t>
            </a:r>
            <a:endParaRPr lang="ru-RU" sz="4000" dirty="0">
              <a:solidFill>
                <a:schemeClr val="bg1"/>
              </a:solidFill>
              <a:latin typeface="IBM Plex Sans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xmlns="" id="{40774437-FE01-4D9A-896C-EBCBFB755936}"/>
              </a:ext>
            </a:extLst>
          </p:cNvPr>
          <p:cNvSpPr txBox="1"/>
          <p:nvPr/>
        </p:nvSpPr>
        <p:spPr>
          <a:xfrm>
            <a:off x="831850" y="8397875"/>
            <a:ext cx="7503432" cy="20144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IBM Plex Sans" charset="0"/>
                <a:cs typeface="Times New Roman" panose="02020603050405020304" pitchFamily="18" charset="0"/>
              </a:rPr>
              <a:t>Автор работы:</a:t>
            </a:r>
            <a:endParaRPr lang="en-US" sz="2400" dirty="0" smtClean="0">
              <a:solidFill>
                <a:srgbClr val="FFFFFF"/>
              </a:solidFill>
              <a:latin typeface="IBM Plex Sans" charset="0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IBM Plex Sans" charset="0"/>
                <a:cs typeface="Times New Roman" panose="02020603050405020304" pitchFamily="18" charset="0"/>
              </a:rPr>
              <a:t>Сорокин Максим Евгеньевич</a:t>
            </a:r>
          </a:p>
          <a:p>
            <a:endParaRPr lang="ru-RU" sz="2400" dirty="0" smtClean="0">
              <a:solidFill>
                <a:schemeClr val="bg1"/>
              </a:solidFill>
              <a:latin typeface="IBM Plex Sans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IBM Plex Sans" charset="0"/>
              </a:rPr>
              <a:t>Руководитель: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IBM Plex Sans" charset="0"/>
              </a:rPr>
              <a:t>Корнеева </a:t>
            </a:r>
            <a:r>
              <a:rPr lang="ru-RU" sz="2400" dirty="0" smtClean="0">
                <a:solidFill>
                  <a:schemeClr val="bg1"/>
                </a:solidFill>
                <a:latin typeface="IBM Plex Sans" charset="0"/>
              </a:rPr>
              <a:t>Елена Игоревна</a:t>
            </a:r>
            <a:endParaRPr lang="ru-RU" sz="2400" dirty="0">
              <a:solidFill>
                <a:schemeClr val="bg1"/>
              </a:solidFill>
              <a:latin typeface="IBM Plex Sans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24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496887E-C52D-4B9B-86A5-35130CD52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40"/>
            <a:ext cx="20104100" cy="11302669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Дополнительный</a:t>
            </a:r>
            <a:endParaRPr lang="en-US" sz="24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3 Вариант</a:t>
            </a:r>
          </a:p>
        </p:txBody>
      </p:sp>
      <p:pic>
        <p:nvPicPr>
          <p:cNvPr id="4" name="Рисунок 3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32CF5B1D-AC28-64AA-E9EF-D8E42AD70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751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F274A42-E2C1-4295-BE77-724366FED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3" y="0"/>
            <a:ext cx="20097374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Дополнительный</a:t>
            </a:r>
            <a:endParaRPr lang="en-US" sz="24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4 Вариант</a:t>
            </a: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BA5CCA2B-B383-0537-084F-7D689F9767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764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8CB9CC4-28B1-44E5-880E-B53A22EEF8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A5A272-7891-46FF-91F3-66F7CF7A8DFF}"/>
              </a:ext>
            </a:extLst>
          </p:cNvPr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IBM Plex Sans" charset="0"/>
              </a:rPr>
              <a:t>Спасибо </a:t>
            </a:r>
          </a:p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IBM Plex Sans" charset="0"/>
              </a:rPr>
              <a:t>за внимание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AB072B4C-358A-42AD-824B-DE1707BBD1F6}"/>
              </a:ext>
            </a:extLst>
          </p:cNvPr>
          <p:cNvSpPr txBox="1"/>
          <p:nvPr/>
        </p:nvSpPr>
        <p:spPr>
          <a:xfrm>
            <a:off x="831850" y="9898404"/>
            <a:ext cx="7996464" cy="35550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sotge@hotmail.com</a:t>
            </a:r>
            <a:endParaRPr lang="ru-RU" sz="2000" dirty="0" smtClean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xmlns="" id="{BE953AA4-62E9-4F56-B4C2-CB08921AED52}"/>
              </a:ext>
            </a:extLst>
          </p:cNvPr>
          <p:cNvSpPr txBox="1"/>
          <p:nvPr/>
        </p:nvSpPr>
        <p:spPr>
          <a:xfrm>
            <a:off x="831850" y="9464675"/>
            <a:ext cx="7503432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 smtClean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Сорокин Максим Евгеньевич</a:t>
            </a:r>
            <a:endParaRPr lang="ru-RU" sz="24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7CD5B39F-D467-0E4A-2425-7FF5FFC997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00" y="1105200"/>
            <a:ext cx="2880000" cy="75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77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71BAEC9-8FFC-47CD-AB64-9E3710894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0102770" cy="11310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Разделяющий слайд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3EAFB214-4106-4F86-8893-A6E82B38D9F7}"/>
              </a:ext>
            </a:extLst>
          </p:cNvPr>
          <p:cNvSpPr txBox="1"/>
          <p:nvPr/>
        </p:nvSpPr>
        <p:spPr>
          <a:xfrm>
            <a:off x="984250" y="6797675"/>
            <a:ext cx="7848600" cy="84736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48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1 вариант</a:t>
            </a:r>
            <a:endParaRPr lang="en-US" sz="4800" dirty="0">
              <a:solidFill>
                <a:srgbClr val="FFFFFF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7C22807E-3868-A7BF-5224-6F4134B0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00" y="1105200"/>
            <a:ext cx="2197317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29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70F3D00-7589-467F-AEC3-2BBA06CC1B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Montserrat SemiBold" panose="00000700000000000000" pitchFamily="2" charset="-52"/>
              </a:rPr>
              <a:t>Разделяющий слайд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3EAFB214-4106-4F86-8893-A6E82B38D9F7}"/>
              </a:ext>
            </a:extLst>
          </p:cNvPr>
          <p:cNvSpPr txBox="1"/>
          <p:nvPr/>
        </p:nvSpPr>
        <p:spPr>
          <a:xfrm>
            <a:off x="984250" y="6797675"/>
            <a:ext cx="7848600" cy="84736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48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2</a:t>
            </a:r>
            <a:r>
              <a:rPr lang="ru-RU" sz="48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 вариант</a:t>
            </a:r>
            <a:endParaRPr lang="en-US" sz="48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073607AD-2A2F-F2EF-634C-0C65B7334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00" y="1105200"/>
            <a:ext cx="2197317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072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A849BAEC-F245-4682-ACCE-291D3FC36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5CB473C5-59D5-41D0-9239-5C4F2B5184A0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Варианты рамок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xmlns="" id="{0DE9F28A-2EB5-4E21-92EA-946920DE8DC9}"/>
              </a:ext>
            </a:extLst>
          </p:cNvPr>
          <p:cNvSpPr/>
          <p:nvPr/>
        </p:nvSpPr>
        <p:spPr>
          <a:xfrm>
            <a:off x="831850" y="2759075"/>
            <a:ext cx="8153398" cy="3886200"/>
          </a:xfrm>
          <a:prstGeom prst="roundRect">
            <a:avLst/>
          </a:prstGeom>
          <a:solidFill>
            <a:srgbClr val="91A3B0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xmlns="" id="{111D8965-2D47-483C-9906-F7B5FE28B9D2}"/>
              </a:ext>
            </a:extLst>
          </p:cNvPr>
          <p:cNvSpPr txBox="1"/>
          <p:nvPr/>
        </p:nvSpPr>
        <p:spPr>
          <a:xfrm>
            <a:off x="1651814" y="3607544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xmlns="" id="{59CCC8DA-E53A-4F1E-8148-AF8126BD7414}"/>
              </a:ext>
            </a:extLst>
          </p:cNvPr>
          <p:cNvSpPr txBox="1"/>
          <p:nvPr/>
        </p:nvSpPr>
        <p:spPr>
          <a:xfrm>
            <a:off x="1651813" y="4598144"/>
            <a:ext cx="6266638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dolore magna.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xmlns="" id="{114ED48D-ACF6-475B-A8AB-EFDB2E3B4889}"/>
              </a:ext>
            </a:extLst>
          </p:cNvPr>
          <p:cNvSpPr/>
          <p:nvPr/>
        </p:nvSpPr>
        <p:spPr>
          <a:xfrm>
            <a:off x="9366250" y="2759075"/>
            <a:ext cx="8153398" cy="3886200"/>
          </a:xfrm>
          <a:prstGeom prst="roundRect">
            <a:avLst/>
          </a:prstGeom>
          <a:solidFill>
            <a:srgbClr val="333333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xmlns="" id="{4D0379F3-C787-408F-A372-039CD66415EE}"/>
              </a:ext>
            </a:extLst>
          </p:cNvPr>
          <p:cNvSpPr txBox="1"/>
          <p:nvPr/>
        </p:nvSpPr>
        <p:spPr>
          <a:xfrm>
            <a:off x="10186214" y="3607544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xmlns="" id="{01A943E0-2F62-46F7-90B0-FF077D02B5ED}"/>
              </a:ext>
            </a:extLst>
          </p:cNvPr>
          <p:cNvSpPr txBox="1"/>
          <p:nvPr/>
        </p:nvSpPr>
        <p:spPr>
          <a:xfrm>
            <a:off x="10186213" y="4598144"/>
            <a:ext cx="6419038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dolore magna.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xmlns="" id="{382F982C-569E-4130-ACB6-5A73529023BC}"/>
              </a:ext>
            </a:extLst>
          </p:cNvPr>
          <p:cNvSpPr/>
          <p:nvPr/>
        </p:nvSpPr>
        <p:spPr>
          <a:xfrm>
            <a:off x="831850" y="7033032"/>
            <a:ext cx="8153398" cy="3886200"/>
          </a:xfrm>
          <a:prstGeom prst="roundRect">
            <a:avLst/>
          </a:pr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xmlns="" id="{D9257433-C0D8-4E55-A9D0-8644F4776C10}"/>
              </a:ext>
            </a:extLst>
          </p:cNvPr>
          <p:cNvSpPr txBox="1"/>
          <p:nvPr/>
        </p:nvSpPr>
        <p:spPr>
          <a:xfrm>
            <a:off x="1651814" y="7881501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xmlns="" id="{C370C505-0A3B-4224-B35E-F8EFACFA6B3B}"/>
              </a:ext>
            </a:extLst>
          </p:cNvPr>
          <p:cNvSpPr txBox="1"/>
          <p:nvPr/>
        </p:nvSpPr>
        <p:spPr>
          <a:xfrm>
            <a:off x="1651812" y="8872101"/>
            <a:ext cx="6266639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dolore magna.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xmlns="" id="{44EA5078-4174-44CD-B09D-1613EB0FF99C}"/>
              </a:ext>
            </a:extLst>
          </p:cNvPr>
          <p:cNvSpPr/>
          <p:nvPr/>
        </p:nvSpPr>
        <p:spPr>
          <a:xfrm>
            <a:off x="9366250" y="7033032"/>
            <a:ext cx="8153398" cy="3886200"/>
          </a:xfrm>
          <a:prstGeom prst="roundRect">
            <a:avLst/>
          </a:prstGeom>
          <a:noFill/>
          <a:ln>
            <a:solidFill>
              <a:srgbClr val="91A3B0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xmlns="" id="{F75F3BB0-82BE-4E45-A36B-7E78B6F08BDC}"/>
              </a:ext>
            </a:extLst>
          </p:cNvPr>
          <p:cNvSpPr txBox="1"/>
          <p:nvPr/>
        </p:nvSpPr>
        <p:spPr>
          <a:xfrm>
            <a:off x="10186214" y="7881501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xmlns="" id="{553FF3F7-8D83-4416-A69D-9F9C127700F3}"/>
              </a:ext>
            </a:extLst>
          </p:cNvPr>
          <p:cNvSpPr txBox="1"/>
          <p:nvPr/>
        </p:nvSpPr>
        <p:spPr>
          <a:xfrm>
            <a:off x="10186212" y="8872101"/>
            <a:ext cx="6419039" cy="132012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dolore magna.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D178D88B-08EC-F708-4EBA-4E11B89882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605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Пример рамки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220652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dolore magna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aliquam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erat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volutpat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. Ut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wisi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enim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ad minim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veniam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quis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nostrud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exerci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tation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ullamcorper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suscipit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lobortis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nisl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aliquip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ex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ea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commodo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consequat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. Duis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autem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vel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iriure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 in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xmlns="" id="{BE74930A-B6E9-4823-B541-1CCB51CACD9D}"/>
              </a:ext>
            </a:extLst>
          </p:cNvPr>
          <p:cNvSpPr/>
          <p:nvPr/>
        </p:nvSpPr>
        <p:spPr>
          <a:xfrm>
            <a:off x="10890250" y="2073275"/>
            <a:ext cx="8229602" cy="8763000"/>
          </a:xfrm>
          <a:prstGeom prst="roundRect">
            <a:avLst/>
          </a:prstGeom>
          <a:solidFill>
            <a:srgbClr val="91A3B0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xmlns="" id="{D215E94E-B2AA-4286-9778-51673EBAE759}"/>
              </a:ext>
            </a:extLst>
          </p:cNvPr>
          <p:cNvSpPr txBox="1"/>
          <p:nvPr/>
        </p:nvSpPr>
        <p:spPr>
          <a:xfrm>
            <a:off x="12091577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2B41E482-24FE-4D41-A0B8-A45D8BA4AEF0}"/>
              </a:ext>
            </a:extLst>
          </p:cNvPr>
          <p:cNvSpPr txBox="1"/>
          <p:nvPr/>
        </p:nvSpPr>
        <p:spPr>
          <a:xfrm>
            <a:off x="11728813" y="3749675"/>
            <a:ext cx="7613287" cy="474875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363842" marR="8377" indent="-342900">
              <a:lnSpc>
                <a:spcPct val="120000"/>
              </a:lnSpc>
              <a:spcBef>
                <a:spcPts val="3000"/>
              </a:spcBef>
              <a:buFont typeface="IBM Plex Mono" panose="020B0509050203000203" pitchFamily="49" charset="-52"/>
              <a:buChar char="–"/>
            </a:pP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dolore magna.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  <a:p>
            <a:pPr marL="363842" marR="8377" indent="-342900">
              <a:lnSpc>
                <a:spcPct val="120000"/>
              </a:lnSpc>
              <a:spcBef>
                <a:spcPts val="3000"/>
              </a:spcBef>
              <a:buFont typeface="IBM Plex Mono" panose="020B0509050203000203" pitchFamily="49" charset="-52"/>
              <a:buChar char="–"/>
            </a:pP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Aliquam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erat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volutpat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. Ut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wisi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enim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ad minim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veniam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quis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nostrud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exerci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tation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ullamcorper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suscipit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lobortis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nisl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aliquip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ex. 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  <a:p>
            <a:pPr marL="363842" marR="8377" indent="-342900">
              <a:lnSpc>
                <a:spcPct val="120000"/>
              </a:lnSpc>
              <a:spcBef>
                <a:spcPts val="3000"/>
              </a:spcBef>
              <a:buFont typeface="IBM Plex Mono" panose="020B0509050203000203" pitchFamily="49" charset="-52"/>
              <a:buChar char="–"/>
            </a:pP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Ea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commodo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consequat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. Duis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autem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vel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eum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iriure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dolor in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hendrerit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vulputate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velit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esse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molestie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consequat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, vel </a:t>
            </a:r>
            <a:r>
              <a:rPr lang="en-US" sz="2400" dirty="0" err="1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illum</a:t>
            </a:r>
            <a:r>
              <a:rPr lang="en-US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. 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xmlns="" id="{4ABF32C5-D2F2-4E3D-864F-93219112AA8D}"/>
              </a:ext>
            </a:extLst>
          </p:cNvPr>
          <p:cNvSpPr txBox="1"/>
          <p:nvPr/>
        </p:nvSpPr>
        <p:spPr>
          <a:xfrm>
            <a:off x="831850" y="7771719"/>
            <a:ext cx="8686800" cy="220652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Lorem ipsum dolor sit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amet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consectetuer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adipiscing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elit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sed diam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nonummy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nibh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euismod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tincidunt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laoreet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dolore magna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aliquam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erat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volutpat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. Ut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wisi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enim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ad minim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veniam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quis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nostrud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exerci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tation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ullamcorper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suscipit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lobortis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nisl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ut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aliquip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ex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ea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commodo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consequat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. Duis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autem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vel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eum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iriure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 dolor in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xmlns="" id="{1FE19B69-6086-4F94-ACA6-EB482913D9CD}"/>
              </a:ext>
            </a:extLst>
          </p:cNvPr>
          <p:cNvSpPr txBox="1"/>
          <p:nvPr/>
        </p:nvSpPr>
        <p:spPr>
          <a:xfrm>
            <a:off x="838563" y="6781119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Подзаголовок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11F121B4-3C9A-7618-EC77-97D0C24CC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945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Основной</a:t>
            </a:r>
            <a:endParaRPr lang="en-US" sz="24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1 Вариант</a:t>
            </a:r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651800DA-7DA4-6A63-EA59-0974636C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433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B2927C8-9366-4E1B-BE22-C10AC0AB6D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Основной</a:t>
            </a:r>
            <a:endParaRPr lang="en-US" sz="24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2 Вариант</a:t>
            </a:r>
          </a:p>
        </p:txBody>
      </p:sp>
      <p:pic>
        <p:nvPicPr>
          <p:cNvPr id="4" name="Рисунок 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xmlns="" id="{EB2A57C0-FD94-9264-9B9E-053B796E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014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D47F193-2573-4FE6-9786-93C25B4E7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40"/>
            <a:ext cx="20104100" cy="11302669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Дополнительный</a:t>
            </a:r>
            <a:endParaRPr lang="en-US" sz="24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1 Вариант</a:t>
            </a:r>
          </a:p>
        </p:txBody>
      </p:sp>
      <p:pic>
        <p:nvPicPr>
          <p:cNvPr id="3" name="Рисунок 2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45F7FD7A-A756-0F88-A7DC-B0FC11EDF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859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99B4A25-2D57-4F91-AD86-1C0A536C26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2" y="-1892"/>
            <a:ext cx="20100737" cy="11311242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xmlns="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Фон слайда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92C88FE5-21D1-48F3-BA42-62CAAB8CE265}"/>
              </a:ext>
            </a:extLst>
          </p:cNvPr>
          <p:cNvSpPr txBox="1"/>
          <p:nvPr/>
        </p:nvSpPr>
        <p:spPr>
          <a:xfrm>
            <a:off x="831850" y="3749675"/>
            <a:ext cx="8686800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chemeClr val="bg1"/>
                </a:solidFill>
                <a:latin typeface="IBM Plex Sans regular"/>
                <a:cs typeface="Times New Roman" panose="02020603050405020304" pitchFamily="18" charset="0"/>
              </a:rPr>
              <a:t>Дополнительный</a:t>
            </a:r>
            <a:endParaRPr lang="en-US" sz="2400" dirty="0">
              <a:solidFill>
                <a:schemeClr val="bg1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97FCE206-17C7-4561-B19B-F49EE0FEEE83}"/>
              </a:ext>
            </a:extLst>
          </p:cNvPr>
          <p:cNvSpPr txBox="1"/>
          <p:nvPr/>
        </p:nvSpPr>
        <p:spPr>
          <a:xfrm>
            <a:off x="838563" y="2759075"/>
            <a:ext cx="76132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2 Вариант</a:t>
            </a:r>
          </a:p>
        </p:txBody>
      </p:sp>
      <p:pic>
        <p:nvPicPr>
          <p:cNvPr id="4" name="Рисунок 3" descr="Изображение выглядит как текст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D66879F8-F42C-B8DF-74CE-F094E4DDF1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02400" y="1159200"/>
            <a:ext cx="2556000" cy="5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2328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 t="-105899" b="-27301"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5923</TotalTime>
  <Words>288</Words>
  <Application>Microsoft Office PowerPoint</Application>
  <PresentationFormat>Произвольный</PresentationFormat>
  <Paragraphs>51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Сорокин М.Е.</cp:lastModifiedBy>
  <cp:revision>282</cp:revision>
  <dcterms:created xsi:type="dcterms:W3CDTF">2018-10-03T13:56:53Z</dcterms:created>
  <dcterms:modified xsi:type="dcterms:W3CDTF">2023-11-16T09:52:10Z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