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696" r:id="rId3"/>
    <p:sldId id="698" r:id="rId4"/>
    <p:sldId id="697" r:id="rId5"/>
    <p:sldId id="263" r:id="rId6"/>
    <p:sldId id="699" r:id="rId7"/>
    <p:sldId id="700" r:id="rId8"/>
    <p:sldId id="701" r:id="rId9"/>
    <p:sldId id="702" r:id="rId10"/>
    <p:sldId id="703" r:id="rId11"/>
    <p:sldId id="704" r:id="rId12"/>
    <p:sldId id="695" r:id="rId13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3817" autoAdjust="0"/>
  </p:normalViewPr>
  <p:slideViewPr>
    <p:cSldViewPr>
      <p:cViewPr varScale="1">
        <p:scale>
          <a:sx n="70" d="100"/>
          <a:sy n="70" d="100"/>
        </p:scale>
        <p:origin x="-306" y="-126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3825875"/>
            <a:ext cx="799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IBM Plex Sans" charset="0"/>
              </a:rPr>
              <a:t>Тема: Разработка и тестирование приложения для </a:t>
            </a:r>
            <a:r>
              <a:rPr lang="ru-RU" sz="3600" dirty="0" smtClean="0">
                <a:latin typeface="IBM Plex Sans" charset="0"/>
              </a:rPr>
              <a:t>анализа и прогнозирования </a:t>
            </a:r>
            <a:r>
              <a:rPr lang="ru-RU" sz="3600" dirty="0" smtClean="0">
                <a:latin typeface="IBM Plex Sans" charset="0"/>
              </a:rPr>
              <a:t>метеорологических данных, влияющих на промышленные объекты, с использованием машинного </a:t>
            </a:r>
            <a:r>
              <a:rPr lang="ru-RU" sz="3600" dirty="0" smtClean="0">
                <a:latin typeface="IBM Plex Sans" charset="0"/>
              </a:rPr>
              <a:t>обучения </a:t>
            </a:r>
            <a:endParaRPr lang="ru-RU" sz="3600" dirty="0">
              <a:solidFill>
                <a:schemeClr val="bg1"/>
              </a:solidFill>
              <a:latin typeface="IBM Plex Sans" charset="0"/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2759075"/>
            <a:ext cx="799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IBM Plex Sans" charset="0"/>
              </a:rPr>
              <a:t>АТТЕСТАЦИОННАЯ РАБОТА</a:t>
            </a:r>
            <a:endParaRPr lang="ru-RU" sz="4000" dirty="0">
              <a:solidFill>
                <a:schemeClr val="bg1"/>
              </a:solidFill>
              <a:latin typeface="IBM Plex Sans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831850" y="8397875"/>
            <a:ext cx="7503432" cy="20144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Автор работы:</a:t>
            </a:r>
            <a:endParaRPr lang="en-US" sz="2400" dirty="0" smtClean="0">
              <a:solidFill>
                <a:srgbClr val="FFFFFF"/>
              </a:solidFill>
              <a:latin typeface="IBM Plex Sans" charset="0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Сорокин Максим Евгеньевич</a:t>
            </a:r>
          </a:p>
          <a:p>
            <a:endParaRPr lang="ru-RU" sz="2400" dirty="0" smtClean="0">
              <a:solidFill>
                <a:schemeClr val="bg1"/>
              </a:solidFill>
              <a:latin typeface="IBM Plex Sans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Руководитель: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Корнеева </a:t>
            </a:r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Елена Игоревна</a:t>
            </a:r>
            <a:endParaRPr lang="ru-RU" sz="2400" dirty="0">
              <a:solidFill>
                <a:schemeClr val="bg1"/>
              </a:solidFill>
              <a:latin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0" y="10379075"/>
            <a:ext cx="20104100" cy="6237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</a:pPr>
            <a:r>
              <a:rPr lang="ru-RU" sz="3600" dirty="0" err="1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Иннополис</a:t>
            </a:r>
            <a:r>
              <a:rPr lang="ru-RU" sz="36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2023</a:t>
            </a:r>
            <a:endParaRPr lang="ru-RU" sz="3600" dirty="0">
              <a:solidFill>
                <a:schemeClr val="bg1"/>
              </a:solidFill>
              <a:latin typeface="IBM Plex San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3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51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F274A42-E2C1-4295-BE77-724366FED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3" y="0"/>
            <a:ext cx="20097374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4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BA5CCA2B-B383-0537-084F-7D689F976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6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за внимание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AB072B4C-358A-42AD-824B-DE1707BBD1F6}"/>
              </a:ext>
            </a:extLst>
          </p:cNvPr>
          <p:cNvSpPr txBox="1"/>
          <p:nvPr/>
        </p:nvSpPr>
        <p:spPr>
          <a:xfrm>
            <a:off x="831850" y="9898404"/>
            <a:ext cx="7996464" cy="35550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sotge@hotmail.com</a:t>
            </a:r>
            <a:endParaRPr lang="ru-RU" sz="2000" dirty="0" smtClean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xmlns="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Сорокин Максим Евгеньевич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8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 вариант</a:t>
            </a:r>
            <a:endParaRPr lang="en-US" sz="48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9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70F3D00-7589-467F-AEC3-2BBA06CC1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2</a:t>
            </a:r>
            <a:r>
              <a:rPr lang="ru-RU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 вариант</a:t>
            </a:r>
            <a:endParaRPr lang="en-US" sz="48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073607AD-2A2F-F2EF-634C-0C65B7334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7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A849BAEC-F245-4682-ACCE-291D3FC3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Варианты рамок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0DE9F28A-2EB5-4E21-92EA-946920DE8DC9}"/>
              </a:ext>
            </a:extLst>
          </p:cNvPr>
          <p:cNvSpPr/>
          <p:nvPr/>
        </p:nvSpPr>
        <p:spPr>
          <a:xfrm>
            <a:off x="831850" y="2759075"/>
            <a:ext cx="8153398" cy="38862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111D8965-2D47-483C-9906-F7B5FE28B9D2}"/>
              </a:ext>
            </a:extLst>
          </p:cNvPr>
          <p:cNvSpPr txBox="1"/>
          <p:nvPr/>
        </p:nvSpPr>
        <p:spPr>
          <a:xfrm>
            <a:off x="16518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59CCC8DA-E53A-4F1E-8148-AF8126BD7414}"/>
              </a:ext>
            </a:extLst>
          </p:cNvPr>
          <p:cNvSpPr txBox="1"/>
          <p:nvPr/>
        </p:nvSpPr>
        <p:spPr>
          <a:xfrm>
            <a:off x="1651813" y="4598144"/>
            <a:ext cx="62666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114ED48D-ACF6-475B-A8AB-EFDB2E3B4889}"/>
              </a:ext>
            </a:extLst>
          </p:cNvPr>
          <p:cNvSpPr/>
          <p:nvPr/>
        </p:nvSpPr>
        <p:spPr>
          <a:xfrm>
            <a:off x="9366250" y="2759075"/>
            <a:ext cx="8153398" cy="3886200"/>
          </a:xfrm>
          <a:prstGeom prst="roundRect">
            <a:avLst/>
          </a:prstGeom>
          <a:solidFill>
            <a:srgbClr val="333333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xmlns="" id="{4D0379F3-C787-408F-A372-039CD66415EE}"/>
              </a:ext>
            </a:extLst>
          </p:cNvPr>
          <p:cNvSpPr txBox="1"/>
          <p:nvPr/>
        </p:nvSpPr>
        <p:spPr>
          <a:xfrm>
            <a:off x="101862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xmlns="" id="{01A943E0-2F62-46F7-90B0-FF077D02B5ED}"/>
              </a:ext>
            </a:extLst>
          </p:cNvPr>
          <p:cNvSpPr txBox="1"/>
          <p:nvPr/>
        </p:nvSpPr>
        <p:spPr>
          <a:xfrm>
            <a:off x="10186213" y="4598144"/>
            <a:ext cx="64190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xmlns="" id="{382F982C-569E-4130-ACB6-5A73529023BC}"/>
              </a:ext>
            </a:extLst>
          </p:cNvPr>
          <p:cNvSpPr/>
          <p:nvPr/>
        </p:nvSpPr>
        <p:spPr>
          <a:xfrm>
            <a:off x="831850" y="7033032"/>
            <a:ext cx="8153398" cy="3886200"/>
          </a:xfrm>
          <a:prstGeom prst="roundRect">
            <a:avLst/>
          </a:pr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xmlns="" id="{D9257433-C0D8-4E55-A9D0-8644F4776C10}"/>
              </a:ext>
            </a:extLst>
          </p:cNvPr>
          <p:cNvSpPr txBox="1"/>
          <p:nvPr/>
        </p:nvSpPr>
        <p:spPr>
          <a:xfrm>
            <a:off x="16518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xmlns="" id="{C370C505-0A3B-4224-B35E-F8EFACFA6B3B}"/>
              </a:ext>
            </a:extLst>
          </p:cNvPr>
          <p:cNvSpPr txBox="1"/>
          <p:nvPr/>
        </p:nvSpPr>
        <p:spPr>
          <a:xfrm>
            <a:off x="1651812" y="8872101"/>
            <a:ext cx="62666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44EA5078-4174-44CD-B09D-1613EB0FF99C}"/>
              </a:ext>
            </a:extLst>
          </p:cNvPr>
          <p:cNvSpPr/>
          <p:nvPr/>
        </p:nvSpPr>
        <p:spPr>
          <a:xfrm>
            <a:off x="9366250" y="7033032"/>
            <a:ext cx="8153398" cy="3886200"/>
          </a:xfrm>
          <a:prstGeom prst="roundRect">
            <a:avLst/>
          </a:prstGeom>
          <a:noFill/>
          <a:ln>
            <a:solidFill>
              <a:srgbClr val="91A3B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xmlns="" id="{F75F3BB0-82BE-4E45-A36B-7E78B6F08BDC}"/>
              </a:ext>
            </a:extLst>
          </p:cNvPr>
          <p:cNvSpPr txBox="1"/>
          <p:nvPr/>
        </p:nvSpPr>
        <p:spPr>
          <a:xfrm>
            <a:off x="101862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xmlns="" id="{553FF3F7-8D83-4416-A69D-9F9C127700F3}"/>
              </a:ext>
            </a:extLst>
          </p:cNvPr>
          <p:cNvSpPr txBox="1"/>
          <p:nvPr/>
        </p:nvSpPr>
        <p:spPr>
          <a:xfrm>
            <a:off x="10186212" y="8872101"/>
            <a:ext cx="64190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178D88B-08EC-F708-4EBA-4E11B8988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Пример рамки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BE74930A-B6E9-4823-B541-1CCB51CACD9D}"/>
              </a:ext>
            </a:extLst>
          </p:cNvPr>
          <p:cNvSpPr/>
          <p:nvPr/>
        </p:nvSpPr>
        <p:spPr>
          <a:xfrm>
            <a:off x="10890250" y="2073275"/>
            <a:ext cx="8229602" cy="87630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xmlns="" id="{D215E94E-B2AA-4286-9778-51673EBAE759}"/>
              </a:ext>
            </a:extLst>
          </p:cNvPr>
          <p:cNvSpPr txBox="1"/>
          <p:nvPr/>
        </p:nvSpPr>
        <p:spPr>
          <a:xfrm>
            <a:off x="12091577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2B41E482-24FE-4D41-A0B8-A45D8BA4AEF0}"/>
              </a:ext>
            </a:extLst>
          </p:cNvPr>
          <p:cNvSpPr txBox="1"/>
          <p:nvPr/>
        </p:nvSpPr>
        <p:spPr>
          <a:xfrm>
            <a:off x="11728813" y="3749675"/>
            <a:ext cx="7613287" cy="474875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ad minim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ex.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vel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hendrerit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vulputate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esse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molestie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vel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illum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4ABF32C5-D2F2-4E3D-864F-93219112AA8D}"/>
              </a:ext>
            </a:extLst>
          </p:cNvPr>
          <p:cNvSpPr txBox="1"/>
          <p:nvPr/>
        </p:nvSpPr>
        <p:spPr>
          <a:xfrm>
            <a:off x="831850" y="7771719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1FE19B69-6086-4F94-ACA6-EB482913D9CD}"/>
              </a:ext>
            </a:extLst>
          </p:cNvPr>
          <p:cNvSpPr txBox="1"/>
          <p:nvPr/>
        </p:nvSpPr>
        <p:spPr>
          <a:xfrm>
            <a:off x="838563" y="6781119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1F121B4-3C9A-7618-EC77-97D0C24CC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4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3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01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D47F193-2573-4FE6-9786-93C25B4E7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45F7FD7A-A756-0F88-A7DC-B0FC11EDF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85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99B4A25-2D57-4F91-AD86-1C0A536C2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" y="-1892"/>
            <a:ext cx="20100737" cy="1131124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D66879F8-F42C-B8DF-74CE-F094E4DDF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32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290</Words>
  <Application>Microsoft Office PowerPoint</Application>
  <PresentationFormat>Произвольный</PresentationFormat>
  <Paragraphs>52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Сорокин М.Е.</cp:lastModifiedBy>
  <cp:revision>284</cp:revision>
  <dcterms:created xsi:type="dcterms:W3CDTF">2018-10-03T13:56:53Z</dcterms:created>
  <dcterms:modified xsi:type="dcterms:W3CDTF">2023-11-16T09:58:47Z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