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80" d="100"/>
          <a:sy n="180" d="100"/>
        </p:scale>
        <p:origin x="-2160" y="-2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2B352-6D68-422C-B770-DD1092016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F73FB7-F941-40D6-89C4-7853DC354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167DB0-6445-42E8-8A37-07BA946C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B54-EA67-4805-8EAC-62BD55613BCE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F9622-7DC5-4122-BA6B-864F593B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810CF-4927-4233-A937-5F0F76F3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EC39-5677-44D2-9998-F78836BCF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86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EAA7E-C13B-4F0A-8E22-D74B4225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89E836-BD3E-4E5F-AF6C-144665166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22934-F360-420B-8FB3-E3EBF0AD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B54-EA67-4805-8EAC-62BD55613BCE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DB3E1A-29C1-465E-88A8-3C75E072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23BEA-555B-4146-BD3B-46D371C2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EC39-5677-44D2-9998-F78836BCF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3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632157-E6D3-421B-87AE-DC65F22A9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1BD88F-16A7-4FC4-B4DD-E8B741FF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570EA3-B1C1-4275-9141-F889ECEE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B54-EA67-4805-8EAC-62BD55613BCE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532AF-7C2C-4395-A4CA-8C26A5B6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F56E4E-D99A-48C5-836D-44A2721A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EC39-5677-44D2-9998-F78836BCF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99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6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A0F82-BCF2-4C47-B5EC-F32B6675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FA8BE0-1401-44CC-ACF9-29907A53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F127C1-AB87-4161-9E5D-B8CDE7E7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B54-EA67-4805-8EAC-62BD55613BCE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393ABC-F730-44DB-B59A-3F6AC657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E0D531-E3C1-447F-B556-FCC1CD5B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EC39-5677-44D2-9998-F78836BCF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43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947A3-D52E-463D-AD1C-A7EB7AAA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60FE08-966F-41ED-8E5E-23A4FEF5D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D2D374-E61E-4F72-80B5-3DABE0D6B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1E3894-0CE8-4E31-B940-E33831D1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B54-EA67-4805-8EAC-62BD55613BCE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AF6CC9-4D35-47F6-8386-2DCDE9CE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9571AB-0F86-44FA-B3BC-1C817857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EC39-5677-44D2-9998-F78836BCF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1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07018-2520-4597-B51E-37029CF2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88605C-8B07-41FC-97CA-857FEC14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1808E2-0E10-4F2D-A890-A8E3015A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F2FD8B-743A-423C-AAF0-325F2B0A8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3827BC-B466-411D-B354-7CCA2365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137AC3-9489-410D-811E-4BF0DB76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B54-EA67-4805-8EAC-62BD55613BCE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36BA9B-91EF-4522-98B3-86000A1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F90920-C1F2-4FEC-957F-0E935B76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EC39-5677-44D2-9998-F78836BCF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40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261ED-0124-451E-9729-F59BB721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D3559D-7ED3-4CC0-A99E-B871764C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B54-EA67-4805-8EAC-62BD55613BCE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C6C7FF-B1EA-4F8A-AE69-A516D96C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577164-69D5-4549-B933-7E2E24E6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EC39-5677-44D2-9998-F78836BCF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5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358D3F-E328-4692-8923-53950DAA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B54-EA67-4805-8EAC-62BD55613BCE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DF72DF-5E65-4296-ACEE-1998E0F8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817DEB-0F4D-42D9-AE68-C1EEFD88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EC39-5677-44D2-9998-F78836BCF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54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2C652-CFD7-469F-884F-5FBFEC9D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F6E66-677A-47B4-8ED2-D2BC0C5B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F04EE8-D8C2-4BCD-BA63-3AFCFEA81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02F809-D32E-400F-A013-8512C8D9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B54-EA67-4805-8EAC-62BD55613BCE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68810C-BE12-45E5-93F1-9D2FD03F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BB1EB-2357-4D72-B8C0-4DD14127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EC39-5677-44D2-9998-F78836BCF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66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84ACA-46A1-4EAC-9E8E-EA2E2CF6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B163DF-3E9B-4CBA-846A-8DC7C52E0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CCDC4B-F4A7-48DE-AD8A-A9F86EFB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8BB23-D2E7-4DE1-B507-D2ACFB4E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B54-EA67-4805-8EAC-62BD55613BCE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9FD187-4E3C-4418-8237-55DF5C44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2AAFD9-2DCB-4BCB-B130-A5D4A3AA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EC39-5677-44D2-9998-F78836BCF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96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367514-C53D-4118-ABAF-4AEFF196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F74795-BE4A-47AD-AE86-DE7091143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5D491-AAC5-472D-BC13-A53CB37D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EB54-EA67-4805-8EAC-62BD55613BCE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C21AC-1B23-4B41-B250-9D2515304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5A826-2667-4436-8840-F5BAF37A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EC39-5677-44D2-9998-F78836BCF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7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グループ化 818">
            <a:extLst>
              <a:ext uri="{FF2B5EF4-FFF2-40B4-BE49-F238E27FC236}">
                <a16:creationId xmlns:a16="http://schemas.microsoft.com/office/drawing/2014/main" id="{B0285EDE-9530-4B2D-9A15-30F9B3947D6B}"/>
              </a:ext>
            </a:extLst>
          </p:cNvPr>
          <p:cNvGrpSpPr/>
          <p:nvPr/>
        </p:nvGrpSpPr>
        <p:grpSpPr>
          <a:xfrm>
            <a:off x="-1106906" y="-1828800"/>
            <a:ext cx="10984414" cy="8843031"/>
            <a:chOff x="-1106906" y="-1828800"/>
            <a:chExt cx="10984414" cy="8843031"/>
          </a:xfrm>
        </p:grpSpPr>
        <p:sp>
          <p:nvSpPr>
            <p:cNvPr id="818" name="正方形/長方形 817">
              <a:extLst>
                <a:ext uri="{FF2B5EF4-FFF2-40B4-BE49-F238E27FC236}">
                  <a16:creationId xmlns:a16="http://schemas.microsoft.com/office/drawing/2014/main" id="{456D9529-B1EA-4AAE-8B1D-528C36F28173}"/>
                </a:ext>
              </a:extLst>
            </p:cNvPr>
            <p:cNvSpPr/>
            <p:nvPr/>
          </p:nvSpPr>
          <p:spPr>
            <a:xfrm>
              <a:off x="-1106906" y="-1828800"/>
              <a:ext cx="10984413" cy="8843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7" name="グループ化 816">
              <a:extLst>
                <a:ext uri="{FF2B5EF4-FFF2-40B4-BE49-F238E27FC236}">
                  <a16:creationId xmlns:a16="http://schemas.microsoft.com/office/drawing/2014/main" id="{E9AE8B2A-9AA0-4FAF-83DF-31B25EDCB8CB}"/>
                </a:ext>
              </a:extLst>
            </p:cNvPr>
            <p:cNvGrpSpPr/>
            <p:nvPr/>
          </p:nvGrpSpPr>
          <p:grpSpPr>
            <a:xfrm>
              <a:off x="-1106905" y="-1828800"/>
              <a:ext cx="10984413" cy="8843031"/>
              <a:chOff x="-1106905" y="-1828800"/>
              <a:chExt cx="10984413" cy="8843031"/>
            </a:xfrm>
          </p:grpSpPr>
          <p:cxnSp>
            <p:nvCxnSpPr>
              <p:cNvPr id="792" name="直線コネクタ 791">
                <a:extLst>
                  <a:ext uri="{FF2B5EF4-FFF2-40B4-BE49-F238E27FC236}">
                    <a16:creationId xmlns:a16="http://schemas.microsoft.com/office/drawing/2014/main" id="{2CF123A4-513E-4DF8-BFD7-6494D153E612}"/>
                  </a:ext>
                </a:extLst>
              </p:cNvPr>
              <p:cNvCxnSpPr>
                <a:cxnSpLocks/>
                <a:stCxn id="155" idx="0"/>
                <a:endCxn id="734" idx="4"/>
              </p:cNvCxnSpPr>
              <p:nvPr/>
            </p:nvCxnSpPr>
            <p:spPr>
              <a:xfrm flipV="1">
                <a:off x="847328" y="-1043977"/>
                <a:ext cx="21999" cy="33787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6" name="直線コネクタ 755">
                <a:extLst>
                  <a:ext uri="{FF2B5EF4-FFF2-40B4-BE49-F238E27FC236}">
                    <a16:creationId xmlns:a16="http://schemas.microsoft.com/office/drawing/2014/main" id="{F22604C9-57D7-402A-8DB1-DD5A8FD287A3}"/>
                  </a:ext>
                </a:extLst>
              </p:cNvPr>
              <p:cNvCxnSpPr>
                <a:stCxn id="740" idx="0"/>
                <a:endCxn id="744" idx="0"/>
              </p:cNvCxnSpPr>
              <p:nvPr/>
            </p:nvCxnSpPr>
            <p:spPr>
              <a:xfrm>
                <a:off x="-229496" y="-155031"/>
                <a:ext cx="3231" cy="9178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直線コネクタ 643">
                <a:extLst>
                  <a:ext uri="{FF2B5EF4-FFF2-40B4-BE49-F238E27FC236}">
                    <a16:creationId xmlns:a16="http://schemas.microsoft.com/office/drawing/2014/main" id="{FEB46C7C-F132-4F87-B1D5-A9E13FF9E197}"/>
                  </a:ext>
                </a:extLst>
              </p:cNvPr>
              <p:cNvCxnSpPr>
                <a:cxnSpLocks/>
                <a:stCxn id="646" idx="0"/>
                <a:endCxn id="800" idx="4"/>
              </p:cNvCxnSpPr>
              <p:nvPr/>
            </p:nvCxnSpPr>
            <p:spPr>
              <a:xfrm flipV="1">
                <a:off x="5235122" y="-1046236"/>
                <a:ext cx="6416" cy="17931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5" name="グループ化 644">
                <a:extLst>
                  <a:ext uri="{FF2B5EF4-FFF2-40B4-BE49-F238E27FC236}">
                    <a16:creationId xmlns:a16="http://schemas.microsoft.com/office/drawing/2014/main" id="{0F9E90FD-DEB4-4B81-8783-1DE5AA80426F}"/>
                  </a:ext>
                </a:extLst>
              </p:cNvPr>
              <p:cNvGrpSpPr/>
              <p:nvPr/>
            </p:nvGrpSpPr>
            <p:grpSpPr>
              <a:xfrm>
                <a:off x="5043816" y="746927"/>
                <a:ext cx="382611" cy="375667"/>
                <a:chOff x="2583712" y="1531087"/>
                <a:chExt cx="432000" cy="432000"/>
              </a:xfrm>
            </p:grpSpPr>
            <p:sp>
              <p:nvSpPr>
                <p:cNvPr id="646" name="楕円 645">
                  <a:extLst>
                    <a:ext uri="{FF2B5EF4-FFF2-40B4-BE49-F238E27FC236}">
                      <a16:creationId xmlns:a16="http://schemas.microsoft.com/office/drawing/2014/main" id="{78C5D95F-D61B-4B87-8188-F244613172E6}"/>
                    </a:ext>
                  </a:extLst>
                </p:cNvPr>
                <p:cNvSpPr/>
                <p:nvPr/>
              </p:nvSpPr>
              <p:spPr>
                <a:xfrm>
                  <a:off x="2583712" y="153108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47" name="直線コネクタ 646">
                  <a:extLst>
                    <a:ext uri="{FF2B5EF4-FFF2-40B4-BE49-F238E27FC236}">
                      <a16:creationId xmlns:a16="http://schemas.microsoft.com/office/drawing/2014/main" id="{AF93C90E-AFD2-4A6C-917A-8E34EFDA7B3F}"/>
                    </a:ext>
                  </a:extLst>
                </p:cNvPr>
                <p:cNvCxnSpPr>
                  <a:stCxn id="646" idx="1"/>
                  <a:endCxn id="646" idx="5"/>
                </p:cNvCxnSpPr>
                <p:nvPr/>
              </p:nvCxnSpPr>
              <p:spPr>
                <a:xfrm>
                  <a:off x="2646977" y="1594352"/>
                  <a:ext cx="305470" cy="305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線コネクタ 647">
                  <a:extLst>
                    <a:ext uri="{FF2B5EF4-FFF2-40B4-BE49-F238E27FC236}">
                      <a16:creationId xmlns:a16="http://schemas.microsoft.com/office/drawing/2014/main" id="{E8F43297-9ACA-4199-9CDB-2032AD7BD406}"/>
                    </a:ext>
                  </a:extLst>
                </p:cNvPr>
                <p:cNvCxnSpPr>
                  <a:cxnSpLocks/>
                  <a:stCxn id="646" idx="3"/>
                  <a:endCxn id="646" idx="7"/>
                </p:cNvCxnSpPr>
                <p:nvPr/>
              </p:nvCxnSpPr>
              <p:spPr>
                <a:xfrm flipV="1">
                  <a:off x="2646977" y="1594352"/>
                  <a:ext cx="305470" cy="305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直線コネクタ 577">
                <a:extLst>
                  <a:ext uri="{FF2B5EF4-FFF2-40B4-BE49-F238E27FC236}">
                    <a16:creationId xmlns:a16="http://schemas.microsoft.com/office/drawing/2014/main" id="{0F032337-54C7-4617-96D0-429E1A521020}"/>
                  </a:ext>
                </a:extLst>
              </p:cNvPr>
              <p:cNvCxnSpPr>
                <a:cxnSpLocks/>
                <a:stCxn id="13" idx="0"/>
                <a:endCxn id="796" idx="4"/>
              </p:cNvCxnSpPr>
              <p:nvPr/>
            </p:nvCxnSpPr>
            <p:spPr>
              <a:xfrm flipV="1">
                <a:off x="2562198" y="-1043878"/>
                <a:ext cx="800" cy="17686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CC8C5B7-1DA9-43DF-96EB-B13182C37A0F}"/>
                  </a:ext>
                </a:extLst>
              </p:cNvPr>
              <p:cNvSpPr txBox="1"/>
              <p:nvPr/>
            </p:nvSpPr>
            <p:spPr>
              <a:xfrm>
                <a:off x="-1106904" y="1310826"/>
                <a:ext cx="10973910" cy="87655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BF9B661-3685-47E6-AAA7-6F0251912607}"/>
                  </a:ext>
                </a:extLst>
              </p:cNvPr>
              <p:cNvSpPr txBox="1"/>
              <p:nvPr/>
            </p:nvSpPr>
            <p:spPr>
              <a:xfrm>
                <a:off x="-1106904" y="2225438"/>
                <a:ext cx="10973913" cy="62611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7251B3B-DC41-49C5-BF17-61D642400820}"/>
                  </a:ext>
                </a:extLst>
              </p:cNvPr>
              <p:cNvSpPr txBox="1"/>
              <p:nvPr/>
            </p:nvSpPr>
            <p:spPr>
              <a:xfrm>
                <a:off x="-1106904" y="2879002"/>
                <a:ext cx="10973913" cy="83481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C69B237-8DFC-4A38-9A60-98BC1F9C822D}"/>
                  </a:ext>
                </a:extLst>
              </p:cNvPr>
              <p:cNvSpPr txBox="1"/>
              <p:nvPr/>
            </p:nvSpPr>
            <p:spPr>
              <a:xfrm>
                <a:off x="-1106905" y="3716714"/>
                <a:ext cx="10973912" cy="329751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4726749-5CBF-4D7F-B7D4-78D7430A5261}"/>
                  </a:ext>
                </a:extLst>
              </p:cNvPr>
              <p:cNvSpPr txBox="1"/>
              <p:nvPr/>
            </p:nvSpPr>
            <p:spPr>
              <a:xfrm>
                <a:off x="1871063" y="-651945"/>
                <a:ext cx="3958494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/>
                  <a:t>AWG M3202A</a:t>
                </a:r>
                <a:endParaRPr kumimoji="1" lang="ja-JP" altLang="en-US" sz="1600" dirty="0"/>
              </a:p>
            </p:txBody>
          </p: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397D5284-DCEA-40CC-8334-05202271FA31}"/>
                  </a:ext>
                </a:extLst>
              </p:cNvPr>
              <p:cNvGrpSpPr/>
              <p:nvPr/>
            </p:nvGrpSpPr>
            <p:grpSpPr>
              <a:xfrm>
                <a:off x="2370892" y="724740"/>
                <a:ext cx="382611" cy="375667"/>
                <a:chOff x="2583712" y="1531087"/>
                <a:chExt cx="432000" cy="432000"/>
              </a:xfrm>
            </p:grpSpPr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416D5537-FD01-477B-9C6B-AD4E5D749144}"/>
                    </a:ext>
                  </a:extLst>
                </p:cNvPr>
                <p:cNvSpPr/>
                <p:nvPr/>
              </p:nvSpPr>
              <p:spPr>
                <a:xfrm>
                  <a:off x="2583712" y="153108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44DB51B9-0439-4C68-8160-BCBA512180B0}"/>
                    </a:ext>
                  </a:extLst>
                </p:cNvPr>
                <p:cNvCxnSpPr>
                  <a:stCxn id="13" idx="1"/>
                  <a:endCxn id="13" idx="5"/>
                </p:cNvCxnSpPr>
                <p:nvPr/>
              </p:nvCxnSpPr>
              <p:spPr>
                <a:xfrm>
                  <a:off x="2646977" y="1594352"/>
                  <a:ext cx="305470" cy="305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60D1CBAF-0FFB-4C7E-B17C-594B55AEB9F7}"/>
                    </a:ext>
                  </a:extLst>
                </p:cNvPr>
                <p:cNvCxnSpPr>
                  <a:cxnSpLocks/>
                  <a:stCxn id="13" idx="3"/>
                  <a:endCxn id="13" idx="7"/>
                </p:cNvCxnSpPr>
                <p:nvPr/>
              </p:nvCxnSpPr>
              <p:spPr>
                <a:xfrm flipV="1">
                  <a:off x="2646977" y="1594352"/>
                  <a:ext cx="305470" cy="305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3" name="グループ化 782">
                <a:extLst>
                  <a:ext uri="{FF2B5EF4-FFF2-40B4-BE49-F238E27FC236}">
                    <a16:creationId xmlns:a16="http://schemas.microsoft.com/office/drawing/2014/main" id="{C08E49F7-B9B7-48F5-A1A7-5CF1B8762429}"/>
                  </a:ext>
                </a:extLst>
              </p:cNvPr>
              <p:cNvGrpSpPr/>
              <p:nvPr/>
            </p:nvGrpSpPr>
            <p:grpSpPr>
              <a:xfrm>
                <a:off x="1332179" y="4668082"/>
                <a:ext cx="255074" cy="542629"/>
                <a:chOff x="1332180" y="4661174"/>
                <a:chExt cx="255074" cy="542629"/>
              </a:xfrm>
            </p:grpSpPr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08F616C-E38A-4734-9115-ACC6E0FF01F7}"/>
                    </a:ext>
                  </a:extLst>
                </p:cNvPr>
                <p:cNvSpPr/>
                <p:nvPr/>
              </p:nvSpPr>
              <p:spPr>
                <a:xfrm>
                  <a:off x="1332180" y="4661174"/>
                  <a:ext cx="251763" cy="5426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フリーフォーム: 図形 99">
                  <a:extLst>
                    <a:ext uri="{FF2B5EF4-FFF2-40B4-BE49-F238E27FC236}">
                      <a16:creationId xmlns:a16="http://schemas.microsoft.com/office/drawing/2014/main" id="{29E53D91-89EA-48A7-902B-C392C5A3902D}"/>
                    </a:ext>
                  </a:extLst>
                </p:cNvPr>
                <p:cNvSpPr/>
                <p:nvPr/>
              </p:nvSpPr>
              <p:spPr>
                <a:xfrm>
                  <a:off x="1332180" y="4742511"/>
                  <a:ext cx="255074" cy="358541"/>
                </a:xfrm>
                <a:custGeom>
                  <a:avLst/>
                  <a:gdLst>
                    <a:gd name="connsiteX0" fmla="*/ 0 w 466979"/>
                    <a:gd name="connsiteY0" fmla="*/ 2445 h 682133"/>
                    <a:gd name="connsiteX1" fmla="*/ 122246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4030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0 h 679688"/>
                    <a:gd name="connsiteX1" fmla="*/ 151585 w 466979"/>
                    <a:gd name="connsiteY1" fmla="*/ 7335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0 h 679688"/>
                    <a:gd name="connsiteX1" fmla="*/ 151585 w 466979"/>
                    <a:gd name="connsiteY1" fmla="*/ 4890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9780 h 689468"/>
                    <a:gd name="connsiteX1" fmla="*/ 151585 w 466979"/>
                    <a:gd name="connsiteY1" fmla="*/ 0 h 689468"/>
                    <a:gd name="connsiteX2" fmla="*/ 342288 w 466979"/>
                    <a:gd name="connsiteY2" fmla="*/ 689468 h 689468"/>
                    <a:gd name="connsiteX3" fmla="*/ 466979 w 466979"/>
                    <a:gd name="connsiteY3" fmla="*/ 687023 h 689468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4578"/>
                    <a:gd name="connsiteX1" fmla="*/ 151585 w 466979"/>
                    <a:gd name="connsiteY1" fmla="*/ 0 h 684578"/>
                    <a:gd name="connsiteX2" fmla="*/ 325173 w 466979"/>
                    <a:gd name="connsiteY2" fmla="*/ 684578 h 684578"/>
                    <a:gd name="connsiteX3" fmla="*/ 466979 w 466979"/>
                    <a:gd name="connsiteY3" fmla="*/ 679688 h 68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979" h="684578">
                      <a:moveTo>
                        <a:pt x="0" y="2445"/>
                      </a:moveTo>
                      <a:lnTo>
                        <a:pt x="151585" y="0"/>
                      </a:lnTo>
                      <a:lnTo>
                        <a:pt x="325173" y="684578"/>
                      </a:lnTo>
                      <a:lnTo>
                        <a:pt x="466979" y="679688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EA84C269-2CB8-4AF1-9846-9B59434C0C24}"/>
                  </a:ext>
                </a:extLst>
              </p:cNvPr>
              <p:cNvGrpSpPr/>
              <p:nvPr/>
            </p:nvGrpSpPr>
            <p:grpSpPr>
              <a:xfrm>
                <a:off x="717971" y="5768807"/>
                <a:ext cx="1496854" cy="562107"/>
                <a:chOff x="2278510" y="5938349"/>
                <a:chExt cx="1116636" cy="4964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テキスト ボックス 90">
                      <a:extLst>
                        <a:ext uri="{FF2B5EF4-FFF2-40B4-BE49-F238E27FC236}">
                          <a16:creationId xmlns:a16="http://schemas.microsoft.com/office/drawing/2014/main" id="{E4A9D8BB-6387-4682-BCEE-673AF0CF34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8510" y="6126947"/>
                      <a:ext cx="313400" cy="27180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b="1" dirty="0"/>
                    </a:p>
                  </p:txBody>
                </p:sp>
              </mc:Choice>
              <mc:Fallback xmlns="">
                <p:sp>
                  <p:nvSpPr>
                    <p:cNvPr id="91" name="テキスト ボックス 90">
                      <a:extLst>
                        <a:ext uri="{FF2B5EF4-FFF2-40B4-BE49-F238E27FC236}">
                          <a16:creationId xmlns:a16="http://schemas.microsoft.com/office/drawing/2014/main" id="{E4A9D8BB-6387-4682-BCEE-673AF0CF34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8510" y="6126947"/>
                      <a:ext cx="313400" cy="27180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B50C1ED0-646C-479A-ADC9-2EF0D84EB5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5695" y="5938349"/>
                      <a:ext cx="343711" cy="2718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b="1" dirty="0"/>
                    </a:p>
                  </p:txBody>
                </p:sp>
              </mc:Choice>
              <mc:Fallback xmlns="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B50C1ED0-646C-479A-ADC9-2EF0D84EB5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5695" y="5938349"/>
                      <a:ext cx="343711" cy="27180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テキスト ボックス 92">
                      <a:extLst>
                        <a:ext uri="{FF2B5EF4-FFF2-40B4-BE49-F238E27FC236}">
                          <a16:creationId xmlns:a16="http://schemas.microsoft.com/office/drawing/2014/main" id="{32B4E695-E715-410E-A6E4-52F3B3D971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1435" y="6162956"/>
                      <a:ext cx="343711" cy="2718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1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dirty="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kumimoji="1" lang="en-US" altLang="ja-JP" sz="14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b="1" dirty="0"/>
                    </a:p>
                  </p:txBody>
                </p:sp>
              </mc:Choice>
              <mc:Fallback xmlns="">
                <p:sp>
                  <p:nvSpPr>
                    <p:cNvPr id="93" name="テキスト ボックス 92">
                      <a:extLst>
                        <a:ext uri="{FF2B5EF4-FFF2-40B4-BE49-F238E27FC236}">
                          <a16:creationId xmlns:a16="http://schemas.microsoft.com/office/drawing/2014/main" id="{32B4E695-E715-410E-A6E4-52F3B3D971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1435" y="6162956"/>
                      <a:ext cx="343711" cy="27180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4" name="グループ化 143">
                <a:extLst>
                  <a:ext uri="{FF2B5EF4-FFF2-40B4-BE49-F238E27FC236}">
                    <a16:creationId xmlns:a16="http://schemas.microsoft.com/office/drawing/2014/main" id="{9F5682F2-C00A-4932-9339-9A9EF71EDAF1}"/>
                  </a:ext>
                </a:extLst>
              </p:cNvPr>
              <p:cNvGrpSpPr/>
              <p:nvPr/>
            </p:nvGrpSpPr>
            <p:grpSpPr>
              <a:xfrm>
                <a:off x="1071481" y="5210708"/>
                <a:ext cx="767081" cy="1511420"/>
                <a:chOff x="2418842" y="5458755"/>
                <a:chExt cx="649574" cy="1303551"/>
              </a:xfrm>
            </p:grpSpPr>
            <p:cxnSp>
              <p:nvCxnSpPr>
                <p:cNvPr id="84" name="直線コネクタ 83">
                  <a:extLst>
                    <a:ext uri="{FF2B5EF4-FFF2-40B4-BE49-F238E27FC236}">
                      <a16:creationId xmlns:a16="http://schemas.microsoft.com/office/drawing/2014/main" id="{03D1A489-5872-4496-8C40-0144C6379C11}"/>
                    </a:ext>
                  </a:extLst>
                </p:cNvPr>
                <p:cNvCxnSpPr>
                  <a:cxnSpLocks/>
                  <a:stCxn id="96" idx="2"/>
                </p:cNvCxnSpPr>
                <p:nvPr/>
              </p:nvCxnSpPr>
              <p:spPr>
                <a:xfrm>
                  <a:off x="2746203" y="5458755"/>
                  <a:ext cx="0" cy="7704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円弧 54">
                  <a:extLst>
                    <a:ext uri="{FF2B5EF4-FFF2-40B4-BE49-F238E27FC236}">
                      <a16:creationId xmlns:a16="http://schemas.microsoft.com/office/drawing/2014/main" id="{2B9FE0DE-3CAA-4116-BA7E-F30D4CE002D2}"/>
                    </a:ext>
                  </a:extLst>
                </p:cNvPr>
                <p:cNvSpPr/>
                <p:nvPr/>
              </p:nvSpPr>
              <p:spPr>
                <a:xfrm rot="16200000">
                  <a:off x="2420527" y="6027800"/>
                  <a:ext cx="140630" cy="144000"/>
                </a:xfrm>
                <a:prstGeom prst="arc">
                  <a:avLst>
                    <a:gd name="adj1" fmla="val 11020070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8F245707-EA08-4CD4-AF05-CDE2B2CE9433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>
                  <a:off x="2486236" y="6447987"/>
                  <a:ext cx="480" cy="1016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2B7CD2FD-F889-4BFB-84AF-0E3BEFF6F4F7}"/>
                    </a:ext>
                  </a:extLst>
                </p:cNvPr>
                <p:cNvCxnSpPr>
                  <a:cxnSpLocks/>
                  <a:endCxn id="52" idx="0"/>
                </p:cNvCxnSpPr>
                <p:nvPr/>
              </p:nvCxnSpPr>
              <p:spPr>
                <a:xfrm>
                  <a:off x="2981332" y="5951292"/>
                  <a:ext cx="1294" cy="8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AD2E4241-066A-4D91-9CBA-49252F58E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410" y="6219825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1B9C2BA7-A4C2-4DFD-8C6C-320263487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410" y="6282845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円弧 55">
                  <a:extLst>
                    <a:ext uri="{FF2B5EF4-FFF2-40B4-BE49-F238E27FC236}">
                      <a16:creationId xmlns:a16="http://schemas.microsoft.com/office/drawing/2014/main" id="{26F4AEF7-E1AD-430F-A8C4-E357FD0CC397}"/>
                    </a:ext>
                  </a:extLst>
                </p:cNvPr>
                <p:cNvSpPr/>
                <p:nvPr/>
              </p:nvSpPr>
              <p:spPr>
                <a:xfrm rot="16200000">
                  <a:off x="2420527" y="6168430"/>
                  <a:ext cx="140630" cy="144000"/>
                </a:xfrm>
                <a:prstGeom prst="arc">
                  <a:avLst>
                    <a:gd name="adj1" fmla="val 11020070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フリーフォーム: 図形 51">
                  <a:extLst>
                    <a:ext uri="{FF2B5EF4-FFF2-40B4-BE49-F238E27FC236}">
                      <a16:creationId xmlns:a16="http://schemas.microsoft.com/office/drawing/2014/main" id="{D97AD686-3D06-42C0-8868-0AC2F635ED7A}"/>
                    </a:ext>
                  </a:extLst>
                </p:cNvPr>
                <p:cNvSpPr/>
                <p:nvPr/>
              </p:nvSpPr>
              <p:spPr>
                <a:xfrm>
                  <a:off x="2905206" y="6034692"/>
                  <a:ext cx="163210" cy="514958"/>
                </a:xfrm>
                <a:custGeom>
                  <a:avLst/>
                  <a:gdLst>
                    <a:gd name="connsiteX0" fmla="*/ 244816 w 330606"/>
                    <a:gd name="connsiteY0" fmla="*/ 0 h 527297"/>
                    <a:gd name="connsiteX1" fmla="*/ 167396 w 330606"/>
                    <a:gd name="connsiteY1" fmla="*/ 29294 h 527297"/>
                    <a:gd name="connsiteX2" fmla="*/ 328514 w 330606"/>
                    <a:gd name="connsiteY2" fmla="*/ 87883 h 527297"/>
                    <a:gd name="connsiteX3" fmla="*/ 177858 w 330606"/>
                    <a:gd name="connsiteY3" fmla="*/ 138102 h 527297"/>
                    <a:gd name="connsiteX4" fmla="*/ 324329 w 330606"/>
                    <a:gd name="connsiteY4" fmla="*/ 194598 h 527297"/>
                    <a:gd name="connsiteX5" fmla="*/ 169488 w 330606"/>
                    <a:gd name="connsiteY5" fmla="*/ 246909 h 527297"/>
                    <a:gd name="connsiteX6" fmla="*/ 330606 w 330606"/>
                    <a:gd name="connsiteY6" fmla="*/ 309682 h 527297"/>
                    <a:gd name="connsiteX7" fmla="*/ 171580 w 330606"/>
                    <a:gd name="connsiteY7" fmla="*/ 355716 h 527297"/>
                    <a:gd name="connsiteX8" fmla="*/ 322237 w 330606"/>
                    <a:gd name="connsiteY8" fmla="*/ 420582 h 527297"/>
                    <a:gd name="connsiteX9" fmla="*/ 253186 w 330606"/>
                    <a:gd name="connsiteY9" fmla="*/ 451969 h 527297"/>
                    <a:gd name="connsiteX10" fmla="*/ 251093 w 330606"/>
                    <a:gd name="connsiteY10" fmla="*/ 527297 h 527297"/>
                    <a:gd name="connsiteX11" fmla="*/ 0 w 330606"/>
                    <a:gd name="connsiteY11" fmla="*/ 521020 h 527297"/>
                    <a:gd name="connsiteX12" fmla="*/ 0 w 330606"/>
                    <a:gd name="connsiteY12" fmla="*/ 521020 h 527297"/>
                    <a:gd name="connsiteX0" fmla="*/ 244816 w 330606"/>
                    <a:gd name="connsiteY0" fmla="*/ 0 h 527297"/>
                    <a:gd name="connsiteX1" fmla="*/ 167396 w 330606"/>
                    <a:gd name="connsiteY1" fmla="*/ 29294 h 527297"/>
                    <a:gd name="connsiteX2" fmla="*/ 328514 w 330606"/>
                    <a:gd name="connsiteY2" fmla="*/ 87883 h 527297"/>
                    <a:gd name="connsiteX3" fmla="*/ 177858 w 330606"/>
                    <a:gd name="connsiteY3" fmla="*/ 138102 h 527297"/>
                    <a:gd name="connsiteX4" fmla="*/ 324329 w 330606"/>
                    <a:gd name="connsiteY4" fmla="*/ 194598 h 527297"/>
                    <a:gd name="connsiteX5" fmla="*/ 169488 w 330606"/>
                    <a:gd name="connsiteY5" fmla="*/ 246909 h 527297"/>
                    <a:gd name="connsiteX6" fmla="*/ 330606 w 330606"/>
                    <a:gd name="connsiteY6" fmla="*/ 309682 h 527297"/>
                    <a:gd name="connsiteX7" fmla="*/ 171580 w 330606"/>
                    <a:gd name="connsiteY7" fmla="*/ 355716 h 527297"/>
                    <a:gd name="connsiteX8" fmla="*/ 322237 w 330606"/>
                    <a:gd name="connsiteY8" fmla="*/ 420582 h 527297"/>
                    <a:gd name="connsiteX9" fmla="*/ 253186 w 330606"/>
                    <a:gd name="connsiteY9" fmla="*/ 451969 h 527297"/>
                    <a:gd name="connsiteX10" fmla="*/ 251093 w 330606"/>
                    <a:gd name="connsiteY10" fmla="*/ 527297 h 527297"/>
                    <a:gd name="connsiteX11" fmla="*/ 0 w 330606"/>
                    <a:gd name="connsiteY11" fmla="*/ 521020 h 527297"/>
                    <a:gd name="connsiteX0" fmla="*/ 207632 w 293422"/>
                    <a:gd name="connsiteY0" fmla="*/ 0 h 605531"/>
                    <a:gd name="connsiteX1" fmla="*/ 130212 w 293422"/>
                    <a:gd name="connsiteY1" fmla="*/ 29294 h 605531"/>
                    <a:gd name="connsiteX2" fmla="*/ 291330 w 293422"/>
                    <a:gd name="connsiteY2" fmla="*/ 87883 h 605531"/>
                    <a:gd name="connsiteX3" fmla="*/ 140674 w 293422"/>
                    <a:gd name="connsiteY3" fmla="*/ 138102 h 605531"/>
                    <a:gd name="connsiteX4" fmla="*/ 287145 w 293422"/>
                    <a:gd name="connsiteY4" fmla="*/ 194598 h 605531"/>
                    <a:gd name="connsiteX5" fmla="*/ 132304 w 293422"/>
                    <a:gd name="connsiteY5" fmla="*/ 246909 h 605531"/>
                    <a:gd name="connsiteX6" fmla="*/ 293422 w 293422"/>
                    <a:gd name="connsiteY6" fmla="*/ 309682 h 605531"/>
                    <a:gd name="connsiteX7" fmla="*/ 134396 w 293422"/>
                    <a:gd name="connsiteY7" fmla="*/ 355716 h 605531"/>
                    <a:gd name="connsiteX8" fmla="*/ 285053 w 293422"/>
                    <a:gd name="connsiteY8" fmla="*/ 420582 h 605531"/>
                    <a:gd name="connsiteX9" fmla="*/ 216002 w 293422"/>
                    <a:gd name="connsiteY9" fmla="*/ 451969 h 605531"/>
                    <a:gd name="connsiteX10" fmla="*/ 213909 w 293422"/>
                    <a:gd name="connsiteY10" fmla="*/ 527297 h 605531"/>
                    <a:gd name="connsiteX11" fmla="*/ 0 w 293422"/>
                    <a:gd name="connsiteY11" fmla="*/ 605531 h 605531"/>
                    <a:gd name="connsiteX0" fmla="*/ 77420 w 163210"/>
                    <a:gd name="connsiteY0" fmla="*/ 0 h 527297"/>
                    <a:gd name="connsiteX1" fmla="*/ 0 w 163210"/>
                    <a:gd name="connsiteY1" fmla="*/ 29294 h 527297"/>
                    <a:gd name="connsiteX2" fmla="*/ 161118 w 163210"/>
                    <a:gd name="connsiteY2" fmla="*/ 87883 h 527297"/>
                    <a:gd name="connsiteX3" fmla="*/ 10462 w 163210"/>
                    <a:gd name="connsiteY3" fmla="*/ 138102 h 527297"/>
                    <a:gd name="connsiteX4" fmla="*/ 156933 w 163210"/>
                    <a:gd name="connsiteY4" fmla="*/ 194598 h 527297"/>
                    <a:gd name="connsiteX5" fmla="*/ 2092 w 163210"/>
                    <a:gd name="connsiteY5" fmla="*/ 246909 h 527297"/>
                    <a:gd name="connsiteX6" fmla="*/ 163210 w 163210"/>
                    <a:gd name="connsiteY6" fmla="*/ 309682 h 527297"/>
                    <a:gd name="connsiteX7" fmla="*/ 4184 w 163210"/>
                    <a:gd name="connsiteY7" fmla="*/ 355716 h 527297"/>
                    <a:gd name="connsiteX8" fmla="*/ 154841 w 163210"/>
                    <a:gd name="connsiteY8" fmla="*/ 420582 h 527297"/>
                    <a:gd name="connsiteX9" fmla="*/ 85790 w 163210"/>
                    <a:gd name="connsiteY9" fmla="*/ 451969 h 527297"/>
                    <a:gd name="connsiteX10" fmla="*/ 83697 w 163210"/>
                    <a:gd name="connsiteY10" fmla="*/ 527297 h 527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210" h="527297">
                      <a:moveTo>
                        <a:pt x="77420" y="0"/>
                      </a:moveTo>
                      <a:lnTo>
                        <a:pt x="0" y="29294"/>
                      </a:lnTo>
                      <a:lnTo>
                        <a:pt x="161118" y="87883"/>
                      </a:lnTo>
                      <a:lnTo>
                        <a:pt x="10462" y="138102"/>
                      </a:lnTo>
                      <a:lnTo>
                        <a:pt x="156933" y="194598"/>
                      </a:lnTo>
                      <a:lnTo>
                        <a:pt x="2092" y="246909"/>
                      </a:lnTo>
                      <a:lnTo>
                        <a:pt x="163210" y="309682"/>
                      </a:lnTo>
                      <a:lnTo>
                        <a:pt x="4184" y="355716"/>
                      </a:lnTo>
                      <a:lnTo>
                        <a:pt x="154841" y="420582"/>
                      </a:lnTo>
                      <a:lnTo>
                        <a:pt x="85790" y="451969"/>
                      </a:lnTo>
                      <a:cubicBezTo>
                        <a:pt x="85092" y="477078"/>
                        <a:pt x="84395" y="502188"/>
                        <a:pt x="83697" y="527297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18306EB8-2FC5-40E5-B7D3-CE00B3648456}"/>
                    </a:ext>
                  </a:extLst>
                </p:cNvPr>
                <p:cNvCxnSpPr>
                  <a:cxnSpLocks/>
                  <a:endCxn id="52" idx="10"/>
                </p:cNvCxnSpPr>
                <p:nvPr/>
              </p:nvCxnSpPr>
              <p:spPr>
                <a:xfrm flipV="1">
                  <a:off x="2486236" y="6549650"/>
                  <a:ext cx="502667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フリーフォーム: 図形 75">
                  <a:extLst>
                    <a:ext uri="{FF2B5EF4-FFF2-40B4-BE49-F238E27FC236}">
                      <a16:creationId xmlns:a16="http://schemas.microsoft.com/office/drawing/2014/main" id="{1EF1ACE0-9FBE-480F-BB5D-E2B83A170A3B}"/>
                    </a:ext>
                  </a:extLst>
                </p:cNvPr>
                <p:cNvSpPr/>
                <p:nvPr/>
              </p:nvSpPr>
              <p:spPr>
                <a:xfrm>
                  <a:off x="2482905" y="5951292"/>
                  <a:ext cx="502667" cy="71182"/>
                </a:xfrm>
                <a:custGeom>
                  <a:avLst/>
                  <a:gdLst>
                    <a:gd name="connsiteX0" fmla="*/ 500062 w 500062"/>
                    <a:gd name="connsiteY0" fmla="*/ 84138 h 84138"/>
                    <a:gd name="connsiteX1" fmla="*/ 498475 w 500062"/>
                    <a:gd name="connsiteY1" fmla="*/ 4763 h 84138"/>
                    <a:gd name="connsiteX2" fmla="*/ 0 w 500062"/>
                    <a:gd name="connsiteY2" fmla="*/ 0 h 84138"/>
                    <a:gd name="connsiteX3" fmla="*/ 1587 w 500062"/>
                    <a:gd name="connsiteY3" fmla="*/ 73025 h 84138"/>
                    <a:gd name="connsiteX0" fmla="*/ 626404 w 626404"/>
                    <a:gd name="connsiteY0" fmla="*/ 0 h 115237"/>
                    <a:gd name="connsiteX1" fmla="*/ 498475 w 626404"/>
                    <a:gd name="connsiteY1" fmla="*/ 46975 h 115237"/>
                    <a:gd name="connsiteX2" fmla="*/ 0 w 626404"/>
                    <a:gd name="connsiteY2" fmla="*/ 42212 h 115237"/>
                    <a:gd name="connsiteX3" fmla="*/ 1587 w 626404"/>
                    <a:gd name="connsiteY3" fmla="*/ 115237 h 115237"/>
                    <a:gd name="connsiteX0" fmla="*/ 498475 w 498475"/>
                    <a:gd name="connsiteY0" fmla="*/ 4763 h 73025"/>
                    <a:gd name="connsiteX1" fmla="*/ 0 w 498475"/>
                    <a:gd name="connsiteY1" fmla="*/ 0 h 73025"/>
                    <a:gd name="connsiteX2" fmla="*/ 1587 w 498475"/>
                    <a:gd name="connsiteY2" fmla="*/ 73025 h 73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8475" h="73025">
                      <a:moveTo>
                        <a:pt x="498475" y="4763"/>
                      </a:moveTo>
                      <a:lnTo>
                        <a:pt x="0" y="0"/>
                      </a:lnTo>
                      <a:lnTo>
                        <a:pt x="1587" y="73025"/>
                      </a:lnTo>
                    </a:path>
                  </a:pathLst>
                </a:cu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4FBC768F-E1CE-4B1C-99C8-75B0BE6E95E8}"/>
                    </a:ext>
                  </a:extLst>
                </p:cNvPr>
                <p:cNvCxnSpPr/>
                <p:nvPr/>
              </p:nvCxnSpPr>
              <p:spPr>
                <a:xfrm>
                  <a:off x="2746203" y="6282845"/>
                  <a:ext cx="0" cy="397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円弧 56">
                  <a:extLst>
                    <a:ext uri="{FF2B5EF4-FFF2-40B4-BE49-F238E27FC236}">
                      <a16:creationId xmlns:a16="http://schemas.microsoft.com/office/drawing/2014/main" id="{79A82654-2A4F-4F4B-8307-191DED95D7E1}"/>
                    </a:ext>
                  </a:extLst>
                </p:cNvPr>
                <p:cNvSpPr/>
                <p:nvPr/>
              </p:nvSpPr>
              <p:spPr>
                <a:xfrm rot="16200000">
                  <a:off x="2420527" y="6305815"/>
                  <a:ext cx="140630" cy="144000"/>
                </a:xfrm>
                <a:prstGeom prst="arc">
                  <a:avLst>
                    <a:gd name="adj1" fmla="val 11020070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5" name="直線コネクタ 124">
                  <a:extLst>
                    <a:ext uri="{FF2B5EF4-FFF2-40B4-BE49-F238E27FC236}">
                      <a16:creationId xmlns:a16="http://schemas.microsoft.com/office/drawing/2014/main" id="{43E04830-5441-45A3-8881-48ABCB18D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801" y="6680139"/>
                  <a:ext cx="3423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9B0C2F27-BC0B-4A0A-9757-762937364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7531" y="6723175"/>
                  <a:ext cx="25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07B19454-8DE3-4EC2-A543-5E56162C9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5607" y="6762306"/>
                  <a:ext cx="1911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グループ化 163">
                <a:extLst>
                  <a:ext uri="{FF2B5EF4-FFF2-40B4-BE49-F238E27FC236}">
                    <a16:creationId xmlns:a16="http://schemas.microsoft.com/office/drawing/2014/main" id="{5424490E-EEAD-4245-9FB1-7031190E0D76}"/>
                  </a:ext>
                </a:extLst>
              </p:cNvPr>
              <p:cNvGrpSpPr/>
              <p:nvPr/>
            </p:nvGrpSpPr>
            <p:grpSpPr>
              <a:xfrm>
                <a:off x="1308015" y="1492579"/>
                <a:ext cx="295428" cy="2893225"/>
                <a:chOff x="2631161" y="2303197"/>
                <a:chExt cx="250172" cy="2495311"/>
              </a:xfrm>
            </p:grpSpPr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0D3C71C9-3BF4-44F9-99CA-9B8B7830C7A2}"/>
                    </a:ext>
                  </a:extLst>
                </p:cNvPr>
                <p:cNvSpPr txBox="1"/>
                <p:nvPr/>
              </p:nvSpPr>
              <p:spPr>
                <a:xfrm rot="16200000">
                  <a:off x="2506223" y="4423397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2DCD7380-6C32-4FE7-A752-FEB966BCC28B}"/>
                    </a:ext>
                  </a:extLst>
                </p:cNvPr>
                <p:cNvCxnSpPr>
                  <a:cxnSpLocks/>
                  <a:stCxn id="38" idx="3"/>
                  <a:endCxn id="122" idx="1"/>
                </p:cNvCxnSpPr>
                <p:nvPr/>
              </p:nvCxnSpPr>
              <p:spPr>
                <a:xfrm flipH="1" flipV="1">
                  <a:off x="2754273" y="4110545"/>
                  <a:ext cx="3951" cy="1839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E359588E-8084-4639-A468-F91877184673}"/>
                    </a:ext>
                  </a:extLst>
                </p:cNvPr>
                <p:cNvSpPr txBox="1"/>
                <p:nvPr/>
              </p:nvSpPr>
              <p:spPr>
                <a:xfrm rot="16200000">
                  <a:off x="2502272" y="3735434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8" name="テキスト ボックス 157">
                  <a:extLst>
                    <a:ext uri="{FF2B5EF4-FFF2-40B4-BE49-F238E27FC236}">
                      <a16:creationId xmlns:a16="http://schemas.microsoft.com/office/drawing/2014/main" id="{D6687C78-0683-4CE3-A33B-68BD65C2B252}"/>
                    </a:ext>
                  </a:extLst>
                </p:cNvPr>
                <p:cNvSpPr txBox="1"/>
                <p:nvPr/>
              </p:nvSpPr>
              <p:spPr>
                <a:xfrm rot="16200000">
                  <a:off x="2502274" y="2432086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60" name="直線コネクタ 159">
                  <a:extLst>
                    <a:ext uri="{FF2B5EF4-FFF2-40B4-BE49-F238E27FC236}">
                      <a16:creationId xmlns:a16="http://schemas.microsoft.com/office/drawing/2014/main" id="{5CC25A9A-CCA8-4CD9-8342-014F1AE10376}"/>
                    </a:ext>
                  </a:extLst>
                </p:cNvPr>
                <p:cNvCxnSpPr>
                  <a:cxnSpLocks/>
                  <a:stCxn id="122" idx="3"/>
                  <a:endCxn id="158" idx="1"/>
                </p:cNvCxnSpPr>
                <p:nvPr/>
              </p:nvCxnSpPr>
              <p:spPr>
                <a:xfrm flipV="1">
                  <a:off x="2754273" y="2807197"/>
                  <a:ext cx="2" cy="7993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8B96B63E-CEFA-4240-A52C-CBC2E60612ED}"/>
                  </a:ext>
                </a:extLst>
              </p:cNvPr>
              <p:cNvCxnSpPr>
                <a:stCxn id="38" idx="1"/>
                <a:endCxn id="96" idx="0"/>
              </p:cNvCxnSpPr>
              <p:nvPr/>
            </p:nvCxnSpPr>
            <p:spPr>
              <a:xfrm flipH="1">
                <a:off x="1458061" y="4385803"/>
                <a:ext cx="1" cy="2822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0C935153-F3D7-460C-900C-9FB9AE2289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7230" y="5683294"/>
                <a:ext cx="633299" cy="45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9" name="グループ化 268">
                <a:extLst>
                  <a:ext uri="{FF2B5EF4-FFF2-40B4-BE49-F238E27FC236}">
                    <a16:creationId xmlns:a16="http://schemas.microsoft.com/office/drawing/2014/main" id="{4D7F4077-345B-43FE-A53B-A4B4D905EC87}"/>
                  </a:ext>
                </a:extLst>
              </p:cNvPr>
              <p:cNvGrpSpPr/>
              <p:nvPr/>
            </p:nvGrpSpPr>
            <p:grpSpPr>
              <a:xfrm>
                <a:off x="2116205" y="5579411"/>
                <a:ext cx="72889" cy="226774"/>
                <a:chOff x="3359398" y="5776746"/>
                <a:chExt cx="61723" cy="195585"/>
              </a:xfrm>
            </p:grpSpPr>
            <p:cxnSp>
              <p:nvCxnSpPr>
                <p:cNvPr id="177" name="直線コネクタ 176">
                  <a:extLst>
                    <a:ext uri="{FF2B5EF4-FFF2-40B4-BE49-F238E27FC236}">
                      <a16:creationId xmlns:a16="http://schemas.microsoft.com/office/drawing/2014/main" id="{EB31A20A-5A85-42F9-BF66-E98823173E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61605" y="5874539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>
                  <a:extLst>
                    <a:ext uri="{FF2B5EF4-FFF2-40B4-BE49-F238E27FC236}">
                      <a16:creationId xmlns:a16="http://schemas.microsoft.com/office/drawing/2014/main" id="{0550E2BF-01F1-4CF9-9CD4-D29E2B4D1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23328" y="5874539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テキスト ボックス 190">
                    <a:extLst>
                      <a:ext uri="{FF2B5EF4-FFF2-40B4-BE49-F238E27FC236}">
                        <a16:creationId xmlns:a16="http://schemas.microsoft.com/office/drawing/2014/main" id="{D5AF584F-516E-4F9C-8C90-3E510AB2A560}"/>
                      </a:ext>
                    </a:extLst>
                  </p:cNvPr>
                  <p:cNvSpPr txBox="1"/>
                  <p:nvPr/>
                </p:nvSpPr>
                <p:spPr>
                  <a:xfrm>
                    <a:off x="1745700" y="5325748"/>
                    <a:ext cx="492567" cy="3281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ja-JP" sz="14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b="1" dirty="0"/>
                  </a:p>
                </p:txBody>
              </p:sp>
            </mc:Choice>
            <mc:Fallback xmlns="">
              <p:sp>
                <p:nvSpPr>
                  <p:cNvPr id="191" name="テキスト ボックス 190">
                    <a:extLst>
                      <a:ext uri="{FF2B5EF4-FFF2-40B4-BE49-F238E27FC236}">
                        <a16:creationId xmlns:a16="http://schemas.microsoft.com/office/drawing/2014/main" id="{D5AF584F-516E-4F9C-8C90-3E510AB2A5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700" y="5325748"/>
                    <a:ext cx="492567" cy="3281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0" name="グループ化 269">
                <a:extLst>
                  <a:ext uri="{FF2B5EF4-FFF2-40B4-BE49-F238E27FC236}">
                    <a16:creationId xmlns:a16="http://schemas.microsoft.com/office/drawing/2014/main" id="{4A02F3F3-69C4-45FB-B823-48DEFD473CDE}"/>
                  </a:ext>
                </a:extLst>
              </p:cNvPr>
              <p:cNvGrpSpPr/>
              <p:nvPr/>
            </p:nvGrpSpPr>
            <p:grpSpPr>
              <a:xfrm>
                <a:off x="3802483" y="5569881"/>
                <a:ext cx="72889" cy="226774"/>
                <a:chOff x="3359398" y="5776746"/>
                <a:chExt cx="61723" cy="195585"/>
              </a:xfrm>
            </p:grpSpPr>
            <p:cxnSp>
              <p:nvCxnSpPr>
                <p:cNvPr id="271" name="直線コネクタ 270">
                  <a:extLst>
                    <a:ext uri="{FF2B5EF4-FFF2-40B4-BE49-F238E27FC236}">
                      <a16:creationId xmlns:a16="http://schemas.microsoft.com/office/drawing/2014/main" id="{5312E814-5A71-4CBE-8FCB-817C0F2CC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61605" y="5874539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線コネクタ 271">
                  <a:extLst>
                    <a:ext uri="{FF2B5EF4-FFF2-40B4-BE49-F238E27FC236}">
                      <a16:creationId xmlns:a16="http://schemas.microsoft.com/office/drawing/2014/main" id="{C1657E11-2CD1-41C2-A64B-5A807674D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23328" y="5874539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グループ化 303">
                <a:extLst>
                  <a:ext uri="{FF2B5EF4-FFF2-40B4-BE49-F238E27FC236}">
                    <a16:creationId xmlns:a16="http://schemas.microsoft.com/office/drawing/2014/main" id="{B93DCFAD-3650-448F-A338-FD034FA07CAB}"/>
                  </a:ext>
                </a:extLst>
              </p:cNvPr>
              <p:cNvGrpSpPr/>
              <p:nvPr/>
            </p:nvGrpSpPr>
            <p:grpSpPr>
              <a:xfrm>
                <a:off x="2198261" y="5506593"/>
                <a:ext cx="1604221" cy="1072763"/>
                <a:chOff x="3373014" y="5713943"/>
                <a:chExt cx="1358475" cy="925223"/>
              </a:xfrm>
            </p:grpSpPr>
            <p:cxnSp>
              <p:nvCxnSpPr>
                <p:cNvPr id="240" name="直線コネクタ 239">
                  <a:extLst>
                    <a:ext uri="{FF2B5EF4-FFF2-40B4-BE49-F238E27FC236}">
                      <a16:creationId xmlns:a16="http://schemas.microsoft.com/office/drawing/2014/main" id="{2D167A9C-2224-40C3-BFDF-DA2E10305862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>
                  <a:off x="3686065" y="6387867"/>
                  <a:ext cx="0" cy="1691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1" name="グループ化 220">
                  <a:extLst>
                    <a:ext uri="{FF2B5EF4-FFF2-40B4-BE49-F238E27FC236}">
                      <a16:creationId xmlns:a16="http://schemas.microsoft.com/office/drawing/2014/main" id="{9B89D564-13AB-45CE-BB38-E863A421F48A}"/>
                    </a:ext>
                  </a:extLst>
                </p:cNvPr>
                <p:cNvGrpSpPr/>
                <p:nvPr/>
              </p:nvGrpSpPr>
              <p:grpSpPr>
                <a:xfrm>
                  <a:off x="3475965" y="6186217"/>
                  <a:ext cx="419015" cy="201650"/>
                  <a:chOff x="3429710" y="6081194"/>
                  <a:chExt cx="624084" cy="293716"/>
                </a:xfrm>
              </p:grpSpPr>
              <p:grpSp>
                <p:nvGrpSpPr>
                  <p:cNvPr id="216" name="グループ化 215">
                    <a:extLst>
                      <a:ext uri="{FF2B5EF4-FFF2-40B4-BE49-F238E27FC236}">
                        <a16:creationId xmlns:a16="http://schemas.microsoft.com/office/drawing/2014/main" id="{F101C6C0-0F77-4698-B8B2-E55034FF7FA5}"/>
                      </a:ext>
                    </a:extLst>
                  </p:cNvPr>
                  <p:cNvGrpSpPr/>
                  <p:nvPr/>
                </p:nvGrpSpPr>
                <p:grpSpPr>
                  <a:xfrm>
                    <a:off x="3429710" y="6139913"/>
                    <a:ext cx="180000" cy="180000"/>
                    <a:chOff x="3782119" y="5087072"/>
                    <a:chExt cx="286382" cy="283579"/>
                  </a:xfrm>
                </p:grpSpPr>
                <p:cxnSp>
                  <p:nvCxnSpPr>
                    <p:cNvPr id="214" name="直線コネクタ 213">
                      <a:extLst>
                        <a:ext uri="{FF2B5EF4-FFF2-40B4-BE49-F238E27FC236}">
                          <a16:creationId xmlns:a16="http://schemas.microsoft.com/office/drawing/2014/main" id="{E2179DA8-F729-4E25-B34C-48A21364AE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84922" y="5087073"/>
                      <a:ext cx="283579" cy="27771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直線コネクタ 214">
                      <a:extLst>
                        <a:ext uri="{FF2B5EF4-FFF2-40B4-BE49-F238E27FC236}">
                          <a16:creationId xmlns:a16="http://schemas.microsoft.com/office/drawing/2014/main" id="{E8E361C3-88B3-4240-9681-43C8ED81B6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779186" y="5090005"/>
                      <a:ext cx="283579" cy="27771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7" name="正方形/長方形 216">
                    <a:extLst>
                      <a:ext uri="{FF2B5EF4-FFF2-40B4-BE49-F238E27FC236}">
                        <a16:creationId xmlns:a16="http://schemas.microsoft.com/office/drawing/2014/main" id="{7C6619A6-3FB4-4615-8018-4BC22D88D866}"/>
                      </a:ext>
                    </a:extLst>
                  </p:cNvPr>
                  <p:cNvSpPr/>
                  <p:nvPr/>
                </p:nvSpPr>
                <p:spPr>
                  <a:xfrm>
                    <a:off x="3519710" y="6081194"/>
                    <a:ext cx="445846" cy="2937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18" name="グループ化 217">
                    <a:extLst>
                      <a:ext uri="{FF2B5EF4-FFF2-40B4-BE49-F238E27FC236}">
                        <a16:creationId xmlns:a16="http://schemas.microsoft.com/office/drawing/2014/main" id="{F1551A76-5FCE-4B01-BB93-C0ACA54D2C3C}"/>
                      </a:ext>
                    </a:extLst>
                  </p:cNvPr>
                  <p:cNvGrpSpPr/>
                  <p:nvPr/>
                </p:nvGrpSpPr>
                <p:grpSpPr>
                  <a:xfrm>
                    <a:off x="3873794" y="6138052"/>
                    <a:ext cx="180000" cy="180000"/>
                    <a:chOff x="3782119" y="5087072"/>
                    <a:chExt cx="286382" cy="283579"/>
                  </a:xfrm>
                </p:grpSpPr>
                <p:cxnSp>
                  <p:nvCxnSpPr>
                    <p:cNvPr id="219" name="直線コネクタ 218">
                      <a:extLst>
                        <a:ext uri="{FF2B5EF4-FFF2-40B4-BE49-F238E27FC236}">
                          <a16:creationId xmlns:a16="http://schemas.microsoft.com/office/drawing/2014/main" id="{8834328D-CDBC-4820-8CDF-6A5D582C65B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84922" y="5087073"/>
                      <a:ext cx="283579" cy="27771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直線コネクタ 219">
                      <a:extLst>
                        <a:ext uri="{FF2B5EF4-FFF2-40B4-BE49-F238E27FC236}">
                          <a16:creationId xmlns:a16="http://schemas.microsoft.com/office/drawing/2014/main" id="{813828A1-99D6-4D80-B61A-EFD6F06354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779186" y="5090005"/>
                      <a:ext cx="283579" cy="27771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42" name="直線コネクタ 241">
                  <a:extLst>
                    <a:ext uri="{FF2B5EF4-FFF2-40B4-BE49-F238E27FC236}">
                      <a16:creationId xmlns:a16="http://schemas.microsoft.com/office/drawing/2014/main" id="{D808EB30-9C28-4DFB-B8F4-26C827A10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6428" y="6556999"/>
                  <a:ext cx="3423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線コネクタ 242">
                  <a:extLst>
                    <a:ext uri="{FF2B5EF4-FFF2-40B4-BE49-F238E27FC236}">
                      <a16:creationId xmlns:a16="http://schemas.microsoft.com/office/drawing/2014/main" id="{04B5EDE0-DD6C-409D-88D6-DDF6A4DF2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0157" y="6600035"/>
                  <a:ext cx="25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線コネクタ 243">
                  <a:extLst>
                    <a:ext uri="{FF2B5EF4-FFF2-40B4-BE49-F238E27FC236}">
                      <a16:creationId xmlns:a16="http://schemas.microsoft.com/office/drawing/2014/main" id="{50C2F7AE-4227-40A8-9FEE-148506E23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8234" y="6639166"/>
                  <a:ext cx="1911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75446A8E-DB4C-4966-99E4-C9F89AF7B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3014" y="5866320"/>
                  <a:ext cx="1358475" cy="7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線コネクタ 273">
                  <a:extLst>
                    <a:ext uri="{FF2B5EF4-FFF2-40B4-BE49-F238E27FC236}">
                      <a16:creationId xmlns:a16="http://schemas.microsoft.com/office/drawing/2014/main" id="{7E2487D5-6876-4DE6-B2BD-96B24D555BD5}"/>
                    </a:ext>
                  </a:extLst>
                </p:cNvPr>
                <p:cNvCxnSpPr>
                  <a:cxnSpLocks/>
                  <a:stCxn id="217" idx="0"/>
                </p:cNvCxnSpPr>
                <p:nvPr/>
              </p:nvCxnSpPr>
              <p:spPr>
                <a:xfrm flipV="1">
                  <a:off x="3686065" y="5713943"/>
                  <a:ext cx="0" cy="47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グループ化 274">
                <a:extLst>
                  <a:ext uri="{FF2B5EF4-FFF2-40B4-BE49-F238E27FC236}">
                    <a16:creationId xmlns:a16="http://schemas.microsoft.com/office/drawing/2014/main" id="{72B67C9B-1A32-4991-8350-8DFB2515582D}"/>
                  </a:ext>
                </a:extLst>
              </p:cNvPr>
              <p:cNvGrpSpPr/>
              <p:nvPr/>
            </p:nvGrpSpPr>
            <p:grpSpPr>
              <a:xfrm rot="16200000">
                <a:off x="2532180" y="5355327"/>
                <a:ext cx="71566" cy="230966"/>
                <a:chOff x="3359398" y="5776746"/>
                <a:chExt cx="61723" cy="195585"/>
              </a:xfrm>
            </p:grpSpPr>
            <p:cxnSp>
              <p:nvCxnSpPr>
                <p:cNvPr id="276" name="直線コネクタ 275">
                  <a:extLst>
                    <a:ext uri="{FF2B5EF4-FFF2-40B4-BE49-F238E27FC236}">
                      <a16:creationId xmlns:a16="http://schemas.microsoft.com/office/drawing/2014/main" id="{4A175D43-0448-4E6C-B2C0-A5E46EF8E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61605" y="5874539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線コネクタ 276">
                  <a:extLst>
                    <a:ext uri="{FF2B5EF4-FFF2-40B4-BE49-F238E27FC236}">
                      <a16:creationId xmlns:a16="http://schemas.microsoft.com/office/drawing/2014/main" id="{7395DFDC-3111-4570-9F0D-F3025DA52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23328" y="5874539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5" name="正方形/長方形 354">
                <a:extLst>
                  <a:ext uri="{FF2B5EF4-FFF2-40B4-BE49-F238E27FC236}">
                    <a16:creationId xmlns:a16="http://schemas.microsoft.com/office/drawing/2014/main" id="{C4E485FF-8BE1-4C53-8C8B-2D0A7C4FED5C}"/>
                  </a:ext>
                </a:extLst>
              </p:cNvPr>
              <p:cNvSpPr/>
              <p:nvPr/>
            </p:nvSpPr>
            <p:spPr>
              <a:xfrm>
                <a:off x="664256" y="5342460"/>
                <a:ext cx="6323738" cy="149062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7" name="直線コネクタ 356">
                <a:extLst>
                  <a:ext uri="{FF2B5EF4-FFF2-40B4-BE49-F238E27FC236}">
                    <a16:creationId xmlns:a16="http://schemas.microsoft.com/office/drawing/2014/main" id="{6C01D26B-0F8C-4C02-83B4-DB4CFE0B7CC6}"/>
                  </a:ext>
                </a:extLst>
              </p:cNvPr>
              <p:cNvCxnSpPr>
                <a:cxnSpLocks/>
                <a:endCxn id="359" idx="1"/>
              </p:cNvCxnSpPr>
              <p:nvPr/>
            </p:nvCxnSpPr>
            <p:spPr>
              <a:xfrm flipV="1">
                <a:off x="2564835" y="4362640"/>
                <a:ext cx="0" cy="10517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" name="グループ化 357">
                <a:extLst>
                  <a:ext uri="{FF2B5EF4-FFF2-40B4-BE49-F238E27FC236}">
                    <a16:creationId xmlns:a16="http://schemas.microsoft.com/office/drawing/2014/main" id="{99E56DEC-7900-48B9-A2B4-337E7032D18E}"/>
                  </a:ext>
                </a:extLst>
              </p:cNvPr>
              <p:cNvGrpSpPr/>
              <p:nvPr/>
            </p:nvGrpSpPr>
            <p:grpSpPr>
              <a:xfrm>
                <a:off x="2417154" y="1493289"/>
                <a:ext cx="293060" cy="2879665"/>
                <a:chOff x="2631161" y="2325852"/>
                <a:chExt cx="248167" cy="2483616"/>
              </a:xfrm>
            </p:grpSpPr>
            <p:sp>
              <p:nvSpPr>
                <p:cNvPr id="359" name="テキスト ボックス 358">
                  <a:extLst>
                    <a:ext uri="{FF2B5EF4-FFF2-40B4-BE49-F238E27FC236}">
                      <a16:creationId xmlns:a16="http://schemas.microsoft.com/office/drawing/2014/main" id="{FD6988E4-8291-42ED-A365-ACD80B2C55C8}"/>
                    </a:ext>
                  </a:extLst>
                </p:cNvPr>
                <p:cNvSpPr txBox="1"/>
                <p:nvPr/>
              </p:nvSpPr>
              <p:spPr>
                <a:xfrm rot="16200000">
                  <a:off x="2504218" y="4434357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60" name="直線コネクタ 359">
                  <a:extLst>
                    <a:ext uri="{FF2B5EF4-FFF2-40B4-BE49-F238E27FC236}">
                      <a16:creationId xmlns:a16="http://schemas.microsoft.com/office/drawing/2014/main" id="{51B263B6-4E98-4D93-A211-533E0C2254E7}"/>
                    </a:ext>
                  </a:extLst>
                </p:cNvPr>
                <p:cNvCxnSpPr>
                  <a:cxnSpLocks/>
                  <a:stCxn id="359" idx="3"/>
                  <a:endCxn id="361" idx="1"/>
                </p:cNvCxnSpPr>
                <p:nvPr/>
              </p:nvCxnSpPr>
              <p:spPr>
                <a:xfrm flipH="1" flipV="1">
                  <a:off x="2754273" y="4110545"/>
                  <a:ext cx="1946" cy="19492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1" name="テキスト ボックス 360">
                  <a:extLst>
                    <a:ext uri="{FF2B5EF4-FFF2-40B4-BE49-F238E27FC236}">
                      <a16:creationId xmlns:a16="http://schemas.microsoft.com/office/drawing/2014/main" id="{219A8C43-779C-4230-8922-95A21C3754C9}"/>
                    </a:ext>
                  </a:extLst>
                </p:cNvPr>
                <p:cNvSpPr txBox="1"/>
                <p:nvPr/>
              </p:nvSpPr>
              <p:spPr>
                <a:xfrm rot="16200000">
                  <a:off x="2502272" y="3735434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2" name="テキスト ボックス 361">
                  <a:extLst>
                    <a:ext uri="{FF2B5EF4-FFF2-40B4-BE49-F238E27FC236}">
                      <a16:creationId xmlns:a16="http://schemas.microsoft.com/office/drawing/2014/main" id="{D399BB2A-A192-4B81-8313-F70769DBBD47}"/>
                    </a:ext>
                  </a:extLst>
                </p:cNvPr>
                <p:cNvSpPr txBox="1"/>
                <p:nvPr/>
              </p:nvSpPr>
              <p:spPr>
                <a:xfrm rot="16200000">
                  <a:off x="2502274" y="2454741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63" name="直線コネクタ 362">
                  <a:extLst>
                    <a:ext uri="{FF2B5EF4-FFF2-40B4-BE49-F238E27FC236}">
                      <a16:creationId xmlns:a16="http://schemas.microsoft.com/office/drawing/2014/main" id="{049AF233-0575-4193-82A8-72773E310F9B}"/>
                    </a:ext>
                  </a:extLst>
                </p:cNvPr>
                <p:cNvCxnSpPr>
                  <a:cxnSpLocks/>
                  <a:stCxn id="361" idx="3"/>
                  <a:endCxn id="362" idx="1"/>
                </p:cNvCxnSpPr>
                <p:nvPr/>
              </p:nvCxnSpPr>
              <p:spPr>
                <a:xfrm flipV="1">
                  <a:off x="2754273" y="2829852"/>
                  <a:ext cx="2" cy="7766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2" name="グループ化 781">
                <a:extLst>
                  <a:ext uri="{FF2B5EF4-FFF2-40B4-BE49-F238E27FC236}">
                    <a16:creationId xmlns:a16="http://schemas.microsoft.com/office/drawing/2014/main" id="{AC6A4173-6AE0-431E-A443-B03D5A586174}"/>
                  </a:ext>
                </a:extLst>
              </p:cNvPr>
              <p:cNvGrpSpPr/>
              <p:nvPr/>
            </p:nvGrpSpPr>
            <p:grpSpPr>
              <a:xfrm>
                <a:off x="2436317" y="4668082"/>
                <a:ext cx="255074" cy="542629"/>
                <a:chOff x="2436318" y="4661174"/>
                <a:chExt cx="255074" cy="542629"/>
              </a:xfrm>
            </p:grpSpPr>
            <p:sp>
              <p:nvSpPr>
                <p:cNvPr id="369" name="正方形/長方形 368">
                  <a:extLst>
                    <a:ext uri="{FF2B5EF4-FFF2-40B4-BE49-F238E27FC236}">
                      <a16:creationId xmlns:a16="http://schemas.microsoft.com/office/drawing/2014/main" id="{9D81740C-0E00-4FB0-9C0D-0A538EBC42B7}"/>
                    </a:ext>
                  </a:extLst>
                </p:cNvPr>
                <p:cNvSpPr/>
                <p:nvPr/>
              </p:nvSpPr>
              <p:spPr>
                <a:xfrm>
                  <a:off x="2436318" y="4661174"/>
                  <a:ext cx="251763" cy="5426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0" name="フリーフォーム: 図形 369">
                  <a:extLst>
                    <a:ext uri="{FF2B5EF4-FFF2-40B4-BE49-F238E27FC236}">
                      <a16:creationId xmlns:a16="http://schemas.microsoft.com/office/drawing/2014/main" id="{E841A8CA-E9E2-4A6D-8E5F-1DF07A941073}"/>
                    </a:ext>
                  </a:extLst>
                </p:cNvPr>
                <p:cNvSpPr/>
                <p:nvPr/>
              </p:nvSpPr>
              <p:spPr>
                <a:xfrm>
                  <a:off x="2436318" y="4742511"/>
                  <a:ext cx="255074" cy="358541"/>
                </a:xfrm>
                <a:custGeom>
                  <a:avLst/>
                  <a:gdLst>
                    <a:gd name="connsiteX0" fmla="*/ 0 w 466979"/>
                    <a:gd name="connsiteY0" fmla="*/ 2445 h 682133"/>
                    <a:gd name="connsiteX1" fmla="*/ 122246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4030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0 h 679688"/>
                    <a:gd name="connsiteX1" fmla="*/ 151585 w 466979"/>
                    <a:gd name="connsiteY1" fmla="*/ 7335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0 h 679688"/>
                    <a:gd name="connsiteX1" fmla="*/ 151585 w 466979"/>
                    <a:gd name="connsiteY1" fmla="*/ 4890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9780 h 689468"/>
                    <a:gd name="connsiteX1" fmla="*/ 151585 w 466979"/>
                    <a:gd name="connsiteY1" fmla="*/ 0 h 689468"/>
                    <a:gd name="connsiteX2" fmla="*/ 342288 w 466979"/>
                    <a:gd name="connsiteY2" fmla="*/ 689468 h 689468"/>
                    <a:gd name="connsiteX3" fmla="*/ 466979 w 466979"/>
                    <a:gd name="connsiteY3" fmla="*/ 687023 h 689468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4578"/>
                    <a:gd name="connsiteX1" fmla="*/ 151585 w 466979"/>
                    <a:gd name="connsiteY1" fmla="*/ 0 h 684578"/>
                    <a:gd name="connsiteX2" fmla="*/ 325173 w 466979"/>
                    <a:gd name="connsiteY2" fmla="*/ 684578 h 684578"/>
                    <a:gd name="connsiteX3" fmla="*/ 466979 w 466979"/>
                    <a:gd name="connsiteY3" fmla="*/ 679688 h 68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979" h="684578">
                      <a:moveTo>
                        <a:pt x="0" y="2445"/>
                      </a:moveTo>
                      <a:lnTo>
                        <a:pt x="151585" y="0"/>
                      </a:lnTo>
                      <a:lnTo>
                        <a:pt x="325173" y="684578"/>
                      </a:lnTo>
                      <a:lnTo>
                        <a:pt x="466979" y="679688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88" name="グループ化 387">
                <a:extLst>
                  <a:ext uri="{FF2B5EF4-FFF2-40B4-BE49-F238E27FC236}">
                    <a16:creationId xmlns:a16="http://schemas.microsoft.com/office/drawing/2014/main" id="{28AEAF20-E0F6-45DA-B792-65E5DC0CBE0C}"/>
                  </a:ext>
                </a:extLst>
              </p:cNvPr>
              <p:cNvGrpSpPr/>
              <p:nvPr/>
            </p:nvGrpSpPr>
            <p:grpSpPr>
              <a:xfrm>
                <a:off x="590945" y="2334786"/>
                <a:ext cx="862451" cy="2182001"/>
                <a:chOff x="2011918" y="2978364"/>
                <a:chExt cx="730335" cy="1927589"/>
              </a:xfrm>
            </p:grpSpPr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98F0C917-D557-4479-A7DC-F3BEE0A97B6B}"/>
                    </a:ext>
                  </a:extLst>
                </p:cNvPr>
                <p:cNvGrpSpPr/>
                <p:nvPr/>
              </p:nvGrpSpPr>
              <p:grpSpPr>
                <a:xfrm>
                  <a:off x="2011918" y="2978364"/>
                  <a:ext cx="442362" cy="1662823"/>
                  <a:chOff x="2521630" y="3262925"/>
                  <a:chExt cx="442362" cy="1662823"/>
                </a:xfrm>
              </p:grpSpPr>
              <p:grpSp>
                <p:nvGrpSpPr>
                  <p:cNvPr id="49" name="グループ化 48">
                    <a:extLst>
                      <a:ext uri="{FF2B5EF4-FFF2-40B4-BE49-F238E27FC236}">
                        <a16:creationId xmlns:a16="http://schemas.microsoft.com/office/drawing/2014/main" id="{B74F2249-970B-446A-B2D1-0B31A933B127}"/>
                      </a:ext>
                    </a:extLst>
                  </p:cNvPr>
                  <p:cNvGrpSpPr/>
                  <p:nvPr/>
                </p:nvGrpSpPr>
                <p:grpSpPr>
                  <a:xfrm>
                    <a:off x="2521630" y="4601748"/>
                    <a:ext cx="385221" cy="324000"/>
                    <a:chOff x="2537291" y="4890538"/>
                    <a:chExt cx="385221" cy="324000"/>
                  </a:xfrm>
                </p:grpSpPr>
                <p:grpSp>
                  <p:nvGrpSpPr>
                    <p:cNvPr id="39" name="グループ化 38">
                      <a:extLst>
                        <a:ext uri="{FF2B5EF4-FFF2-40B4-BE49-F238E27FC236}">
                          <a16:creationId xmlns:a16="http://schemas.microsoft.com/office/drawing/2014/main" id="{1BD49690-04D6-4FFF-9F07-895255892F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98512" y="4890538"/>
                      <a:ext cx="324000" cy="324000"/>
                      <a:chOff x="9101575" y="1755566"/>
                      <a:chExt cx="324000" cy="324000"/>
                    </a:xfrm>
                  </p:grpSpPr>
                  <p:sp>
                    <p:nvSpPr>
                      <p:cNvPr id="40" name="楕円 39">
                        <a:extLst>
                          <a:ext uri="{FF2B5EF4-FFF2-40B4-BE49-F238E27FC236}">
                            <a16:creationId xmlns:a16="http://schemas.microsoft.com/office/drawing/2014/main" id="{72756CAC-506E-43DA-A00C-9FDC10F89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01575" y="1755566"/>
                        <a:ext cx="324000" cy="324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41" name="矢印: 環状 40">
                        <a:extLst>
                          <a:ext uri="{FF2B5EF4-FFF2-40B4-BE49-F238E27FC236}">
                            <a16:creationId xmlns:a16="http://schemas.microsoft.com/office/drawing/2014/main" id="{37630D73-DBB3-471C-9938-5E1284A64F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37575" y="1791566"/>
                        <a:ext cx="252000" cy="252000"/>
                      </a:xfrm>
                      <a:prstGeom prst="circularArrow">
                        <a:avLst>
                          <a:gd name="adj1" fmla="val 9394"/>
                          <a:gd name="adj2" fmla="val 1142319"/>
                          <a:gd name="adj3" fmla="val 20524530"/>
                          <a:gd name="adj4" fmla="val 2902934"/>
                          <a:gd name="adj5" fmla="val 16854"/>
                        </a:avLst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43" name="直線コネクタ 42">
                      <a:extLst>
                        <a:ext uri="{FF2B5EF4-FFF2-40B4-BE49-F238E27FC236}">
                          <a16:creationId xmlns:a16="http://schemas.microsoft.com/office/drawing/2014/main" id="{3A8A5B8E-4136-4B9C-A81F-332CE9DECFA3}"/>
                        </a:ext>
                      </a:extLst>
                    </p:cNvPr>
                    <p:cNvCxnSpPr>
                      <a:cxnSpLocks/>
                      <a:stCxn id="40" idx="2"/>
                    </p:cNvCxnSpPr>
                    <p:nvPr/>
                  </p:nvCxnSpPr>
                  <p:spPr>
                    <a:xfrm flipH="1" flipV="1">
                      <a:off x="2537291" y="5052537"/>
                      <a:ext cx="61221" cy="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線コネクタ 43">
                      <a:extLst>
                        <a:ext uri="{FF2B5EF4-FFF2-40B4-BE49-F238E27FC236}">
                          <a16:creationId xmlns:a16="http://schemas.microsoft.com/office/drawing/2014/main" id="{9215488E-909E-4634-B7E0-EAA4ACB99E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37291" y="5013119"/>
                      <a:ext cx="0" cy="7883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7" name="直線コネクタ 116">
                    <a:extLst>
                      <a:ext uri="{FF2B5EF4-FFF2-40B4-BE49-F238E27FC236}">
                        <a16:creationId xmlns:a16="http://schemas.microsoft.com/office/drawing/2014/main" id="{2F4BBAB9-5BA9-4A84-8EC2-1F3B3E6E88FD}"/>
                      </a:ext>
                    </a:extLst>
                  </p:cNvPr>
                  <p:cNvCxnSpPr>
                    <a:cxnSpLocks/>
                    <a:stCxn id="40" idx="0"/>
                    <a:endCxn id="155" idx="3"/>
                  </p:cNvCxnSpPr>
                  <p:nvPr/>
                </p:nvCxnSpPr>
                <p:spPr>
                  <a:xfrm flipH="1" flipV="1">
                    <a:off x="2738739" y="3512755"/>
                    <a:ext cx="6112" cy="10889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二等辺三角形 154">
                    <a:extLst>
                      <a:ext uri="{FF2B5EF4-FFF2-40B4-BE49-F238E27FC236}">
                        <a16:creationId xmlns:a16="http://schemas.microsoft.com/office/drawing/2014/main" id="{E4C047D8-FF27-4CAE-9DFE-09692E5F7120}"/>
                      </a:ext>
                    </a:extLst>
                  </p:cNvPr>
                  <p:cNvSpPr/>
                  <p:nvPr/>
                </p:nvSpPr>
                <p:spPr>
                  <a:xfrm>
                    <a:off x="2522491" y="3262925"/>
                    <a:ext cx="441501" cy="249830"/>
                  </a:xfrm>
                  <a:prstGeom prst="triangle">
                    <a:avLst>
                      <a:gd name="adj" fmla="val 4898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87" name="コネクタ: カギ線 386">
                  <a:extLst>
                    <a:ext uri="{FF2B5EF4-FFF2-40B4-BE49-F238E27FC236}">
                      <a16:creationId xmlns:a16="http://schemas.microsoft.com/office/drawing/2014/main" id="{6A38E04A-CF17-49C1-A383-CE577CBF9E3C}"/>
                    </a:ext>
                  </a:extLst>
                </p:cNvPr>
                <p:cNvCxnSpPr>
                  <a:cxnSpLocks/>
                  <a:stCxn id="40" idx="4"/>
                </p:cNvCxnSpPr>
                <p:nvPr/>
              </p:nvCxnSpPr>
              <p:spPr>
                <a:xfrm rot="16200000" flipH="1">
                  <a:off x="2356313" y="4520012"/>
                  <a:ext cx="264766" cy="507115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グループ化 304">
                <a:extLst>
                  <a:ext uri="{FF2B5EF4-FFF2-40B4-BE49-F238E27FC236}">
                    <a16:creationId xmlns:a16="http://schemas.microsoft.com/office/drawing/2014/main" id="{33C4222E-96BC-40CA-9A54-99B5F3004A7D}"/>
                  </a:ext>
                </a:extLst>
              </p:cNvPr>
              <p:cNvGrpSpPr/>
              <p:nvPr/>
            </p:nvGrpSpPr>
            <p:grpSpPr>
              <a:xfrm>
                <a:off x="3875367" y="5502460"/>
                <a:ext cx="1739380" cy="1072763"/>
                <a:chOff x="2519266" y="5713943"/>
                <a:chExt cx="1472929" cy="925223"/>
              </a:xfrm>
            </p:grpSpPr>
            <p:cxnSp>
              <p:nvCxnSpPr>
                <p:cNvPr id="306" name="直線コネクタ 305">
                  <a:extLst>
                    <a:ext uri="{FF2B5EF4-FFF2-40B4-BE49-F238E27FC236}">
                      <a16:creationId xmlns:a16="http://schemas.microsoft.com/office/drawing/2014/main" id="{83C2E101-DF59-4204-AC23-89BD97945230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>
                  <a:off x="3686065" y="6387867"/>
                  <a:ext cx="0" cy="1691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7" name="グループ化 306">
                  <a:extLst>
                    <a:ext uri="{FF2B5EF4-FFF2-40B4-BE49-F238E27FC236}">
                      <a16:creationId xmlns:a16="http://schemas.microsoft.com/office/drawing/2014/main" id="{303F085B-DAC4-43B7-BBDA-FD70CBC90898}"/>
                    </a:ext>
                  </a:extLst>
                </p:cNvPr>
                <p:cNvGrpSpPr/>
                <p:nvPr/>
              </p:nvGrpSpPr>
              <p:grpSpPr>
                <a:xfrm>
                  <a:off x="3475965" y="6186217"/>
                  <a:ext cx="419015" cy="201650"/>
                  <a:chOff x="3429710" y="6081194"/>
                  <a:chExt cx="624084" cy="293716"/>
                </a:xfrm>
              </p:grpSpPr>
              <p:grpSp>
                <p:nvGrpSpPr>
                  <p:cNvPr id="313" name="グループ化 312">
                    <a:extLst>
                      <a:ext uri="{FF2B5EF4-FFF2-40B4-BE49-F238E27FC236}">
                        <a16:creationId xmlns:a16="http://schemas.microsoft.com/office/drawing/2014/main" id="{2F75D51E-B4A0-49A8-B16F-5D6F82D49180}"/>
                      </a:ext>
                    </a:extLst>
                  </p:cNvPr>
                  <p:cNvGrpSpPr/>
                  <p:nvPr/>
                </p:nvGrpSpPr>
                <p:grpSpPr>
                  <a:xfrm>
                    <a:off x="3429710" y="6139913"/>
                    <a:ext cx="180000" cy="180000"/>
                    <a:chOff x="3782119" y="5087072"/>
                    <a:chExt cx="286382" cy="283579"/>
                  </a:xfrm>
                </p:grpSpPr>
                <p:cxnSp>
                  <p:nvCxnSpPr>
                    <p:cNvPr id="318" name="直線コネクタ 317">
                      <a:extLst>
                        <a:ext uri="{FF2B5EF4-FFF2-40B4-BE49-F238E27FC236}">
                          <a16:creationId xmlns:a16="http://schemas.microsoft.com/office/drawing/2014/main" id="{902F9B37-D06A-41D7-809F-7EC856BB15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84922" y="5087073"/>
                      <a:ext cx="283579" cy="27771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直線コネクタ 318">
                      <a:extLst>
                        <a:ext uri="{FF2B5EF4-FFF2-40B4-BE49-F238E27FC236}">
                          <a16:creationId xmlns:a16="http://schemas.microsoft.com/office/drawing/2014/main" id="{C0E9AC29-9768-4A0F-AD3A-0D8C0B9809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779186" y="5090005"/>
                      <a:ext cx="283579" cy="27771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4" name="正方形/長方形 313">
                    <a:extLst>
                      <a:ext uri="{FF2B5EF4-FFF2-40B4-BE49-F238E27FC236}">
                        <a16:creationId xmlns:a16="http://schemas.microsoft.com/office/drawing/2014/main" id="{2AF129ED-D3E1-4020-AD27-8215D5F2C969}"/>
                      </a:ext>
                    </a:extLst>
                  </p:cNvPr>
                  <p:cNvSpPr/>
                  <p:nvPr/>
                </p:nvSpPr>
                <p:spPr>
                  <a:xfrm>
                    <a:off x="3519710" y="6081194"/>
                    <a:ext cx="445846" cy="2937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15" name="グループ化 314">
                    <a:extLst>
                      <a:ext uri="{FF2B5EF4-FFF2-40B4-BE49-F238E27FC236}">
                        <a16:creationId xmlns:a16="http://schemas.microsoft.com/office/drawing/2014/main" id="{7FECFE6A-7703-4C32-94BC-06D887E1C9C7}"/>
                      </a:ext>
                    </a:extLst>
                  </p:cNvPr>
                  <p:cNvGrpSpPr/>
                  <p:nvPr/>
                </p:nvGrpSpPr>
                <p:grpSpPr>
                  <a:xfrm>
                    <a:off x="3873794" y="6138052"/>
                    <a:ext cx="180000" cy="180000"/>
                    <a:chOff x="3782119" y="5087072"/>
                    <a:chExt cx="286382" cy="283579"/>
                  </a:xfrm>
                </p:grpSpPr>
                <p:cxnSp>
                  <p:nvCxnSpPr>
                    <p:cNvPr id="316" name="直線コネクタ 315">
                      <a:extLst>
                        <a:ext uri="{FF2B5EF4-FFF2-40B4-BE49-F238E27FC236}">
                          <a16:creationId xmlns:a16="http://schemas.microsoft.com/office/drawing/2014/main" id="{1A196D24-55E8-452B-A32B-B9878E892FD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84922" y="5087073"/>
                      <a:ext cx="283579" cy="27771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" name="直線コネクタ 316">
                      <a:extLst>
                        <a:ext uri="{FF2B5EF4-FFF2-40B4-BE49-F238E27FC236}">
                          <a16:creationId xmlns:a16="http://schemas.microsoft.com/office/drawing/2014/main" id="{1B58830F-FC7D-4274-9AA4-7E456D4931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779186" y="5090005"/>
                      <a:ext cx="283579" cy="27771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08" name="直線コネクタ 307">
                  <a:extLst>
                    <a:ext uri="{FF2B5EF4-FFF2-40B4-BE49-F238E27FC236}">
                      <a16:creationId xmlns:a16="http://schemas.microsoft.com/office/drawing/2014/main" id="{2C775EA6-3B83-4988-858C-7CD6E8ED0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6428" y="6556999"/>
                  <a:ext cx="3423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コネクタ 308">
                  <a:extLst>
                    <a:ext uri="{FF2B5EF4-FFF2-40B4-BE49-F238E27FC236}">
                      <a16:creationId xmlns:a16="http://schemas.microsoft.com/office/drawing/2014/main" id="{D5654F61-8A05-45D9-B2F5-0F166D3A37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0157" y="6600035"/>
                  <a:ext cx="25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線コネクタ 309">
                  <a:extLst>
                    <a:ext uri="{FF2B5EF4-FFF2-40B4-BE49-F238E27FC236}">
                      <a16:creationId xmlns:a16="http://schemas.microsoft.com/office/drawing/2014/main" id="{0067693D-CC4F-4D64-805E-FEDFC898B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8234" y="6639166"/>
                  <a:ext cx="1911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線コネクタ 310">
                  <a:extLst>
                    <a:ext uri="{FF2B5EF4-FFF2-40B4-BE49-F238E27FC236}">
                      <a16:creationId xmlns:a16="http://schemas.microsoft.com/office/drawing/2014/main" id="{8A790714-0A37-44A3-96E2-3175BDC2E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9266" y="5873542"/>
                  <a:ext cx="147292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線コネクタ 311">
                  <a:extLst>
                    <a:ext uri="{FF2B5EF4-FFF2-40B4-BE49-F238E27FC236}">
                      <a16:creationId xmlns:a16="http://schemas.microsoft.com/office/drawing/2014/main" id="{8E8DF4D9-AB77-4D1C-AEFC-56E32FB69AED}"/>
                    </a:ext>
                  </a:extLst>
                </p:cNvPr>
                <p:cNvCxnSpPr>
                  <a:cxnSpLocks/>
                  <a:stCxn id="314" idx="0"/>
                </p:cNvCxnSpPr>
                <p:nvPr/>
              </p:nvCxnSpPr>
              <p:spPr>
                <a:xfrm flipV="1">
                  <a:off x="3686065" y="5713943"/>
                  <a:ext cx="0" cy="47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グループ化 319">
                <a:extLst>
                  <a:ext uri="{FF2B5EF4-FFF2-40B4-BE49-F238E27FC236}">
                    <a16:creationId xmlns:a16="http://schemas.microsoft.com/office/drawing/2014/main" id="{8E3D9E84-2747-4628-84A8-382F63DEAE85}"/>
                  </a:ext>
                </a:extLst>
              </p:cNvPr>
              <p:cNvGrpSpPr/>
              <p:nvPr/>
            </p:nvGrpSpPr>
            <p:grpSpPr>
              <a:xfrm rot="16200000">
                <a:off x="5213368" y="5354976"/>
                <a:ext cx="71566" cy="230966"/>
                <a:chOff x="3359398" y="5776746"/>
                <a:chExt cx="61723" cy="195585"/>
              </a:xfrm>
            </p:grpSpPr>
            <p:cxnSp>
              <p:nvCxnSpPr>
                <p:cNvPr id="321" name="直線コネクタ 320">
                  <a:extLst>
                    <a:ext uri="{FF2B5EF4-FFF2-40B4-BE49-F238E27FC236}">
                      <a16:creationId xmlns:a16="http://schemas.microsoft.com/office/drawing/2014/main" id="{E7F5D7C7-6A29-4A95-A4C0-B851255FF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61605" y="5874539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線コネクタ 321">
                  <a:extLst>
                    <a:ext uri="{FF2B5EF4-FFF2-40B4-BE49-F238E27FC236}">
                      <a16:creationId xmlns:a16="http://schemas.microsoft.com/office/drawing/2014/main" id="{7C0C0DA5-9D47-451E-AF4F-6837C795A2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23328" y="5874539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グループ化 332">
                <a:extLst>
                  <a:ext uri="{FF2B5EF4-FFF2-40B4-BE49-F238E27FC236}">
                    <a16:creationId xmlns:a16="http://schemas.microsoft.com/office/drawing/2014/main" id="{F7DFBC1B-3046-414E-9FC1-03817E941333}"/>
                  </a:ext>
                </a:extLst>
              </p:cNvPr>
              <p:cNvGrpSpPr/>
              <p:nvPr/>
            </p:nvGrpSpPr>
            <p:grpSpPr>
              <a:xfrm>
                <a:off x="5821732" y="5210707"/>
                <a:ext cx="767081" cy="1511422"/>
                <a:chOff x="2418842" y="5458754"/>
                <a:chExt cx="649574" cy="1303552"/>
              </a:xfrm>
            </p:grpSpPr>
            <p:cxnSp>
              <p:nvCxnSpPr>
                <p:cNvPr id="334" name="直線コネクタ 333">
                  <a:extLst>
                    <a:ext uri="{FF2B5EF4-FFF2-40B4-BE49-F238E27FC236}">
                      <a16:creationId xmlns:a16="http://schemas.microsoft.com/office/drawing/2014/main" id="{EE91C508-F4AE-476E-82FC-BD07360F735C}"/>
                    </a:ext>
                  </a:extLst>
                </p:cNvPr>
                <p:cNvCxnSpPr>
                  <a:cxnSpLocks/>
                  <a:stCxn id="376" idx="2"/>
                </p:cNvCxnSpPr>
                <p:nvPr/>
              </p:nvCxnSpPr>
              <p:spPr>
                <a:xfrm>
                  <a:off x="2738813" y="5458754"/>
                  <a:ext cx="7389" cy="780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5" name="円弧 334">
                  <a:extLst>
                    <a:ext uri="{FF2B5EF4-FFF2-40B4-BE49-F238E27FC236}">
                      <a16:creationId xmlns:a16="http://schemas.microsoft.com/office/drawing/2014/main" id="{2A290474-64D1-421D-8B10-BEE4DFCA62A6}"/>
                    </a:ext>
                  </a:extLst>
                </p:cNvPr>
                <p:cNvSpPr/>
                <p:nvPr/>
              </p:nvSpPr>
              <p:spPr>
                <a:xfrm rot="16200000">
                  <a:off x="2420527" y="6027800"/>
                  <a:ext cx="140630" cy="144000"/>
                </a:xfrm>
                <a:prstGeom prst="arc">
                  <a:avLst>
                    <a:gd name="adj1" fmla="val 11020070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36" name="直線コネクタ 335">
                  <a:extLst>
                    <a:ext uri="{FF2B5EF4-FFF2-40B4-BE49-F238E27FC236}">
                      <a16:creationId xmlns:a16="http://schemas.microsoft.com/office/drawing/2014/main" id="{D2D35C1A-E4E0-4463-A3BB-0330598FAFBF}"/>
                    </a:ext>
                  </a:extLst>
                </p:cNvPr>
                <p:cNvCxnSpPr>
                  <a:cxnSpLocks/>
                  <a:stCxn id="345" idx="0"/>
                </p:cNvCxnSpPr>
                <p:nvPr/>
              </p:nvCxnSpPr>
              <p:spPr>
                <a:xfrm>
                  <a:off x="2486236" y="6447987"/>
                  <a:ext cx="480" cy="1016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線コネクタ 336">
                  <a:extLst>
                    <a:ext uri="{FF2B5EF4-FFF2-40B4-BE49-F238E27FC236}">
                      <a16:creationId xmlns:a16="http://schemas.microsoft.com/office/drawing/2014/main" id="{8A93936F-50D4-4DA2-A781-8BECDB4ADD2F}"/>
                    </a:ext>
                  </a:extLst>
                </p:cNvPr>
                <p:cNvCxnSpPr>
                  <a:cxnSpLocks/>
                  <a:endCxn id="341" idx="0"/>
                </p:cNvCxnSpPr>
                <p:nvPr/>
              </p:nvCxnSpPr>
              <p:spPr>
                <a:xfrm>
                  <a:off x="2981332" y="5951292"/>
                  <a:ext cx="1294" cy="8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コネクタ 337">
                  <a:extLst>
                    <a:ext uri="{FF2B5EF4-FFF2-40B4-BE49-F238E27FC236}">
                      <a16:creationId xmlns:a16="http://schemas.microsoft.com/office/drawing/2014/main" id="{FB255C7B-6574-413E-9DFB-72232184B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9606" y="6221122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コネクタ 338">
                  <a:extLst>
                    <a:ext uri="{FF2B5EF4-FFF2-40B4-BE49-F238E27FC236}">
                      <a16:creationId xmlns:a16="http://schemas.microsoft.com/office/drawing/2014/main" id="{40DFAC80-4924-46E2-A37A-63B5865CF6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9606" y="6282845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0" name="円弧 339">
                  <a:extLst>
                    <a:ext uri="{FF2B5EF4-FFF2-40B4-BE49-F238E27FC236}">
                      <a16:creationId xmlns:a16="http://schemas.microsoft.com/office/drawing/2014/main" id="{88A97680-5EA0-42DE-B8C8-84EC12DABA1D}"/>
                    </a:ext>
                  </a:extLst>
                </p:cNvPr>
                <p:cNvSpPr/>
                <p:nvPr/>
              </p:nvSpPr>
              <p:spPr>
                <a:xfrm rot="16200000">
                  <a:off x="2420527" y="6168430"/>
                  <a:ext cx="140630" cy="144000"/>
                </a:xfrm>
                <a:prstGeom prst="arc">
                  <a:avLst>
                    <a:gd name="adj1" fmla="val 11020070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1" name="フリーフォーム: 図形 340">
                  <a:extLst>
                    <a:ext uri="{FF2B5EF4-FFF2-40B4-BE49-F238E27FC236}">
                      <a16:creationId xmlns:a16="http://schemas.microsoft.com/office/drawing/2014/main" id="{1B5B23EF-5928-4820-B1D6-B5390BCC09ED}"/>
                    </a:ext>
                  </a:extLst>
                </p:cNvPr>
                <p:cNvSpPr/>
                <p:nvPr/>
              </p:nvSpPr>
              <p:spPr>
                <a:xfrm>
                  <a:off x="2905206" y="6034692"/>
                  <a:ext cx="163210" cy="514958"/>
                </a:xfrm>
                <a:custGeom>
                  <a:avLst/>
                  <a:gdLst>
                    <a:gd name="connsiteX0" fmla="*/ 244816 w 330606"/>
                    <a:gd name="connsiteY0" fmla="*/ 0 h 527297"/>
                    <a:gd name="connsiteX1" fmla="*/ 167396 w 330606"/>
                    <a:gd name="connsiteY1" fmla="*/ 29294 h 527297"/>
                    <a:gd name="connsiteX2" fmla="*/ 328514 w 330606"/>
                    <a:gd name="connsiteY2" fmla="*/ 87883 h 527297"/>
                    <a:gd name="connsiteX3" fmla="*/ 177858 w 330606"/>
                    <a:gd name="connsiteY3" fmla="*/ 138102 h 527297"/>
                    <a:gd name="connsiteX4" fmla="*/ 324329 w 330606"/>
                    <a:gd name="connsiteY4" fmla="*/ 194598 h 527297"/>
                    <a:gd name="connsiteX5" fmla="*/ 169488 w 330606"/>
                    <a:gd name="connsiteY5" fmla="*/ 246909 h 527297"/>
                    <a:gd name="connsiteX6" fmla="*/ 330606 w 330606"/>
                    <a:gd name="connsiteY6" fmla="*/ 309682 h 527297"/>
                    <a:gd name="connsiteX7" fmla="*/ 171580 w 330606"/>
                    <a:gd name="connsiteY7" fmla="*/ 355716 h 527297"/>
                    <a:gd name="connsiteX8" fmla="*/ 322237 w 330606"/>
                    <a:gd name="connsiteY8" fmla="*/ 420582 h 527297"/>
                    <a:gd name="connsiteX9" fmla="*/ 253186 w 330606"/>
                    <a:gd name="connsiteY9" fmla="*/ 451969 h 527297"/>
                    <a:gd name="connsiteX10" fmla="*/ 251093 w 330606"/>
                    <a:gd name="connsiteY10" fmla="*/ 527297 h 527297"/>
                    <a:gd name="connsiteX11" fmla="*/ 0 w 330606"/>
                    <a:gd name="connsiteY11" fmla="*/ 521020 h 527297"/>
                    <a:gd name="connsiteX12" fmla="*/ 0 w 330606"/>
                    <a:gd name="connsiteY12" fmla="*/ 521020 h 527297"/>
                    <a:gd name="connsiteX0" fmla="*/ 244816 w 330606"/>
                    <a:gd name="connsiteY0" fmla="*/ 0 h 527297"/>
                    <a:gd name="connsiteX1" fmla="*/ 167396 w 330606"/>
                    <a:gd name="connsiteY1" fmla="*/ 29294 h 527297"/>
                    <a:gd name="connsiteX2" fmla="*/ 328514 w 330606"/>
                    <a:gd name="connsiteY2" fmla="*/ 87883 h 527297"/>
                    <a:gd name="connsiteX3" fmla="*/ 177858 w 330606"/>
                    <a:gd name="connsiteY3" fmla="*/ 138102 h 527297"/>
                    <a:gd name="connsiteX4" fmla="*/ 324329 w 330606"/>
                    <a:gd name="connsiteY4" fmla="*/ 194598 h 527297"/>
                    <a:gd name="connsiteX5" fmla="*/ 169488 w 330606"/>
                    <a:gd name="connsiteY5" fmla="*/ 246909 h 527297"/>
                    <a:gd name="connsiteX6" fmla="*/ 330606 w 330606"/>
                    <a:gd name="connsiteY6" fmla="*/ 309682 h 527297"/>
                    <a:gd name="connsiteX7" fmla="*/ 171580 w 330606"/>
                    <a:gd name="connsiteY7" fmla="*/ 355716 h 527297"/>
                    <a:gd name="connsiteX8" fmla="*/ 322237 w 330606"/>
                    <a:gd name="connsiteY8" fmla="*/ 420582 h 527297"/>
                    <a:gd name="connsiteX9" fmla="*/ 253186 w 330606"/>
                    <a:gd name="connsiteY9" fmla="*/ 451969 h 527297"/>
                    <a:gd name="connsiteX10" fmla="*/ 251093 w 330606"/>
                    <a:gd name="connsiteY10" fmla="*/ 527297 h 527297"/>
                    <a:gd name="connsiteX11" fmla="*/ 0 w 330606"/>
                    <a:gd name="connsiteY11" fmla="*/ 521020 h 527297"/>
                    <a:gd name="connsiteX0" fmla="*/ 207632 w 293422"/>
                    <a:gd name="connsiteY0" fmla="*/ 0 h 605531"/>
                    <a:gd name="connsiteX1" fmla="*/ 130212 w 293422"/>
                    <a:gd name="connsiteY1" fmla="*/ 29294 h 605531"/>
                    <a:gd name="connsiteX2" fmla="*/ 291330 w 293422"/>
                    <a:gd name="connsiteY2" fmla="*/ 87883 h 605531"/>
                    <a:gd name="connsiteX3" fmla="*/ 140674 w 293422"/>
                    <a:gd name="connsiteY3" fmla="*/ 138102 h 605531"/>
                    <a:gd name="connsiteX4" fmla="*/ 287145 w 293422"/>
                    <a:gd name="connsiteY4" fmla="*/ 194598 h 605531"/>
                    <a:gd name="connsiteX5" fmla="*/ 132304 w 293422"/>
                    <a:gd name="connsiteY5" fmla="*/ 246909 h 605531"/>
                    <a:gd name="connsiteX6" fmla="*/ 293422 w 293422"/>
                    <a:gd name="connsiteY6" fmla="*/ 309682 h 605531"/>
                    <a:gd name="connsiteX7" fmla="*/ 134396 w 293422"/>
                    <a:gd name="connsiteY7" fmla="*/ 355716 h 605531"/>
                    <a:gd name="connsiteX8" fmla="*/ 285053 w 293422"/>
                    <a:gd name="connsiteY8" fmla="*/ 420582 h 605531"/>
                    <a:gd name="connsiteX9" fmla="*/ 216002 w 293422"/>
                    <a:gd name="connsiteY9" fmla="*/ 451969 h 605531"/>
                    <a:gd name="connsiteX10" fmla="*/ 213909 w 293422"/>
                    <a:gd name="connsiteY10" fmla="*/ 527297 h 605531"/>
                    <a:gd name="connsiteX11" fmla="*/ 0 w 293422"/>
                    <a:gd name="connsiteY11" fmla="*/ 605531 h 605531"/>
                    <a:gd name="connsiteX0" fmla="*/ 77420 w 163210"/>
                    <a:gd name="connsiteY0" fmla="*/ 0 h 527297"/>
                    <a:gd name="connsiteX1" fmla="*/ 0 w 163210"/>
                    <a:gd name="connsiteY1" fmla="*/ 29294 h 527297"/>
                    <a:gd name="connsiteX2" fmla="*/ 161118 w 163210"/>
                    <a:gd name="connsiteY2" fmla="*/ 87883 h 527297"/>
                    <a:gd name="connsiteX3" fmla="*/ 10462 w 163210"/>
                    <a:gd name="connsiteY3" fmla="*/ 138102 h 527297"/>
                    <a:gd name="connsiteX4" fmla="*/ 156933 w 163210"/>
                    <a:gd name="connsiteY4" fmla="*/ 194598 h 527297"/>
                    <a:gd name="connsiteX5" fmla="*/ 2092 w 163210"/>
                    <a:gd name="connsiteY5" fmla="*/ 246909 h 527297"/>
                    <a:gd name="connsiteX6" fmla="*/ 163210 w 163210"/>
                    <a:gd name="connsiteY6" fmla="*/ 309682 h 527297"/>
                    <a:gd name="connsiteX7" fmla="*/ 4184 w 163210"/>
                    <a:gd name="connsiteY7" fmla="*/ 355716 h 527297"/>
                    <a:gd name="connsiteX8" fmla="*/ 154841 w 163210"/>
                    <a:gd name="connsiteY8" fmla="*/ 420582 h 527297"/>
                    <a:gd name="connsiteX9" fmla="*/ 85790 w 163210"/>
                    <a:gd name="connsiteY9" fmla="*/ 451969 h 527297"/>
                    <a:gd name="connsiteX10" fmla="*/ 83697 w 163210"/>
                    <a:gd name="connsiteY10" fmla="*/ 527297 h 527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210" h="527297">
                      <a:moveTo>
                        <a:pt x="77420" y="0"/>
                      </a:moveTo>
                      <a:lnTo>
                        <a:pt x="0" y="29294"/>
                      </a:lnTo>
                      <a:lnTo>
                        <a:pt x="161118" y="87883"/>
                      </a:lnTo>
                      <a:lnTo>
                        <a:pt x="10462" y="138102"/>
                      </a:lnTo>
                      <a:lnTo>
                        <a:pt x="156933" y="194598"/>
                      </a:lnTo>
                      <a:lnTo>
                        <a:pt x="2092" y="246909"/>
                      </a:lnTo>
                      <a:lnTo>
                        <a:pt x="163210" y="309682"/>
                      </a:lnTo>
                      <a:lnTo>
                        <a:pt x="4184" y="355716"/>
                      </a:lnTo>
                      <a:lnTo>
                        <a:pt x="154841" y="420582"/>
                      </a:lnTo>
                      <a:lnTo>
                        <a:pt x="85790" y="451969"/>
                      </a:lnTo>
                      <a:cubicBezTo>
                        <a:pt x="85092" y="477078"/>
                        <a:pt x="84395" y="502188"/>
                        <a:pt x="83697" y="527297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342" name="直線コネクタ 341">
                  <a:extLst>
                    <a:ext uri="{FF2B5EF4-FFF2-40B4-BE49-F238E27FC236}">
                      <a16:creationId xmlns:a16="http://schemas.microsoft.com/office/drawing/2014/main" id="{5C5EC662-103F-49F3-84D0-0C46E56E144C}"/>
                    </a:ext>
                  </a:extLst>
                </p:cNvPr>
                <p:cNvCxnSpPr>
                  <a:cxnSpLocks/>
                  <a:endCxn id="341" idx="10"/>
                </p:cNvCxnSpPr>
                <p:nvPr/>
              </p:nvCxnSpPr>
              <p:spPr>
                <a:xfrm flipV="1">
                  <a:off x="2486236" y="6549650"/>
                  <a:ext cx="502667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3" name="フリーフォーム: 図形 342">
                  <a:extLst>
                    <a:ext uri="{FF2B5EF4-FFF2-40B4-BE49-F238E27FC236}">
                      <a16:creationId xmlns:a16="http://schemas.microsoft.com/office/drawing/2014/main" id="{460E5CCE-1238-42C8-84EB-159B1EDD0021}"/>
                    </a:ext>
                  </a:extLst>
                </p:cNvPr>
                <p:cNvSpPr/>
                <p:nvPr/>
              </p:nvSpPr>
              <p:spPr>
                <a:xfrm>
                  <a:off x="2482905" y="5951292"/>
                  <a:ext cx="502667" cy="71182"/>
                </a:xfrm>
                <a:custGeom>
                  <a:avLst/>
                  <a:gdLst>
                    <a:gd name="connsiteX0" fmla="*/ 500062 w 500062"/>
                    <a:gd name="connsiteY0" fmla="*/ 84138 h 84138"/>
                    <a:gd name="connsiteX1" fmla="*/ 498475 w 500062"/>
                    <a:gd name="connsiteY1" fmla="*/ 4763 h 84138"/>
                    <a:gd name="connsiteX2" fmla="*/ 0 w 500062"/>
                    <a:gd name="connsiteY2" fmla="*/ 0 h 84138"/>
                    <a:gd name="connsiteX3" fmla="*/ 1587 w 500062"/>
                    <a:gd name="connsiteY3" fmla="*/ 73025 h 84138"/>
                    <a:gd name="connsiteX0" fmla="*/ 626404 w 626404"/>
                    <a:gd name="connsiteY0" fmla="*/ 0 h 115237"/>
                    <a:gd name="connsiteX1" fmla="*/ 498475 w 626404"/>
                    <a:gd name="connsiteY1" fmla="*/ 46975 h 115237"/>
                    <a:gd name="connsiteX2" fmla="*/ 0 w 626404"/>
                    <a:gd name="connsiteY2" fmla="*/ 42212 h 115237"/>
                    <a:gd name="connsiteX3" fmla="*/ 1587 w 626404"/>
                    <a:gd name="connsiteY3" fmla="*/ 115237 h 115237"/>
                    <a:gd name="connsiteX0" fmla="*/ 498475 w 498475"/>
                    <a:gd name="connsiteY0" fmla="*/ 4763 h 73025"/>
                    <a:gd name="connsiteX1" fmla="*/ 0 w 498475"/>
                    <a:gd name="connsiteY1" fmla="*/ 0 h 73025"/>
                    <a:gd name="connsiteX2" fmla="*/ 1587 w 498475"/>
                    <a:gd name="connsiteY2" fmla="*/ 73025 h 73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8475" h="73025">
                      <a:moveTo>
                        <a:pt x="498475" y="4763"/>
                      </a:moveTo>
                      <a:lnTo>
                        <a:pt x="0" y="0"/>
                      </a:lnTo>
                      <a:lnTo>
                        <a:pt x="1587" y="73025"/>
                      </a:lnTo>
                    </a:path>
                  </a:pathLst>
                </a:cu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44" name="直線コネクタ 343">
                  <a:extLst>
                    <a:ext uri="{FF2B5EF4-FFF2-40B4-BE49-F238E27FC236}">
                      <a16:creationId xmlns:a16="http://schemas.microsoft.com/office/drawing/2014/main" id="{D63182A9-3408-46A8-910F-5963925466C7}"/>
                    </a:ext>
                  </a:extLst>
                </p:cNvPr>
                <p:cNvCxnSpPr/>
                <p:nvPr/>
              </p:nvCxnSpPr>
              <p:spPr>
                <a:xfrm>
                  <a:off x="2742478" y="6282845"/>
                  <a:ext cx="0" cy="397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5" name="円弧 344">
                  <a:extLst>
                    <a:ext uri="{FF2B5EF4-FFF2-40B4-BE49-F238E27FC236}">
                      <a16:creationId xmlns:a16="http://schemas.microsoft.com/office/drawing/2014/main" id="{7D33D12B-995D-4883-9B7C-7503ADDAA358}"/>
                    </a:ext>
                  </a:extLst>
                </p:cNvPr>
                <p:cNvSpPr/>
                <p:nvPr/>
              </p:nvSpPr>
              <p:spPr>
                <a:xfrm rot="16200000">
                  <a:off x="2420527" y="6305815"/>
                  <a:ext cx="140630" cy="144000"/>
                </a:xfrm>
                <a:prstGeom prst="arc">
                  <a:avLst>
                    <a:gd name="adj1" fmla="val 11020070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46" name="直線コネクタ 345">
                  <a:extLst>
                    <a:ext uri="{FF2B5EF4-FFF2-40B4-BE49-F238E27FC236}">
                      <a16:creationId xmlns:a16="http://schemas.microsoft.com/office/drawing/2014/main" id="{F5F192C4-0C83-4724-A23C-AD5294765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2842" y="6680139"/>
                  <a:ext cx="3423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線コネクタ 346">
                  <a:extLst>
                    <a:ext uri="{FF2B5EF4-FFF2-40B4-BE49-F238E27FC236}">
                      <a16:creationId xmlns:a16="http://schemas.microsoft.com/office/drawing/2014/main" id="{41E65C5B-3844-437B-9FAA-0F6F011FA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06571" y="6723175"/>
                  <a:ext cx="25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線コネクタ 347">
                  <a:extLst>
                    <a:ext uri="{FF2B5EF4-FFF2-40B4-BE49-F238E27FC236}">
                      <a16:creationId xmlns:a16="http://schemas.microsoft.com/office/drawing/2014/main" id="{1EC2826A-BAF9-4D6B-AC84-1E6F7B985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4648" y="6762306"/>
                  <a:ext cx="1911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グループ化 348">
                <a:extLst>
                  <a:ext uri="{FF2B5EF4-FFF2-40B4-BE49-F238E27FC236}">
                    <a16:creationId xmlns:a16="http://schemas.microsoft.com/office/drawing/2014/main" id="{19B16925-1A89-4F53-B422-5323BDA55039}"/>
                  </a:ext>
                </a:extLst>
              </p:cNvPr>
              <p:cNvGrpSpPr/>
              <p:nvPr/>
            </p:nvGrpSpPr>
            <p:grpSpPr>
              <a:xfrm>
                <a:off x="5625838" y="5590360"/>
                <a:ext cx="72889" cy="226774"/>
                <a:chOff x="3359398" y="5776746"/>
                <a:chExt cx="61723" cy="195585"/>
              </a:xfrm>
            </p:grpSpPr>
            <p:cxnSp>
              <p:nvCxnSpPr>
                <p:cNvPr id="350" name="直線コネクタ 349">
                  <a:extLst>
                    <a:ext uri="{FF2B5EF4-FFF2-40B4-BE49-F238E27FC236}">
                      <a16:creationId xmlns:a16="http://schemas.microsoft.com/office/drawing/2014/main" id="{C2A13BE9-20CD-47D1-A9BF-5A72BF74F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61605" y="5874539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線コネクタ 350">
                  <a:extLst>
                    <a:ext uri="{FF2B5EF4-FFF2-40B4-BE49-F238E27FC236}">
                      <a16:creationId xmlns:a16="http://schemas.microsoft.com/office/drawing/2014/main" id="{6C622B76-8ECB-40D4-ACD2-B4AFC8280A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23328" y="5874539"/>
                  <a:ext cx="1955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2" name="直線コネクタ 351">
                <a:extLst>
                  <a:ext uri="{FF2B5EF4-FFF2-40B4-BE49-F238E27FC236}">
                    <a16:creationId xmlns:a16="http://schemas.microsoft.com/office/drawing/2014/main" id="{FAB3E737-5509-422F-BDAF-A4717DF2C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8725" y="5683269"/>
                <a:ext cx="5025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090D09EA-55C5-4D64-A14D-CE8A1936FEEE}"/>
                  </a:ext>
                </a:extLst>
              </p:cNvPr>
              <p:cNvGrpSpPr/>
              <p:nvPr/>
            </p:nvGrpSpPr>
            <p:grpSpPr>
              <a:xfrm>
                <a:off x="6073704" y="4668082"/>
                <a:ext cx="255074" cy="542629"/>
                <a:chOff x="5070458" y="4516955"/>
                <a:chExt cx="249461" cy="705338"/>
              </a:xfrm>
            </p:grpSpPr>
            <p:sp>
              <p:nvSpPr>
                <p:cNvPr id="376" name="正方形/長方形 375">
                  <a:extLst>
                    <a:ext uri="{FF2B5EF4-FFF2-40B4-BE49-F238E27FC236}">
                      <a16:creationId xmlns:a16="http://schemas.microsoft.com/office/drawing/2014/main" id="{D1C1C688-6EF8-4589-AB13-8118205EEF8F}"/>
                    </a:ext>
                  </a:extLst>
                </p:cNvPr>
                <p:cNvSpPr/>
                <p:nvPr/>
              </p:nvSpPr>
              <p:spPr>
                <a:xfrm>
                  <a:off x="5070458" y="4516955"/>
                  <a:ext cx="246223" cy="70533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7" name="フリーフォーム: 図形 376">
                  <a:extLst>
                    <a:ext uri="{FF2B5EF4-FFF2-40B4-BE49-F238E27FC236}">
                      <a16:creationId xmlns:a16="http://schemas.microsoft.com/office/drawing/2014/main" id="{4A5B7856-4B1D-48C0-A9E5-B51E4002CC72}"/>
                    </a:ext>
                  </a:extLst>
                </p:cNvPr>
                <p:cNvSpPr/>
                <p:nvPr/>
              </p:nvSpPr>
              <p:spPr>
                <a:xfrm>
                  <a:off x="5070458" y="4622681"/>
                  <a:ext cx="249461" cy="466050"/>
                </a:xfrm>
                <a:custGeom>
                  <a:avLst/>
                  <a:gdLst>
                    <a:gd name="connsiteX0" fmla="*/ 0 w 466979"/>
                    <a:gd name="connsiteY0" fmla="*/ 2445 h 682133"/>
                    <a:gd name="connsiteX1" fmla="*/ 122246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4030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0 h 679688"/>
                    <a:gd name="connsiteX1" fmla="*/ 151585 w 466979"/>
                    <a:gd name="connsiteY1" fmla="*/ 7335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0 h 679688"/>
                    <a:gd name="connsiteX1" fmla="*/ 151585 w 466979"/>
                    <a:gd name="connsiteY1" fmla="*/ 4890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9780 h 689468"/>
                    <a:gd name="connsiteX1" fmla="*/ 151585 w 466979"/>
                    <a:gd name="connsiteY1" fmla="*/ 0 h 689468"/>
                    <a:gd name="connsiteX2" fmla="*/ 342288 w 466979"/>
                    <a:gd name="connsiteY2" fmla="*/ 689468 h 689468"/>
                    <a:gd name="connsiteX3" fmla="*/ 466979 w 466979"/>
                    <a:gd name="connsiteY3" fmla="*/ 687023 h 689468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4578"/>
                    <a:gd name="connsiteX1" fmla="*/ 151585 w 466979"/>
                    <a:gd name="connsiteY1" fmla="*/ 0 h 684578"/>
                    <a:gd name="connsiteX2" fmla="*/ 325173 w 466979"/>
                    <a:gd name="connsiteY2" fmla="*/ 684578 h 684578"/>
                    <a:gd name="connsiteX3" fmla="*/ 466979 w 466979"/>
                    <a:gd name="connsiteY3" fmla="*/ 679688 h 68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979" h="684578">
                      <a:moveTo>
                        <a:pt x="0" y="2445"/>
                      </a:moveTo>
                      <a:lnTo>
                        <a:pt x="151585" y="0"/>
                      </a:lnTo>
                      <a:lnTo>
                        <a:pt x="325173" y="684578"/>
                      </a:lnTo>
                      <a:lnTo>
                        <a:pt x="466979" y="679688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08CAD3D4-2E7D-4FFF-AC12-8D334C74910D}"/>
                  </a:ext>
                </a:extLst>
              </p:cNvPr>
              <p:cNvGrpSpPr/>
              <p:nvPr/>
            </p:nvGrpSpPr>
            <p:grpSpPr>
              <a:xfrm>
                <a:off x="6049539" y="1481484"/>
                <a:ext cx="295428" cy="2892974"/>
                <a:chOff x="2631161" y="2303413"/>
                <a:chExt cx="250172" cy="2495095"/>
              </a:xfrm>
            </p:grpSpPr>
            <p:sp>
              <p:nvSpPr>
                <p:cNvPr id="379" name="テキスト ボックス 378">
                  <a:extLst>
                    <a:ext uri="{FF2B5EF4-FFF2-40B4-BE49-F238E27FC236}">
                      <a16:creationId xmlns:a16="http://schemas.microsoft.com/office/drawing/2014/main" id="{C0028366-2FB4-4EF5-9CEA-B243AC37B688}"/>
                    </a:ext>
                  </a:extLst>
                </p:cNvPr>
                <p:cNvSpPr txBox="1"/>
                <p:nvPr/>
              </p:nvSpPr>
              <p:spPr>
                <a:xfrm rot="16200000">
                  <a:off x="2506223" y="4423397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80" name="直線コネクタ 379">
                  <a:extLst>
                    <a:ext uri="{FF2B5EF4-FFF2-40B4-BE49-F238E27FC236}">
                      <a16:creationId xmlns:a16="http://schemas.microsoft.com/office/drawing/2014/main" id="{FC07452D-ABDC-42B7-853E-CD38CD1B5EA9}"/>
                    </a:ext>
                  </a:extLst>
                </p:cNvPr>
                <p:cNvCxnSpPr>
                  <a:cxnSpLocks/>
                  <a:stCxn id="379" idx="3"/>
                  <a:endCxn id="381" idx="1"/>
                </p:cNvCxnSpPr>
                <p:nvPr/>
              </p:nvCxnSpPr>
              <p:spPr>
                <a:xfrm flipH="1" flipV="1">
                  <a:off x="2754273" y="4110545"/>
                  <a:ext cx="3951" cy="1839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1" name="テキスト ボックス 380">
                  <a:extLst>
                    <a:ext uri="{FF2B5EF4-FFF2-40B4-BE49-F238E27FC236}">
                      <a16:creationId xmlns:a16="http://schemas.microsoft.com/office/drawing/2014/main" id="{0992D7AC-027B-4B0E-A700-607E753AE0EA}"/>
                    </a:ext>
                  </a:extLst>
                </p:cNvPr>
                <p:cNvSpPr txBox="1"/>
                <p:nvPr/>
              </p:nvSpPr>
              <p:spPr>
                <a:xfrm rot="16200000">
                  <a:off x="2502272" y="3735434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2" name="テキスト ボックス 381">
                  <a:extLst>
                    <a:ext uri="{FF2B5EF4-FFF2-40B4-BE49-F238E27FC236}">
                      <a16:creationId xmlns:a16="http://schemas.microsoft.com/office/drawing/2014/main" id="{471542D9-0E19-4C1A-A4FB-B316FF21426F}"/>
                    </a:ext>
                  </a:extLst>
                </p:cNvPr>
                <p:cNvSpPr txBox="1"/>
                <p:nvPr/>
              </p:nvSpPr>
              <p:spPr>
                <a:xfrm rot="16200000">
                  <a:off x="2502274" y="2432302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83" name="直線コネクタ 382">
                  <a:extLst>
                    <a:ext uri="{FF2B5EF4-FFF2-40B4-BE49-F238E27FC236}">
                      <a16:creationId xmlns:a16="http://schemas.microsoft.com/office/drawing/2014/main" id="{2C80F9E9-1790-4FE4-AA71-1D4252C2D561}"/>
                    </a:ext>
                  </a:extLst>
                </p:cNvPr>
                <p:cNvCxnSpPr>
                  <a:cxnSpLocks/>
                  <a:stCxn id="381" idx="3"/>
                  <a:endCxn id="382" idx="1"/>
                </p:cNvCxnSpPr>
                <p:nvPr/>
              </p:nvCxnSpPr>
              <p:spPr>
                <a:xfrm flipV="1">
                  <a:off x="2754273" y="2807413"/>
                  <a:ext cx="2" cy="7991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4" name="直線コネクタ 383">
                <a:extLst>
                  <a:ext uri="{FF2B5EF4-FFF2-40B4-BE49-F238E27FC236}">
                    <a16:creationId xmlns:a16="http://schemas.microsoft.com/office/drawing/2014/main" id="{1468A534-AB91-4C5C-B4D2-BEC742479C56}"/>
                  </a:ext>
                </a:extLst>
              </p:cNvPr>
              <p:cNvCxnSpPr>
                <a:stCxn id="379" idx="1"/>
                <a:endCxn id="376" idx="0"/>
              </p:cNvCxnSpPr>
              <p:nvPr/>
            </p:nvCxnSpPr>
            <p:spPr>
              <a:xfrm>
                <a:off x="6199586" y="4374457"/>
                <a:ext cx="0" cy="293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3" name="グループ化 392">
                <a:extLst>
                  <a:ext uri="{FF2B5EF4-FFF2-40B4-BE49-F238E27FC236}">
                    <a16:creationId xmlns:a16="http://schemas.microsoft.com/office/drawing/2014/main" id="{DBBEE479-2316-4D99-B41D-EF8526040398}"/>
                  </a:ext>
                </a:extLst>
              </p:cNvPr>
              <p:cNvGrpSpPr/>
              <p:nvPr/>
            </p:nvGrpSpPr>
            <p:grpSpPr>
              <a:xfrm flipH="1">
                <a:off x="6597800" y="3835774"/>
                <a:ext cx="454907" cy="375667"/>
                <a:chOff x="2545373" y="4871323"/>
                <a:chExt cx="385221" cy="324000"/>
              </a:xfrm>
            </p:grpSpPr>
            <p:grpSp>
              <p:nvGrpSpPr>
                <p:cNvPr id="397" name="グループ化 396">
                  <a:extLst>
                    <a:ext uri="{FF2B5EF4-FFF2-40B4-BE49-F238E27FC236}">
                      <a16:creationId xmlns:a16="http://schemas.microsoft.com/office/drawing/2014/main" id="{996F5203-1A7F-41E8-BF0E-C4A77B679515}"/>
                    </a:ext>
                  </a:extLst>
                </p:cNvPr>
                <p:cNvGrpSpPr/>
                <p:nvPr/>
              </p:nvGrpSpPr>
              <p:grpSpPr>
                <a:xfrm>
                  <a:off x="2606594" y="4871323"/>
                  <a:ext cx="324000" cy="324000"/>
                  <a:chOff x="9109657" y="1736351"/>
                  <a:chExt cx="324000" cy="324000"/>
                </a:xfrm>
              </p:grpSpPr>
              <p:sp>
                <p:nvSpPr>
                  <p:cNvPr id="400" name="楕円 399">
                    <a:extLst>
                      <a:ext uri="{FF2B5EF4-FFF2-40B4-BE49-F238E27FC236}">
                        <a16:creationId xmlns:a16="http://schemas.microsoft.com/office/drawing/2014/main" id="{480D2137-4640-4765-AD5F-4C972CB78E78}"/>
                      </a:ext>
                    </a:extLst>
                  </p:cNvPr>
                  <p:cNvSpPr/>
                  <p:nvPr/>
                </p:nvSpPr>
                <p:spPr>
                  <a:xfrm>
                    <a:off x="9109657" y="1736351"/>
                    <a:ext cx="324000" cy="324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401" name="矢印: 環状 400">
                    <a:extLst>
                      <a:ext uri="{FF2B5EF4-FFF2-40B4-BE49-F238E27FC236}">
                        <a16:creationId xmlns:a16="http://schemas.microsoft.com/office/drawing/2014/main" id="{788ED101-B5B2-459B-93C0-84E588811A56}"/>
                      </a:ext>
                    </a:extLst>
                  </p:cNvPr>
                  <p:cNvSpPr/>
                  <p:nvPr/>
                </p:nvSpPr>
                <p:spPr>
                  <a:xfrm>
                    <a:off x="9139236" y="1766160"/>
                    <a:ext cx="252000" cy="252000"/>
                  </a:xfrm>
                  <a:prstGeom prst="circularArrow">
                    <a:avLst>
                      <a:gd name="adj1" fmla="val 9394"/>
                      <a:gd name="adj2" fmla="val 1142319"/>
                      <a:gd name="adj3" fmla="val 20524530"/>
                      <a:gd name="adj4" fmla="val 2902934"/>
                      <a:gd name="adj5" fmla="val 16854"/>
                    </a:avLst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98" name="直線コネクタ 397">
                  <a:extLst>
                    <a:ext uri="{FF2B5EF4-FFF2-40B4-BE49-F238E27FC236}">
                      <a16:creationId xmlns:a16="http://schemas.microsoft.com/office/drawing/2014/main" id="{2F02B50C-7367-47B9-8E1D-59CB3C0ADD6A}"/>
                    </a:ext>
                  </a:extLst>
                </p:cNvPr>
                <p:cNvCxnSpPr>
                  <a:cxnSpLocks/>
                  <a:stCxn id="400" idx="2"/>
                </p:cNvCxnSpPr>
                <p:nvPr/>
              </p:nvCxnSpPr>
              <p:spPr>
                <a:xfrm flipH="1" flipV="1">
                  <a:off x="2545373" y="5033322"/>
                  <a:ext cx="61221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直線コネクタ 398">
                  <a:extLst>
                    <a:ext uri="{FF2B5EF4-FFF2-40B4-BE49-F238E27FC236}">
                      <a16:creationId xmlns:a16="http://schemas.microsoft.com/office/drawing/2014/main" id="{91A42422-2FB1-4874-A725-7CCF4559E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51263" y="4997080"/>
                  <a:ext cx="0" cy="7883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5" name="直線コネクタ 394">
                <a:extLst>
                  <a:ext uri="{FF2B5EF4-FFF2-40B4-BE49-F238E27FC236}">
                    <a16:creationId xmlns:a16="http://schemas.microsoft.com/office/drawing/2014/main" id="{A642E5A7-B368-4A35-912B-E66B59D26737}"/>
                  </a:ext>
                </a:extLst>
              </p:cNvPr>
              <p:cNvCxnSpPr>
                <a:cxnSpLocks/>
                <a:stCxn id="400" idx="0"/>
                <a:endCxn id="396" idx="3"/>
              </p:cNvCxnSpPr>
              <p:nvPr/>
            </p:nvCxnSpPr>
            <p:spPr>
              <a:xfrm flipV="1">
                <a:off x="6789105" y="2586650"/>
                <a:ext cx="7580" cy="12491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二等辺三角形 395">
                <a:extLst>
                  <a:ext uri="{FF2B5EF4-FFF2-40B4-BE49-F238E27FC236}">
                    <a16:creationId xmlns:a16="http://schemas.microsoft.com/office/drawing/2014/main" id="{3758E3E9-71C1-4DF6-8507-B3A3BE1E07F3}"/>
                  </a:ext>
                </a:extLst>
              </p:cNvPr>
              <p:cNvSpPr/>
              <p:nvPr/>
            </p:nvSpPr>
            <p:spPr>
              <a:xfrm flipH="1">
                <a:off x="6536002" y="2338719"/>
                <a:ext cx="521368" cy="2479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91" name="コネクタ: カギ線 390">
                <a:extLst>
                  <a:ext uri="{FF2B5EF4-FFF2-40B4-BE49-F238E27FC236}">
                    <a16:creationId xmlns:a16="http://schemas.microsoft.com/office/drawing/2014/main" id="{786B2AFD-A1DD-4E86-9EF7-FE0D9488D7CC}"/>
                  </a:ext>
                </a:extLst>
              </p:cNvPr>
              <p:cNvCxnSpPr>
                <a:cxnSpLocks/>
                <a:stCxn id="400" idx="4"/>
              </p:cNvCxnSpPr>
              <p:nvPr/>
            </p:nvCxnSpPr>
            <p:spPr>
              <a:xfrm rot="5400000">
                <a:off x="6329047" y="4074609"/>
                <a:ext cx="323226" cy="5968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線コネクタ 406">
                <a:extLst>
                  <a:ext uri="{FF2B5EF4-FFF2-40B4-BE49-F238E27FC236}">
                    <a16:creationId xmlns:a16="http://schemas.microsoft.com/office/drawing/2014/main" id="{F87621C1-AE04-4C33-8A38-2174DB6A39AD}"/>
                  </a:ext>
                </a:extLst>
              </p:cNvPr>
              <p:cNvCxnSpPr>
                <a:cxnSpLocks/>
                <a:endCxn id="409" idx="1"/>
              </p:cNvCxnSpPr>
              <p:nvPr/>
            </p:nvCxnSpPr>
            <p:spPr>
              <a:xfrm flipV="1">
                <a:off x="5240620" y="4365180"/>
                <a:ext cx="0" cy="10517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8" name="グループ化 407">
                <a:extLst>
                  <a:ext uri="{FF2B5EF4-FFF2-40B4-BE49-F238E27FC236}">
                    <a16:creationId xmlns:a16="http://schemas.microsoft.com/office/drawing/2014/main" id="{456999A3-0AD6-41D2-84CF-7E5312FCF13A}"/>
                  </a:ext>
                </a:extLst>
              </p:cNvPr>
              <p:cNvGrpSpPr/>
              <p:nvPr/>
            </p:nvGrpSpPr>
            <p:grpSpPr>
              <a:xfrm>
                <a:off x="5092939" y="1481739"/>
                <a:ext cx="293060" cy="2883441"/>
                <a:chOff x="2631161" y="2322595"/>
                <a:chExt cx="248167" cy="2486873"/>
              </a:xfrm>
            </p:grpSpPr>
            <p:sp>
              <p:nvSpPr>
                <p:cNvPr id="409" name="テキスト ボックス 408">
                  <a:extLst>
                    <a:ext uri="{FF2B5EF4-FFF2-40B4-BE49-F238E27FC236}">
                      <a16:creationId xmlns:a16="http://schemas.microsoft.com/office/drawing/2014/main" id="{29CBE2AA-CA3B-41AC-BD2C-BDD37949CC52}"/>
                    </a:ext>
                  </a:extLst>
                </p:cNvPr>
                <p:cNvSpPr txBox="1"/>
                <p:nvPr/>
              </p:nvSpPr>
              <p:spPr>
                <a:xfrm rot="16200000">
                  <a:off x="2504218" y="4434357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10" name="直線コネクタ 409">
                  <a:extLst>
                    <a:ext uri="{FF2B5EF4-FFF2-40B4-BE49-F238E27FC236}">
                      <a16:creationId xmlns:a16="http://schemas.microsoft.com/office/drawing/2014/main" id="{1674C86A-4891-424B-9DA4-FB80453D4721}"/>
                    </a:ext>
                  </a:extLst>
                </p:cNvPr>
                <p:cNvCxnSpPr>
                  <a:cxnSpLocks/>
                  <a:stCxn id="409" idx="3"/>
                  <a:endCxn id="411" idx="1"/>
                </p:cNvCxnSpPr>
                <p:nvPr/>
              </p:nvCxnSpPr>
              <p:spPr>
                <a:xfrm flipH="1" flipV="1">
                  <a:off x="2754273" y="4110545"/>
                  <a:ext cx="1946" cy="19492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1" name="テキスト ボックス 410">
                  <a:extLst>
                    <a:ext uri="{FF2B5EF4-FFF2-40B4-BE49-F238E27FC236}">
                      <a16:creationId xmlns:a16="http://schemas.microsoft.com/office/drawing/2014/main" id="{BCBEFBFC-FC47-4AC9-9E6D-7CA0D10171DD}"/>
                    </a:ext>
                  </a:extLst>
                </p:cNvPr>
                <p:cNvSpPr txBox="1"/>
                <p:nvPr/>
              </p:nvSpPr>
              <p:spPr>
                <a:xfrm rot="16200000">
                  <a:off x="2502272" y="3735434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2" name="テキスト ボックス 411">
                  <a:extLst>
                    <a:ext uri="{FF2B5EF4-FFF2-40B4-BE49-F238E27FC236}">
                      <a16:creationId xmlns:a16="http://schemas.microsoft.com/office/drawing/2014/main" id="{0E82E468-4DFA-475D-AC6A-43D8F9F8CD9C}"/>
                    </a:ext>
                  </a:extLst>
                </p:cNvPr>
                <p:cNvSpPr txBox="1"/>
                <p:nvPr/>
              </p:nvSpPr>
              <p:spPr>
                <a:xfrm rot="16200000">
                  <a:off x="2502273" y="2451484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20dB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13" name="直線コネクタ 412">
                  <a:extLst>
                    <a:ext uri="{FF2B5EF4-FFF2-40B4-BE49-F238E27FC236}">
                      <a16:creationId xmlns:a16="http://schemas.microsoft.com/office/drawing/2014/main" id="{A98F2732-AFAB-4440-9512-419AA22E2ADE}"/>
                    </a:ext>
                  </a:extLst>
                </p:cNvPr>
                <p:cNvCxnSpPr>
                  <a:cxnSpLocks/>
                  <a:stCxn id="411" idx="3"/>
                  <a:endCxn id="412" idx="1"/>
                </p:cNvCxnSpPr>
                <p:nvPr/>
              </p:nvCxnSpPr>
              <p:spPr>
                <a:xfrm flipV="1">
                  <a:off x="2754273" y="2826595"/>
                  <a:ext cx="1" cy="7799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グループ化 413">
                <a:extLst>
                  <a:ext uri="{FF2B5EF4-FFF2-40B4-BE49-F238E27FC236}">
                    <a16:creationId xmlns:a16="http://schemas.microsoft.com/office/drawing/2014/main" id="{59BF1CF4-FD82-4F07-ABC1-8A8456E3CF77}"/>
                  </a:ext>
                </a:extLst>
              </p:cNvPr>
              <p:cNvGrpSpPr/>
              <p:nvPr/>
            </p:nvGrpSpPr>
            <p:grpSpPr>
              <a:xfrm>
                <a:off x="5112102" y="4668082"/>
                <a:ext cx="255074" cy="542629"/>
                <a:chOff x="5070458" y="4516955"/>
                <a:chExt cx="249461" cy="705338"/>
              </a:xfrm>
            </p:grpSpPr>
            <p:sp>
              <p:nvSpPr>
                <p:cNvPr id="415" name="正方形/長方形 414">
                  <a:extLst>
                    <a:ext uri="{FF2B5EF4-FFF2-40B4-BE49-F238E27FC236}">
                      <a16:creationId xmlns:a16="http://schemas.microsoft.com/office/drawing/2014/main" id="{6BC8ABA3-B991-423C-8754-CCA652AE1539}"/>
                    </a:ext>
                  </a:extLst>
                </p:cNvPr>
                <p:cNvSpPr/>
                <p:nvPr/>
              </p:nvSpPr>
              <p:spPr>
                <a:xfrm>
                  <a:off x="5070458" y="4516955"/>
                  <a:ext cx="246223" cy="70533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6" name="フリーフォーム: 図形 415">
                  <a:extLst>
                    <a:ext uri="{FF2B5EF4-FFF2-40B4-BE49-F238E27FC236}">
                      <a16:creationId xmlns:a16="http://schemas.microsoft.com/office/drawing/2014/main" id="{A9486801-C926-419D-B853-0168FEAFD22A}"/>
                    </a:ext>
                  </a:extLst>
                </p:cNvPr>
                <p:cNvSpPr/>
                <p:nvPr/>
              </p:nvSpPr>
              <p:spPr>
                <a:xfrm>
                  <a:off x="5070458" y="4622681"/>
                  <a:ext cx="249461" cy="466050"/>
                </a:xfrm>
                <a:custGeom>
                  <a:avLst/>
                  <a:gdLst>
                    <a:gd name="connsiteX0" fmla="*/ 0 w 466979"/>
                    <a:gd name="connsiteY0" fmla="*/ 2445 h 682133"/>
                    <a:gd name="connsiteX1" fmla="*/ 122246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4030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0 h 679688"/>
                    <a:gd name="connsiteX1" fmla="*/ 151585 w 466979"/>
                    <a:gd name="connsiteY1" fmla="*/ 7335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0 h 679688"/>
                    <a:gd name="connsiteX1" fmla="*/ 151585 w 466979"/>
                    <a:gd name="connsiteY1" fmla="*/ 4890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9780 h 689468"/>
                    <a:gd name="connsiteX1" fmla="*/ 151585 w 466979"/>
                    <a:gd name="connsiteY1" fmla="*/ 0 h 689468"/>
                    <a:gd name="connsiteX2" fmla="*/ 342288 w 466979"/>
                    <a:gd name="connsiteY2" fmla="*/ 689468 h 689468"/>
                    <a:gd name="connsiteX3" fmla="*/ 466979 w 466979"/>
                    <a:gd name="connsiteY3" fmla="*/ 687023 h 689468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4578"/>
                    <a:gd name="connsiteX1" fmla="*/ 151585 w 466979"/>
                    <a:gd name="connsiteY1" fmla="*/ 0 h 684578"/>
                    <a:gd name="connsiteX2" fmla="*/ 325173 w 466979"/>
                    <a:gd name="connsiteY2" fmla="*/ 684578 h 684578"/>
                    <a:gd name="connsiteX3" fmla="*/ 466979 w 466979"/>
                    <a:gd name="connsiteY3" fmla="*/ 679688 h 68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979" h="684578">
                      <a:moveTo>
                        <a:pt x="0" y="2445"/>
                      </a:moveTo>
                      <a:lnTo>
                        <a:pt x="151585" y="0"/>
                      </a:lnTo>
                      <a:lnTo>
                        <a:pt x="325173" y="684578"/>
                      </a:lnTo>
                      <a:lnTo>
                        <a:pt x="466979" y="679688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テキスト ボックス 420">
                    <a:extLst>
                      <a:ext uri="{FF2B5EF4-FFF2-40B4-BE49-F238E27FC236}">
                        <a16:creationId xmlns:a16="http://schemas.microsoft.com/office/drawing/2014/main" id="{CE41FC39-1EF0-4293-A55D-E219093114FC}"/>
                      </a:ext>
                    </a:extLst>
                  </p:cNvPr>
                  <p:cNvSpPr txBox="1"/>
                  <p:nvPr/>
                </p:nvSpPr>
                <p:spPr>
                  <a:xfrm>
                    <a:off x="3597018" y="5798911"/>
                    <a:ext cx="49256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 b="1" dirty="0"/>
                  </a:p>
                </p:txBody>
              </p:sp>
            </mc:Choice>
            <mc:Fallback xmlns="">
              <p:sp>
                <p:nvSpPr>
                  <p:cNvPr id="421" name="テキスト ボックス 420">
                    <a:extLst>
                      <a:ext uri="{FF2B5EF4-FFF2-40B4-BE49-F238E27FC236}">
                        <a16:creationId xmlns:a16="http://schemas.microsoft.com/office/drawing/2014/main" id="{CE41FC39-1EF0-4293-A55D-E219093114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7018" y="5798911"/>
                    <a:ext cx="492567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8" name="直線コネクタ 497">
                <a:extLst>
                  <a:ext uri="{FF2B5EF4-FFF2-40B4-BE49-F238E27FC236}">
                    <a16:creationId xmlns:a16="http://schemas.microsoft.com/office/drawing/2014/main" id="{E92EB913-33DB-46E9-BA58-7D07B8F5B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2171" y="6185746"/>
                <a:ext cx="425" cy="815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1" name="グループ化 780">
                <a:extLst>
                  <a:ext uri="{FF2B5EF4-FFF2-40B4-BE49-F238E27FC236}">
                    <a16:creationId xmlns:a16="http://schemas.microsoft.com/office/drawing/2014/main" id="{1005C069-E4CE-4EAA-9E81-8401A85B0C0C}"/>
                  </a:ext>
                </a:extLst>
              </p:cNvPr>
              <p:cNvGrpSpPr/>
              <p:nvPr/>
            </p:nvGrpSpPr>
            <p:grpSpPr>
              <a:xfrm>
                <a:off x="3067858" y="4668082"/>
                <a:ext cx="255074" cy="542629"/>
                <a:chOff x="3067859" y="4642834"/>
                <a:chExt cx="255074" cy="542629"/>
              </a:xfrm>
            </p:grpSpPr>
            <p:sp>
              <p:nvSpPr>
                <p:cNvPr id="531" name="正方形/長方形 530">
                  <a:extLst>
                    <a:ext uri="{FF2B5EF4-FFF2-40B4-BE49-F238E27FC236}">
                      <a16:creationId xmlns:a16="http://schemas.microsoft.com/office/drawing/2014/main" id="{A617519A-B196-48FB-BA13-161C9D02023E}"/>
                    </a:ext>
                  </a:extLst>
                </p:cNvPr>
                <p:cNvSpPr/>
                <p:nvPr/>
              </p:nvSpPr>
              <p:spPr>
                <a:xfrm>
                  <a:off x="3071170" y="4642834"/>
                  <a:ext cx="251763" cy="5426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2" name="フリーフォーム: 図形 531">
                  <a:extLst>
                    <a:ext uri="{FF2B5EF4-FFF2-40B4-BE49-F238E27FC236}">
                      <a16:creationId xmlns:a16="http://schemas.microsoft.com/office/drawing/2014/main" id="{F80D758D-F137-4D47-B38C-0FEAE4941D69}"/>
                    </a:ext>
                  </a:extLst>
                </p:cNvPr>
                <p:cNvSpPr/>
                <p:nvPr/>
              </p:nvSpPr>
              <p:spPr>
                <a:xfrm rot="187774">
                  <a:off x="3067859" y="4724170"/>
                  <a:ext cx="255074" cy="358541"/>
                </a:xfrm>
                <a:custGeom>
                  <a:avLst/>
                  <a:gdLst>
                    <a:gd name="connsiteX0" fmla="*/ 0 w 466979"/>
                    <a:gd name="connsiteY0" fmla="*/ 2445 h 682133"/>
                    <a:gd name="connsiteX1" fmla="*/ 122246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4030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0 h 679688"/>
                    <a:gd name="connsiteX1" fmla="*/ 151585 w 466979"/>
                    <a:gd name="connsiteY1" fmla="*/ 7335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0 h 679688"/>
                    <a:gd name="connsiteX1" fmla="*/ 151585 w 466979"/>
                    <a:gd name="connsiteY1" fmla="*/ 4890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9780 h 689468"/>
                    <a:gd name="connsiteX1" fmla="*/ 151585 w 466979"/>
                    <a:gd name="connsiteY1" fmla="*/ 0 h 689468"/>
                    <a:gd name="connsiteX2" fmla="*/ 342288 w 466979"/>
                    <a:gd name="connsiteY2" fmla="*/ 689468 h 689468"/>
                    <a:gd name="connsiteX3" fmla="*/ 466979 w 466979"/>
                    <a:gd name="connsiteY3" fmla="*/ 687023 h 689468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4578"/>
                    <a:gd name="connsiteX1" fmla="*/ 151585 w 466979"/>
                    <a:gd name="connsiteY1" fmla="*/ 0 h 684578"/>
                    <a:gd name="connsiteX2" fmla="*/ 325173 w 466979"/>
                    <a:gd name="connsiteY2" fmla="*/ 684578 h 684578"/>
                    <a:gd name="connsiteX3" fmla="*/ 466979 w 466979"/>
                    <a:gd name="connsiteY3" fmla="*/ 679688 h 68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979" h="684578">
                      <a:moveTo>
                        <a:pt x="0" y="2445"/>
                      </a:moveTo>
                      <a:lnTo>
                        <a:pt x="151585" y="0"/>
                      </a:lnTo>
                      <a:lnTo>
                        <a:pt x="325173" y="684578"/>
                      </a:lnTo>
                      <a:lnTo>
                        <a:pt x="466979" y="679688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16" name="グループ化 515">
                <a:extLst>
                  <a:ext uri="{FF2B5EF4-FFF2-40B4-BE49-F238E27FC236}">
                    <a16:creationId xmlns:a16="http://schemas.microsoft.com/office/drawing/2014/main" id="{EE86F58B-3C86-449D-A4C9-9DBA3D42BF71}"/>
                  </a:ext>
                </a:extLst>
              </p:cNvPr>
              <p:cNvGrpSpPr/>
              <p:nvPr/>
            </p:nvGrpSpPr>
            <p:grpSpPr>
              <a:xfrm flipH="1">
                <a:off x="2826083" y="5210711"/>
                <a:ext cx="432385" cy="1465795"/>
                <a:chOff x="5405804" y="5458975"/>
                <a:chExt cx="366149" cy="1264200"/>
              </a:xfrm>
            </p:grpSpPr>
            <p:cxnSp>
              <p:nvCxnSpPr>
                <p:cNvPr id="517" name="直線コネクタ 516">
                  <a:extLst>
                    <a:ext uri="{FF2B5EF4-FFF2-40B4-BE49-F238E27FC236}">
                      <a16:creationId xmlns:a16="http://schemas.microsoft.com/office/drawing/2014/main" id="{384655E7-D85F-4A02-ABF9-7203024A4604}"/>
                    </a:ext>
                  </a:extLst>
                </p:cNvPr>
                <p:cNvCxnSpPr>
                  <a:cxnSpLocks/>
                  <a:stCxn id="531" idx="2"/>
                  <a:endCxn id="520" idx="2"/>
                </p:cNvCxnSpPr>
                <p:nvPr/>
              </p:nvCxnSpPr>
              <p:spPr>
                <a:xfrm>
                  <a:off x="5457813" y="5458975"/>
                  <a:ext cx="1992" cy="3659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8" name="グループ化 517">
                  <a:extLst>
                    <a:ext uri="{FF2B5EF4-FFF2-40B4-BE49-F238E27FC236}">
                      <a16:creationId xmlns:a16="http://schemas.microsoft.com/office/drawing/2014/main" id="{DDD94227-B0B7-45E8-A07E-C79379FD71FC}"/>
                    </a:ext>
                  </a:extLst>
                </p:cNvPr>
                <p:cNvGrpSpPr/>
                <p:nvPr/>
              </p:nvGrpSpPr>
              <p:grpSpPr>
                <a:xfrm>
                  <a:off x="5608880" y="6180095"/>
                  <a:ext cx="108000" cy="542861"/>
                  <a:chOff x="8975140" y="5500415"/>
                  <a:chExt cx="144000" cy="784382"/>
                </a:xfrm>
              </p:grpSpPr>
              <p:sp>
                <p:nvSpPr>
                  <p:cNvPr id="527" name="円弧 526">
                    <a:extLst>
                      <a:ext uri="{FF2B5EF4-FFF2-40B4-BE49-F238E27FC236}">
                        <a16:creationId xmlns:a16="http://schemas.microsoft.com/office/drawing/2014/main" id="{2ED16D39-4574-4435-B56B-B7E8622E09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76825" y="5498730"/>
                    <a:ext cx="140630" cy="144000"/>
                  </a:xfrm>
                  <a:prstGeom prst="arc">
                    <a:avLst>
                      <a:gd name="adj1" fmla="val 11020070"/>
                      <a:gd name="adj2" fmla="val 0"/>
                    </a:avLst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28" name="直線コネクタ 527">
                    <a:extLst>
                      <a:ext uri="{FF2B5EF4-FFF2-40B4-BE49-F238E27FC236}">
                        <a16:creationId xmlns:a16="http://schemas.microsoft.com/office/drawing/2014/main" id="{AE767E81-C652-4585-B579-1A05045B1AEC}"/>
                      </a:ext>
                    </a:extLst>
                  </p:cNvPr>
                  <p:cNvCxnSpPr>
                    <a:cxnSpLocks/>
                    <a:stCxn id="530" idx="0"/>
                  </p:cNvCxnSpPr>
                  <p:nvPr/>
                </p:nvCxnSpPr>
                <p:spPr>
                  <a:xfrm>
                    <a:off x="9042988" y="5918943"/>
                    <a:ext cx="0" cy="36585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9" name="円弧 528">
                    <a:extLst>
                      <a:ext uri="{FF2B5EF4-FFF2-40B4-BE49-F238E27FC236}">
                        <a16:creationId xmlns:a16="http://schemas.microsoft.com/office/drawing/2014/main" id="{69CD1E6B-5301-41CB-B5BA-9F20433773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76825" y="5639360"/>
                    <a:ext cx="140630" cy="144000"/>
                  </a:xfrm>
                  <a:prstGeom prst="arc">
                    <a:avLst>
                      <a:gd name="adj1" fmla="val 11020070"/>
                      <a:gd name="adj2" fmla="val 0"/>
                    </a:avLst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0" name="円弧 529">
                    <a:extLst>
                      <a:ext uri="{FF2B5EF4-FFF2-40B4-BE49-F238E27FC236}">
                        <a16:creationId xmlns:a16="http://schemas.microsoft.com/office/drawing/2014/main" id="{D3F9C594-44D5-45CF-9A1D-7A9CEC48145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76825" y="5776745"/>
                    <a:ext cx="140630" cy="144000"/>
                  </a:xfrm>
                  <a:prstGeom prst="arc">
                    <a:avLst>
                      <a:gd name="adj1" fmla="val 11020070"/>
                      <a:gd name="adj2" fmla="val 0"/>
                    </a:avLst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19" name="グループ化 518">
                  <a:extLst>
                    <a:ext uri="{FF2B5EF4-FFF2-40B4-BE49-F238E27FC236}">
                      <a16:creationId xmlns:a16="http://schemas.microsoft.com/office/drawing/2014/main" id="{BC9FC89A-3130-4B38-8B5A-ECA48A888353}"/>
                    </a:ext>
                  </a:extLst>
                </p:cNvPr>
                <p:cNvGrpSpPr/>
                <p:nvPr/>
              </p:nvGrpSpPr>
              <p:grpSpPr>
                <a:xfrm flipV="1">
                  <a:off x="5555953" y="5948354"/>
                  <a:ext cx="216000" cy="231738"/>
                  <a:chOff x="5452535" y="6306419"/>
                  <a:chExt cx="342364" cy="308637"/>
                </a:xfrm>
              </p:grpSpPr>
              <p:cxnSp>
                <p:nvCxnSpPr>
                  <p:cNvPr id="523" name="直線コネクタ 522">
                    <a:extLst>
                      <a:ext uri="{FF2B5EF4-FFF2-40B4-BE49-F238E27FC236}">
                        <a16:creationId xmlns:a16="http://schemas.microsoft.com/office/drawing/2014/main" id="{B62E1C1E-C512-4E9C-A46A-DD0C484634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2171" y="6306419"/>
                    <a:ext cx="0" cy="2264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線コネクタ 523">
                    <a:extLst>
                      <a:ext uri="{FF2B5EF4-FFF2-40B4-BE49-F238E27FC236}">
                        <a16:creationId xmlns:a16="http://schemas.microsoft.com/office/drawing/2014/main" id="{7ACFA0B4-E61D-4AC6-B0A4-21362D376F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2535" y="6532889"/>
                    <a:ext cx="34236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線コネクタ 524">
                    <a:extLst>
                      <a:ext uri="{FF2B5EF4-FFF2-40B4-BE49-F238E27FC236}">
                        <a16:creationId xmlns:a16="http://schemas.microsoft.com/office/drawing/2014/main" id="{E3C3D6E2-873D-458D-B409-AD8CE4D317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96264" y="657592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線コネクタ 525">
                    <a:extLst>
                      <a:ext uri="{FF2B5EF4-FFF2-40B4-BE49-F238E27FC236}">
                        <a16:creationId xmlns:a16="http://schemas.microsoft.com/office/drawing/2014/main" id="{513BA2C1-7447-4B89-8E9B-582FB5504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4341" y="6615056"/>
                    <a:ext cx="19113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円弧 519">
                  <a:extLst>
                    <a:ext uri="{FF2B5EF4-FFF2-40B4-BE49-F238E27FC236}">
                      <a16:creationId xmlns:a16="http://schemas.microsoft.com/office/drawing/2014/main" id="{B6374906-3B9F-4014-86DF-43B678C716C0}"/>
                    </a:ext>
                  </a:extLst>
                </p:cNvPr>
                <p:cNvSpPr/>
                <p:nvPr/>
              </p:nvSpPr>
              <p:spPr>
                <a:xfrm rot="16200000">
                  <a:off x="5411140" y="5819542"/>
                  <a:ext cx="97328" cy="108000"/>
                </a:xfrm>
                <a:prstGeom prst="arc">
                  <a:avLst>
                    <a:gd name="adj1" fmla="val 11020070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21" name="直線コネクタ 520">
                  <a:extLst>
                    <a:ext uri="{FF2B5EF4-FFF2-40B4-BE49-F238E27FC236}">
                      <a16:creationId xmlns:a16="http://schemas.microsoft.com/office/drawing/2014/main" id="{2CF213D7-9761-4630-A93E-4B6FA52F6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8787" y="5912680"/>
                  <a:ext cx="0" cy="8104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線コネクタ 521">
                  <a:extLst>
                    <a:ext uri="{FF2B5EF4-FFF2-40B4-BE49-F238E27FC236}">
                      <a16:creationId xmlns:a16="http://schemas.microsoft.com/office/drawing/2014/main" id="{EA6626FD-A337-423C-A80B-46F21A20FAB0}"/>
                    </a:ext>
                  </a:extLst>
                </p:cNvPr>
                <p:cNvCxnSpPr/>
                <p:nvPr/>
              </p:nvCxnSpPr>
              <p:spPr>
                <a:xfrm>
                  <a:off x="5458672" y="6723175"/>
                  <a:ext cx="21147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5" name="テキスト ボックス 534">
                <a:extLst>
                  <a:ext uri="{FF2B5EF4-FFF2-40B4-BE49-F238E27FC236}">
                    <a16:creationId xmlns:a16="http://schemas.microsoft.com/office/drawing/2014/main" id="{ECA6B06B-888D-410A-AB2B-A37C2347E3DC}"/>
                  </a:ext>
                </a:extLst>
              </p:cNvPr>
              <p:cNvSpPr txBox="1"/>
              <p:nvPr/>
            </p:nvSpPr>
            <p:spPr>
              <a:xfrm rot="16200000">
                <a:off x="2911278" y="1639451"/>
                <a:ext cx="584370" cy="29076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>
                    <a:solidFill>
                      <a:schemeClr val="bg1"/>
                    </a:solidFill>
                  </a:rPr>
                  <a:t>20dB</a:t>
                </a:r>
                <a:endParaRPr kumimoji="1" lang="ja-JP" altLang="en-US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7" name="直線コネクタ 536">
                <a:extLst>
                  <a:ext uri="{FF2B5EF4-FFF2-40B4-BE49-F238E27FC236}">
                    <a16:creationId xmlns:a16="http://schemas.microsoft.com/office/drawing/2014/main" id="{B39D1EC0-5AFE-460A-9354-A08EAA623DA9}"/>
                  </a:ext>
                </a:extLst>
              </p:cNvPr>
              <p:cNvCxnSpPr>
                <a:cxnSpLocks/>
                <a:stCxn id="535" idx="1"/>
                <a:endCxn id="531" idx="0"/>
              </p:cNvCxnSpPr>
              <p:nvPr/>
            </p:nvCxnSpPr>
            <p:spPr>
              <a:xfrm flipH="1">
                <a:off x="3197051" y="2077017"/>
                <a:ext cx="6412" cy="25910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テキスト ボックス 539">
                <a:extLst>
                  <a:ext uri="{FF2B5EF4-FFF2-40B4-BE49-F238E27FC236}">
                    <a16:creationId xmlns:a16="http://schemas.microsoft.com/office/drawing/2014/main" id="{5885AD52-66FA-4D9F-AA9F-FD02057B7487}"/>
                  </a:ext>
                </a:extLst>
              </p:cNvPr>
              <p:cNvSpPr txBox="1"/>
              <p:nvPr/>
            </p:nvSpPr>
            <p:spPr>
              <a:xfrm>
                <a:off x="-302849" y="4649696"/>
                <a:ext cx="10295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Low Pass Filter</a:t>
                </a:r>
              </a:p>
              <a:p>
                <a:r>
                  <a:rPr kumimoji="1" lang="en-US" altLang="ja-JP" sz="1400" b="1" dirty="0"/>
                  <a:t>4-8GHz</a:t>
                </a:r>
                <a:endParaRPr kumimoji="1" lang="ja-JP" altLang="en-US" sz="1400" b="1" dirty="0"/>
              </a:p>
            </p:txBody>
          </p:sp>
          <p:sp>
            <p:nvSpPr>
              <p:cNvPr id="541" name="テキスト ボックス 540">
                <a:extLst>
                  <a:ext uri="{FF2B5EF4-FFF2-40B4-BE49-F238E27FC236}">
                    <a16:creationId xmlns:a16="http://schemas.microsoft.com/office/drawing/2014/main" id="{A90E6023-0537-4962-A492-78FD8701DB4B}"/>
                  </a:ext>
                </a:extLst>
              </p:cNvPr>
              <p:cNvSpPr txBox="1"/>
              <p:nvPr/>
            </p:nvSpPr>
            <p:spPr>
              <a:xfrm>
                <a:off x="3196089" y="4126476"/>
                <a:ext cx="11417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/>
                  <a:t>VLFX-</a:t>
                </a:r>
              </a:p>
              <a:p>
                <a:r>
                  <a:rPr kumimoji="1" lang="en-US" altLang="ja-JP" sz="1400" b="1" dirty="0"/>
                  <a:t>1050 Filter</a:t>
                </a:r>
              </a:p>
            </p:txBody>
          </p:sp>
          <p:cxnSp>
            <p:nvCxnSpPr>
              <p:cNvPr id="543" name="直線コネクタ 542">
                <a:extLst>
                  <a:ext uri="{FF2B5EF4-FFF2-40B4-BE49-F238E27FC236}">
                    <a16:creationId xmlns:a16="http://schemas.microsoft.com/office/drawing/2014/main" id="{131F77AD-AA93-4342-9AE6-43F23D354D6D}"/>
                  </a:ext>
                </a:extLst>
              </p:cNvPr>
              <p:cNvCxnSpPr>
                <a:cxnSpLocks/>
                <a:stCxn id="540" idx="3"/>
              </p:cNvCxnSpPr>
              <p:nvPr/>
            </p:nvCxnSpPr>
            <p:spPr>
              <a:xfrm flipV="1">
                <a:off x="726749" y="4878304"/>
                <a:ext cx="605430" cy="1407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線コネクタ 543">
                <a:extLst>
                  <a:ext uri="{FF2B5EF4-FFF2-40B4-BE49-F238E27FC236}">
                    <a16:creationId xmlns:a16="http://schemas.microsoft.com/office/drawing/2014/main" id="{03B4255A-FC45-4F19-B809-AD5E097FF4BB}"/>
                  </a:ext>
                </a:extLst>
              </p:cNvPr>
              <p:cNvCxnSpPr>
                <a:cxnSpLocks/>
                <a:stCxn id="540" idx="3"/>
                <a:endCxn id="369" idx="1"/>
              </p:cNvCxnSpPr>
              <p:nvPr/>
            </p:nvCxnSpPr>
            <p:spPr>
              <a:xfrm flipV="1">
                <a:off x="726749" y="4939397"/>
                <a:ext cx="1709568" cy="796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テキスト ボックス 551">
                <a:extLst>
                  <a:ext uri="{FF2B5EF4-FFF2-40B4-BE49-F238E27FC236}">
                    <a16:creationId xmlns:a16="http://schemas.microsoft.com/office/drawing/2014/main" id="{B2973C86-FD91-4EE7-9AAA-ED3C0A523ABF}"/>
                  </a:ext>
                </a:extLst>
              </p:cNvPr>
              <p:cNvSpPr txBox="1"/>
              <p:nvPr/>
            </p:nvSpPr>
            <p:spPr>
              <a:xfrm>
                <a:off x="7006142" y="2347980"/>
                <a:ext cx="1346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HEMT AMP</a:t>
                </a:r>
                <a:endParaRPr kumimoji="1" lang="ja-JP" altLang="en-US" sz="1400" b="1" dirty="0"/>
              </a:p>
            </p:txBody>
          </p:sp>
          <p:grpSp>
            <p:nvGrpSpPr>
              <p:cNvPr id="588" name="グループ化 587">
                <a:extLst>
                  <a:ext uri="{FF2B5EF4-FFF2-40B4-BE49-F238E27FC236}">
                    <a16:creationId xmlns:a16="http://schemas.microsoft.com/office/drawing/2014/main" id="{95C5FF83-8198-444F-B86C-AA381E9CFB33}"/>
                  </a:ext>
                </a:extLst>
              </p:cNvPr>
              <p:cNvGrpSpPr/>
              <p:nvPr/>
            </p:nvGrpSpPr>
            <p:grpSpPr>
              <a:xfrm>
                <a:off x="2723699" y="-314363"/>
                <a:ext cx="290762" cy="1226938"/>
                <a:chOff x="3854900" y="694605"/>
                <a:chExt cx="246221" cy="1058194"/>
              </a:xfrm>
            </p:grpSpPr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12F96C36-1846-4776-8D31-9E1FDF01945F}"/>
                    </a:ext>
                  </a:extLst>
                </p:cNvPr>
                <p:cNvSpPr txBox="1"/>
                <p:nvPr/>
              </p:nvSpPr>
              <p:spPr>
                <a:xfrm rot="16200000">
                  <a:off x="3726011" y="1092470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10dB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81" name="直線コネクタ 580">
                  <a:extLst>
                    <a:ext uri="{FF2B5EF4-FFF2-40B4-BE49-F238E27FC236}">
                      <a16:creationId xmlns:a16="http://schemas.microsoft.com/office/drawing/2014/main" id="{65DF8A1A-6421-4499-82D2-DA88BE7F37C6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 flipV="1">
                  <a:off x="3978012" y="694605"/>
                  <a:ext cx="0" cy="2689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コネクタ: カギ線 583">
                  <a:extLst>
                    <a:ext uri="{FF2B5EF4-FFF2-40B4-BE49-F238E27FC236}">
                      <a16:creationId xmlns:a16="http://schemas.microsoft.com/office/drawing/2014/main" id="{335514AF-AE3F-4657-A06C-EA168BECA3B6}"/>
                    </a:ext>
                  </a:extLst>
                </p:cNvPr>
                <p:cNvCxnSpPr>
                  <a:cxnSpLocks/>
                  <a:stCxn id="25" idx="1"/>
                  <a:endCxn id="13" idx="6"/>
                </p:cNvCxnSpPr>
                <p:nvPr/>
              </p:nvCxnSpPr>
              <p:spPr>
                <a:xfrm rot="5400000">
                  <a:off x="3786466" y="1561253"/>
                  <a:ext cx="285218" cy="97873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6" name="直線コネクタ 585">
                <a:extLst>
                  <a:ext uri="{FF2B5EF4-FFF2-40B4-BE49-F238E27FC236}">
                    <a16:creationId xmlns:a16="http://schemas.microsoft.com/office/drawing/2014/main" id="{F7C54FA9-CA5F-4D1A-B730-3720DEF8A9E5}"/>
                  </a:ext>
                </a:extLst>
              </p:cNvPr>
              <p:cNvCxnSpPr>
                <a:cxnSpLocks/>
                <a:stCxn id="535" idx="3"/>
              </p:cNvCxnSpPr>
              <p:nvPr/>
            </p:nvCxnSpPr>
            <p:spPr>
              <a:xfrm flipV="1">
                <a:off x="3203464" y="-306897"/>
                <a:ext cx="0" cy="17995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直線コネクタ 596">
                <a:extLst>
                  <a:ext uri="{FF2B5EF4-FFF2-40B4-BE49-F238E27FC236}">
                    <a16:creationId xmlns:a16="http://schemas.microsoft.com/office/drawing/2014/main" id="{386AB91E-32FC-4576-A5BF-6EDBA3E7CD5A}"/>
                  </a:ext>
                </a:extLst>
              </p:cNvPr>
              <p:cNvCxnSpPr>
                <a:cxnSpLocks/>
                <a:stCxn id="13" idx="4"/>
                <a:endCxn id="362" idx="3"/>
              </p:cNvCxnSpPr>
              <p:nvPr/>
            </p:nvCxnSpPr>
            <p:spPr>
              <a:xfrm>
                <a:off x="2562198" y="1100407"/>
                <a:ext cx="340" cy="3928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5" name="テキスト ボックス 604">
                <a:extLst>
                  <a:ext uri="{FF2B5EF4-FFF2-40B4-BE49-F238E27FC236}">
                    <a16:creationId xmlns:a16="http://schemas.microsoft.com/office/drawing/2014/main" id="{EF0ED679-DC8D-4DA2-9D6D-5215B2A422C1}"/>
                  </a:ext>
                </a:extLst>
              </p:cNvPr>
              <p:cNvSpPr txBox="1"/>
              <p:nvPr/>
            </p:nvSpPr>
            <p:spPr>
              <a:xfrm rot="16200000">
                <a:off x="2925215" y="144307"/>
                <a:ext cx="584370" cy="29076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>
                    <a:solidFill>
                      <a:schemeClr val="bg1"/>
                    </a:solidFill>
                  </a:rPr>
                  <a:t>10dB</a:t>
                </a:r>
                <a:endParaRPr kumimoji="1" lang="ja-JP" altLang="en-US" sz="1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20" name="グループ化 619">
                <a:extLst>
                  <a:ext uri="{FF2B5EF4-FFF2-40B4-BE49-F238E27FC236}">
                    <a16:creationId xmlns:a16="http://schemas.microsoft.com/office/drawing/2014/main" id="{319DBF71-6601-40A2-A479-3575DD910813}"/>
                  </a:ext>
                </a:extLst>
              </p:cNvPr>
              <p:cNvGrpSpPr/>
              <p:nvPr/>
            </p:nvGrpSpPr>
            <p:grpSpPr>
              <a:xfrm>
                <a:off x="2043721" y="-307516"/>
                <a:ext cx="327176" cy="1220090"/>
                <a:chOff x="3862919" y="720392"/>
                <a:chExt cx="277056" cy="1052287"/>
              </a:xfrm>
            </p:grpSpPr>
            <p:sp>
              <p:nvSpPr>
                <p:cNvPr id="621" name="テキスト ボックス 620">
                  <a:extLst>
                    <a:ext uri="{FF2B5EF4-FFF2-40B4-BE49-F238E27FC236}">
                      <a16:creationId xmlns:a16="http://schemas.microsoft.com/office/drawing/2014/main" id="{3E1F8494-F322-4306-BE25-49C72381E126}"/>
                    </a:ext>
                  </a:extLst>
                </p:cNvPr>
                <p:cNvSpPr txBox="1"/>
                <p:nvPr/>
              </p:nvSpPr>
              <p:spPr>
                <a:xfrm rot="16200000">
                  <a:off x="3734030" y="1118257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10dB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22" name="直線コネクタ 621">
                  <a:extLst>
                    <a:ext uri="{FF2B5EF4-FFF2-40B4-BE49-F238E27FC236}">
                      <a16:creationId xmlns:a16="http://schemas.microsoft.com/office/drawing/2014/main" id="{D93E9ACF-4297-459B-88C6-DC2151B23916}"/>
                    </a:ext>
                  </a:extLst>
                </p:cNvPr>
                <p:cNvCxnSpPr>
                  <a:cxnSpLocks/>
                  <a:stCxn id="621" idx="3"/>
                </p:cNvCxnSpPr>
                <p:nvPr/>
              </p:nvCxnSpPr>
              <p:spPr>
                <a:xfrm flipV="1">
                  <a:off x="3986031" y="720392"/>
                  <a:ext cx="0" cy="2689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コネクタ: カギ線 622">
                  <a:extLst>
                    <a:ext uri="{FF2B5EF4-FFF2-40B4-BE49-F238E27FC236}">
                      <a16:creationId xmlns:a16="http://schemas.microsoft.com/office/drawing/2014/main" id="{771BAFA9-6357-4922-9ECE-859F71F40830}"/>
                    </a:ext>
                  </a:extLst>
                </p:cNvPr>
                <p:cNvCxnSpPr>
                  <a:cxnSpLocks/>
                  <a:stCxn id="621" idx="1"/>
                  <a:endCxn id="13" idx="2"/>
                </p:cNvCxnSpPr>
                <p:nvPr/>
              </p:nvCxnSpPr>
              <p:spPr>
                <a:xfrm rot="16200000" flipH="1">
                  <a:off x="3923348" y="1556052"/>
                  <a:ext cx="279311" cy="153943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" name="グループ化 554">
                <a:extLst>
                  <a:ext uri="{FF2B5EF4-FFF2-40B4-BE49-F238E27FC236}">
                    <a16:creationId xmlns:a16="http://schemas.microsoft.com/office/drawing/2014/main" id="{DE7A2006-E904-4E0B-8DC8-7F6736265ED0}"/>
                  </a:ext>
                </a:extLst>
              </p:cNvPr>
              <p:cNvGrpSpPr/>
              <p:nvPr/>
            </p:nvGrpSpPr>
            <p:grpSpPr>
              <a:xfrm>
                <a:off x="4441588" y="4668081"/>
                <a:ext cx="255074" cy="542629"/>
                <a:chOff x="5070458" y="4516955"/>
                <a:chExt cx="249461" cy="705338"/>
              </a:xfrm>
            </p:grpSpPr>
            <p:sp>
              <p:nvSpPr>
                <p:cNvPr id="571" name="正方形/長方形 570">
                  <a:extLst>
                    <a:ext uri="{FF2B5EF4-FFF2-40B4-BE49-F238E27FC236}">
                      <a16:creationId xmlns:a16="http://schemas.microsoft.com/office/drawing/2014/main" id="{67BE020C-49F7-455A-9278-AFB204FAF91D}"/>
                    </a:ext>
                  </a:extLst>
                </p:cNvPr>
                <p:cNvSpPr/>
                <p:nvPr/>
              </p:nvSpPr>
              <p:spPr>
                <a:xfrm flipH="1">
                  <a:off x="5070458" y="4516955"/>
                  <a:ext cx="246223" cy="70533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2" name="フリーフォーム: 図形 571">
                  <a:extLst>
                    <a:ext uri="{FF2B5EF4-FFF2-40B4-BE49-F238E27FC236}">
                      <a16:creationId xmlns:a16="http://schemas.microsoft.com/office/drawing/2014/main" id="{3E654B14-5EC5-4A26-AAF7-3972B424D05E}"/>
                    </a:ext>
                  </a:extLst>
                </p:cNvPr>
                <p:cNvSpPr/>
                <p:nvPr/>
              </p:nvSpPr>
              <p:spPr>
                <a:xfrm rot="187774" flipH="1" flipV="1">
                  <a:off x="5070458" y="4622680"/>
                  <a:ext cx="249461" cy="466051"/>
                </a:xfrm>
                <a:custGeom>
                  <a:avLst/>
                  <a:gdLst>
                    <a:gd name="connsiteX0" fmla="*/ 0 w 466979"/>
                    <a:gd name="connsiteY0" fmla="*/ 2445 h 682133"/>
                    <a:gd name="connsiteX1" fmla="*/ 122246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4030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0 h 679688"/>
                    <a:gd name="connsiteX1" fmla="*/ 151585 w 466979"/>
                    <a:gd name="connsiteY1" fmla="*/ 7335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0 h 679688"/>
                    <a:gd name="connsiteX1" fmla="*/ 151585 w 466979"/>
                    <a:gd name="connsiteY1" fmla="*/ 4890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9780 h 689468"/>
                    <a:gd name="connsiteX1" fmla="*/ 151585 w 466979"/>
                    <a:gd name="connsiteY1" fmla="*/ 0 h 689468"/>
                    <a:gd name="connsiteX2" fmla="*/ 342288 w 466979"/>
                    <a:gd name="connsiteY2" fmla="*/ 689468 h 689468"/>
                    <a:gd name="connsiteX3" fmla="*/ 466979 w 466979"/>
                    <a:gd name="connsiteY3" fmla="*/ 687023 h 689468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4578"/>
                    <a:gd name="connsiteX1" fmla="*/ 151585 w 466979"/>
                    <a:gd name="connsiteY1" fmla="*/ 0 h 684578"/>
                    <a:gd name="connsiteX2" fmla="*/ 325173 w 466979"/>
                    <a:gd name="connsiteY2" fmla="*/ 684578 h 684578"/>
                    <a:gd name="connsiteX3" fmla="*/ 466979 w 466979"/>
                    <a:gd name="connsiteY3" fmla="*/ 679688 h 68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979" h="684578">
                      <a:moveTo>
                        <a:pt x="0" y="2445"/>
                      </a:moveTo>
                      <a:lnTo>
                        <a:pt x="151585" y="0"/>
                      </a:lnTo>
                      <a:lnTo>
                        <a:pt x="325173" y="684578"/>
                      </a:lnTo>
                      <a:lnTo>
                        <a:pt x="466979" y="679688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56" name="グループ化 555">
                <a:extLst>
                  <a:ext uri="{FF2B5EF4-FFF2-40B4-BE49-F238E27FC236}">
                    <a16:creationId xmlns:a16="http://schemas.microsoft.com/office/drawing/2014/main" id="{0C57C270-3042-4541-AF1E-7BC0DC48C0D0}"/>
                  </a:ext>
                </a:extLst>
              </p:cNvPr>
              <p:cNvGrpSpPr/>
              <p:nvPr/>
            </p:nvGrpSpPr>
            <p:grpSpPr>
              <a:xfrm>
                <a:off x="4512250" y="5210709"/>
                <a:ext cx="432385" cy="1465542"/>
                <a:chOff x="5405804" y="5459193"/>
                <a:chExt cx="366149" cy="1263982"/>
              </a:xfrm>
            </p:grpSpPr>
            <p:cxnSp>
              <p:nvCxnSpPr>
                <p:cNvPr id="557" name="直線コネクタ 556">
                  <a:extLst>
                    <a:ext uri="{FF2B5EF4-FFF2-40B4-BE49-F238E27FC236}">
                      <a16:creationId xmlns:a16="http://schemas.microsoft.com/office/drawing/2014/main" id="{97F3132F-E4A5-4A91-A7C3-70E3785B3890}"/>
                    </a:ext>
                  </a:extLst>
                </p:cNvPr>
                <p:cNvCxnSpPr>
                  <a:cxnSpLocks/>
                  <a:stCxn id="571" idx="2"/>
                  <a:endCxn id="560" idx="2"/>
                </p:cNvCxnSpPr>
                <p:nvPr/>
              </p:nvCxnSpPr>
              <p:spPr>
                <a:xfrm>
                  <a:off x="5452564" y="5459193"/>
                  <a:ext cx="7240" cy="3656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8" name="グループ化 557">
                  <a:extLst>
                    <a:ext uri="{FF2B5EF4-FFF2-40B4-BE49-F238E27FC236}">
                      <a16:creationId xmlns:a16="http://schemas.microsoft.com/office/drawing/2014/main" id="{1ABF312D-0A18-4089-AC0F-8CFCFAF088BD}"/>
                    </a:ext>
                  </a:extLst>
                </p:cNvPr>
                <p:cNvGrpSpPr/>
                <p:nvPr/>
              </p:nvGrpSpPr>
              <p:grpSpPr>
                <a:xfrm>
                  <a:off x="5608880" y="6180095"/>
                  <a:ext cx="108000" cy="542861"/>
                  <a:chOff x="8975140" y="5500415"/>
                  <a:chExt cx="144000" cy="784382"/>
                </a:xfrm>
              </p:grpSpPr>
              <p:sp>
                <p:nvSpPr>
                  <p:cNvPr id="567" name="円弧 566">
                    <a:extLst>
                      <a:ext uri="{FF2B5EF4-FFF2-40B4-BE49-F238E27FC236}">
                        <a16:creationId xmlns:a16="http://schemas.microsoft.com/office/drawing/2014/main" id="{5D4059DB-9844-4D91-8D7E-ED047495516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76825" y="5498730"/>
                    <a:ext cx="140630" cy="144000"/>
                  </a:xfrm>
                  <a:prstGeom prst="arc">
                    <a:avLst>
                      <a:gd name="adj1" fmla="val 11020070"/>
                      <a:gd name="adj2" fmla="val 0"/>
                    </a:avLst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68" name="直線コネクタ 567">
                    <a:extLst>
                      <a:ext uri="{FF2B5EF4-FFF2-40B4-BE49-F238E27FC236}">
                        <a16:creationId xmlns:a16="http://schemas.microsoft.com/office/drawing/2014/main" id="{E74A248A-100D-467B-A94D-046FBAAEBE82}"/>
                      </a:ext>
                    </a:extLst>
                  </p:cNvPr>
                  <p:cNvCxnSpPr>
                    <a:cxnSpLocks/>
                    <a:stCxn id="570" idx="0"/>
                  </p:cNvCxnSpPr>
                  <p:nvPr/>
                </p:nvCxnSpPr>
                <p:spPr>
                  <a:xfrm>
                    <a:off x="9042988" y="5918943"/>
                    <a:ext cx="0" cy="36585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9" name="円弧 568">
                    <a:extLst>
                      <a:ext uri="{FF2B5EF4-FFF2-40B4-BE49-F238E27FC236}">
                        <a16:creationId xmlns:a16="http://schemas.microsoft.com/office/drawing/2014/main" id="{7C07DEAF-6AC5-45A4-AB14-4BB5EECF606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76825" y="5639360"/>
                    <a:ext cx="140630" cy="144000"/>
                  </a:xfrm>
                  <a:prstGeom prst="arc">
                    <a:avLst>
                      <a:gd name="adj1" fmla="val 11020070"/>
                      <a:gd name="adj2" fmla="val 0"/>
                    </a:avLst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円弧 569">
                    <a:extLst>
                      <a:ext uri="{FF2B5EF4-FFF2-40B4-BE49-F238E27FC236}">
                        <a16:creationId xmlns:a16="http://schemas.microsoft.com/office/drawing/2014/main" id="{E437FFB4-3EC3-4BC1-9E95-D5886B56E8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76825" y="5776745"/>
                    <a:ext cx="140630" cy="144000"/>
                  </a:xfrm>
                  <a:prstGeom prst="arc">
                    <a:avLst>
                      <a:gd name="adj1" fmla="val 11020070"/>
                      <a:gd name="adj2" fmla="val 0"/>
                    </a:avLst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59" name="グループ化 558">
                  <a:extLst>
                    <a:ext uri="{FF2B5EF4-FFF2-40B4-BE49-F238E27FC236}">
                      <a16:creationId xmlns:a16="http://schemas.microsoft.com/office/drawing/2014/main" id="{88AB08D0-6DA2-440D-B922-B5E45425DE22}"/>
                    </a:ext>
                  </a:extLst>
                </p:cNvPr>
                <p:cNvGrpSpPr/>
                <p:nvPr/>
              </p:nvGrpSpPr>
              <p:grpSpPr>
                <a:xfrm flipV="1">
                  <a:off x="5555953" y="5948354"/>
                  <a:ext cx="216000" cy="231738"/>
                  <a:chOff x="5452535" y="6306419"/>
                  <a:chExt cx="342364" cy="308637"/>
                </a:xfrm>
              </p:grpSpPr>
              <p:cxnSp>
                <p:nvCxnSpPr>
                  <p:cNvPr id="563" name="直線コネクタ 562">
                    <a:extLst>
                      <a:ext uri="{FF2B5EF4-FFF2-40B4-BE49-F238E27FC236}">
                        <a16:creationId xmlns:a16="http://schemas.microsoft.com/office/drawing/2014/main" id="{1B95A9C4-D901-49DB-AFF1-3052AF2602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2171" y="6306419"/>
                    <a:ext cx="0" cy="2264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線コネクタ 563">
                    <a:extLst>
                      <a:ext uri="{FF2B5EF4-FFF2-40B4-BE49-F238E27FC236}">
                        <a16:creationId xmlns:a16="http://schemas.microsoft.com/office/drawing/2014/main" id="{27EFCACA-64D7-4354-ACBF-6139728F82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2535" y="6532889"/>
                    <a:ext cx="34236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線コネクタ 564">
                    <a:extLst>
                      <a:ext uri="{FF2B5EF4-FFF2-40B4-BE49-F238E27FC236}">
                        <a16:creationId xmlns:a16="http://schemas.microsoft.com/office/drawing/2014/main" id="{4EB5F0AC-207E-4C25-A41D-584FAE9AD3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96264" y="657592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線コネクタ 565">
                    <a:extLst>
                      <a:ext uri="{FF2B5EF4-FFF2-40B4-BE49-F238E27FC236}">
                        <a16:creationId xmlns:a16="http://schemas.microsoft.com/office/drawing/2014/main" id="{4D6AE2DC-CC9E-4ADF-8EB2-1D0B456C3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4341" y="6615056"/>
                    <a:ext cx="19113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0" name="円弧 559">
                  <a:extLst>
                    <a:ext uri="{FF2B5EF4-FFF2-40B4-BE49-F238E27FC236}">
                      <a16:creationId xmlns:a16="http://schemas.microsoft.com/office/drawing/2014/main" id="{91F681C4-4C91-4855-BF15-1772C776165D}"/>
                    </a:ext>
                  </a:extLst>
                </p:cNvPr>
                <p:cNvSpPr/>
                <p:nvPr/>
              </p:nvSpPr>
              <p:spPr>
                <a:xfrm rot="16200000">
                  <a:off x="5411140" y="5819542"/>
                  <a:ext cx="97328" cy="108000"/>
                </a:xfrm>
                <a:prstGeom prst="arc">
                  <a:avLst>
                    <a:gd name="adj1" fmla="val 11020070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61" name="直線コネクタ 560">
                  <a:extLst>
                    <a:ext uri="{FF2B5EF4-FFF2-40B4-BE49-F238E27FC236}">
                      <a16:creationId xmlns:a16="http://schemas.microsoft.com/office/drawing/2014/main" id="{64C1F7C9-CB85-4689-87B2-C7718627D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8787" y="5912680"/>
                  <a:ext cx="0" cy="8104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直線コネクタ 561">
                  <a:extLst>
                    <a:ext uri="{FF2B5EF4-FFF2-40B4-BE49-F238E27FC236}">
                      <a16:creationId xmlns:a16="http://schemas.microsoft.com/office/drawing/2014/main" id="{701B8B0A-DDC9-437F-9B9D-03B63EDE43E4}"/>
                    </a:ext>
                  </a:extLst>
                </p:cNvPr>
                <p:cNvCxnSpPr/>
                <p:nvPr/>
              </p:nvCxnSpPr>
              <p:spPr>
                <a:xfrm>
                  <a:off x="5458672" y="6723175"/>
                  <a:ext cx="21147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3" name="テキスト ボックス 572">
                <a:extLst>
                  <a:ext uri="{FF2B5EF4-FFF2-40B4-BE49-F238E27FC236}">
                    <a16:creationId xmlns:a16="http://schemas.microsoft.com/office/drawing/2014/main" id="{D636E281-A3C7-4742-BF32-1BBCC2E76226}"/>
                  </a:ext>
                </a:extLst>
              </p:cNvPr>
              <p:cNvSpPr txBox="1"/>
              <p:nvPr/>
            </p:nvSpPr>
            <p:spPr>
              <a:xfrm rot="5400000" flipV="1">
                <a:off x="4289975" y="1646168"/>
                <a:ext cx="584370" cy="29076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>
                    <a:solidFill>
                      <a:schemeClr val="bg1"/>
                    </a:solidFill>
                  </a:rPr>
                  <a:t>20dB</a:t>
                </a:r>
                <a:endParaRPr kumimoji="1" lang="ja-JP" altLang="en-US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74" name="直線コネクタ 573">
                <a:extLst>
                  <a:ext uri="{FF2B5EF4-FFF2-40B4-BE49-F238E27FC236}">
                    <a16:creationId xmlns:a16="http://schemas.microsoft.com/office/drawing/2014/main" id="{5637B6DD-5D3C-4E06-9560-1E4AE1EA4FCA}"/>
                  </a:ext>
                </a:extLst>
              </p:cNvPr>
              <p:cNvCxnSpPr>
                <a:cxnSpLocks/>
                <a:endCxn id="571" idx="0"/>
              </p:cNvCxnSpPr>
              <p:nvPr/>
            </p:nvCxnSpPr>
            <p:spPr>
              <a:xfrm flipH="1">
                <a:off x="4567469" y="2082058"/>
                <a:ext cx="1515" cy="25860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直線コネクタ 640">
                <a:extLst>
                  <a:ext uri="{FF2B5EF4-FFF2-40B4-BE49-F238E27FC236}">
                    <a16:creationId xmlns:a16="http://schemas.microsoft.com/office/drawing/2014/main" id="{D2F22B9A-E0E0-421D-8D39-E313CA54B1BA}"/>
                  </a:ext>
                </a:extLst>
              </p:cNvPr>
              <p:cNvCxnSpPr>
                <a:cxnSpLocks/>
                <a:stCxn id="573" idx="1"/>
              </p:cNvCxnSpPr>
              <p:nvPr/>
            </p:nvCxnSpPr>
            <p:spPr>
              <a:xfrm flipH="1" flipV="1">
                <a:off x="4579800" y="-324167"/>
                <a:ext cx="2362" cy="18235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2" name="テキスト ボックス 641">
                <a:extLst>
                  <a:ext uri="{FF2B5EF4-FFF2-40B4-BE49-F238E27FC236}">
                    <a16:creationId xmlns:a16="http://schemas.microsoft.com/office/drawing/2014/main" id="{2CA693C0-4060-459A-ACAF-9CEC80405024}"/>
                  </a:ext>
                </a:extLst>
              </p:cNvPr>
              <p:cNvSpPr txBox="1"/>
              <p:nvPr/>
            </p:nvSpPr>
            <p:spPr>
              <a:xfrm rot="16200000">
                <a:off x="4267962" y="144307"/>
                <a:ext cx="584370" cy="29076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>
                    <a:solidFill>
                      <a:schemeClr val="bg1"/>
                    </a:solidFill>
                  </a:rPr>
                  <a:t>10dB</a:t>
                </a:r>
                <a:endParaRPr kumimoji="1" lang="ja-JP" altLang="en-US" sz="1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49" name="グループ化 648">
                <a:extLst>
                  <a:ext uri="{FF2B5EF4-FFF2-40B4-BE49-F238E27FC236}">
                    <a16:creationId xmlns:a16="http://schemas.microsoft.com/office/drawing/2014/main" id="{77101ED9-053D-45C6-BBD2-5E5223EE0944}"/>
                  </a:ext>
                </a:extLst>
              </p:cNvPr>
              <p:cNvGrpSpPr/>
              <p:nvPr/>
            </p:nvGrpSpPr>
            <p:grpSpPr>
              <a:xfrm>
                <a:off x="4800031" y="-306525"/>
                <a:ext cx="290762" cy="896238"/>
                <a:chOff x="3807399" y="694537"/>
                <a:chExt cx="246221" cy="772976"/>
              </a:xfrm>
            </p:grpSpPr>
            <p:sp>
              <p:nvSpPr>
                <p:cNvPr id="650" name="テキスト ボックス 649">
                  <a:extLst>
                    <a:ext uri="{FF2B5EF4-FFF2-40B4-BE49-F238E27FC236}">
                      <a16:creationId xmlns:a16="http://schemas.microsoft.com/office/drawing/2014/main" id="{3E0ABE16-1873-441E-9911-B4B62EF0300D}"/>
                    </a:ext>
                  </a:extLst>
                </p:cNvPr>
                <p:cNvSpPr txBox="1"/>
                <p:nvPr/>
              </p:nvSpPr>
              <p:spPr>
                <a:xfrm rot="16200000">
                  <a:off x="3678510" y="1092402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10dB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51" name="直線コネクタ 650">
                  <a:extLst>
                    <a:ext uri="{FF2B5EF4-FFF2-40B4-BE49-F238E27FC236}">
                      <a16:creationId xmlns:a16="http://schemas.microsoft.com/office/drawing/2014/main" id="{0766829F-A7DC-48B9-B157-08C1B4AA096A}"/>
                    </a:ext>
                  </a:extLst>
                </p:cNvPr>
                <p:cNvCxnSpPr>
                  <a:cxnSpLocks/>
                  <a:stCxn id="650" idx="3"/>
                </p:cNvCxnSpPr>
                <p:nvPr/>
              </p:nvCxnSpPr>
              <p:spPr>
                <a:xfrm flipV="1">
                  <a:off x="3930511" y="694537"/>
                  <a:ext cx="0" cy="2689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8" name="コネクタ: カギ線 657">
                <a:extLst>
                  <a:ext uri="{FF2B5EF4-FFF2-40B4-BE49-F238E27FC236}">
                    <a16:creationId xmlns:a16="http://schemas.microsoft.com/office/drawing/2014/main" id="{6B5BC83D-6CDB-4FB5-9616-D3DB5280CB9A}"/>
                  </a:ext>
                </a:extLst>
              </p:cNvPr>
              <p:cNvCxnSpPr>
                <a:stCxn id="650" idx="1"/>
                <a:endCxn id="646" idx="2"/>
              </p:cNvCxnSpPr>
              <p:nvPr/>
            </p:nvCxnSpPr>
            <p:spPr>
              <a:xfrm rot="16200000" flipH="1">
                <a:off x="4822090" y="713034"/>
                <a:ext cx="345049" cy="9840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1" name="グループ化 660">
                <a:extLst>
                  <a:ext uri="{FF2B5EF4-FFF2-40B4-BE49-F238E27FC236}">
                    <a16:creationId xmlns:a16="http://schemas.microsoft.com/office/drawing/2014/main" id="{50A8BB44-BE73-4199-8B19-A62CDA306861}"/>
                  </a:ext>
                </a:extLst>
              </p:cNvPr>
              <p:cNvGrpSpPr/>
              <p:nvPr/>
            </p:nvGrpSpPr>
            <p:grpSpPr>
              <a:xfrm>
                <a:off x="5400778" y="-322152"/>
                <a:ext cx="290762" cy="896238"/>
                <a:chOff x="3807399" y="694537"/>
                <a:chExt cx="246221" cy="772976"/>
              </a:xfrm>
            </p:grpSpPr>
            <p:sp>
              <p:nvSpPr>
                <p:cNvPr id="662" name="テキスト ボックス 661">
                  <a:extLst>
                    <a:ext uri="{FF2B5EF4-FFF2-40B4-BE49-F238E27FC236}">
                      <a16:creationId xmlns:a16="http://schemas.microsoft.com/office/drawing/2014/main" id="{BFFEEA8F-199E-4D2D-9369-8DAB88E834D7}"/>
                    </a:ext>
                  </a:extLst>
                </p:cNvPr>
                <p:cNvSpPr txBox="1"/>
                <p:nvPr/>
              </p:nvSpPr>
              <p:spPr>
                <a:xfrm rot="16200000">
                  <a:off x="3678510" y="1092402"/>
                  <a:ext cx="504000" cy="24622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b="1" dirty="0">
                      <a:solidFill>
                        <a:schemeClr val="bg1"/>
                      </a:solidFill>
                    </a:rPr>
                    <a:t>10dB</a:t>
                  </a:r>
                  <a:endParaRPr kumimoji="1" lang="ja-JP" altLang="en-US" sz="1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63" name="直線コネクタ 662">
                  <a:extLst>
                    <a:ext uri="{FF2B5EF4-FFF2-40B4-BE49-F238E27FC236}">
                      <a16:creationId xmlns:a16="http://schemas.microsoft.com/office/drawing/2014/main" id="{37A9058D-9706-4652-8A07-C40867740BA1}"/>
                    </a:ext>
                  </a:extLst>
                </p:cNvPr>
                <p:cNvCxnSpPr>
                  <a:cxnSpLocks/>
                  <a:stCxn id="662" idx="3"/>
                </p:cNvCxnSpPr>
                <p:nvPr/>
              </p:nvCxnSpPr>
              <p:spPr>
                <a:xfrm flipV="1">
                  <a:off x="3930511" y="694537"/>
                  <a:ext cx="0" cy="2689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5" name="コネクタ: カギ線 664">
                <a:extLst>
                  <a:ext uri="{FF2B5EF4-FFF2-40B4-BE49-F238E27FC236}">
                    <a16:creationId xmlns:a16="http://schemas.microsoft.com/office/drawing/2014/main" id="{D199DD0D-C911-45E8-994B-C7511AF625F9}"/>
                  </a:ext>
                </a:extLst>
              </p:cNvPr>
              <p:cNvCxnSpPr>
                <a:stCxn id="662" idx="1"/>
                <a:endCxn id="646" idx="6"/>
              </p:cNvCxnSpPr>
              <p:nvPr/>
            </p:nvCxnSpPr>
            <p:spPr>
              <a:xfrm rot="5400000">
                <a:off x="5305956" y="694557"/>
                <a:ext cx="360676" cy="11973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線コネクタ 665">
                <a:extLst>
                  <a:ext uri="{FF2B5EF4-FFF2-40B4-BE49-F238E27FC236}">
                    <a16:creationId xmlns:a16="http://schemas.microsoft.com/office/drawing/2014/main" id="{2FBAD2B2-90E5-480E-9674-483ADE376C55}"/>
                  </a:ext>
                </a:extLst>
              </p:cNvPr>
              <p:cNvCxnSpPr>
                <a:cxnSpLocks/>
                <a:stCxn id="412" idx="3"/>
                <a:endCxn id="646" idx="4"/>
              </p:cNvCxnSpPr>
              <p:nvPr/>
            </p:nvCxnSpPr>
            <p:spPr>
              <a:xfrm flipH="1" flipV="1">
                <a:off x="5235122" y="1122594"/>
                <a:ext cx="3200" cy="3591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3" name="グループ化 682">
                <a:extLst>
                  <a:ext uri="{FF2B5EF4-FFF2-40B4-BE49-F238E27FC236}">
                    <a16:creationId xmlns:a16="http://schemas.microsoft.com/office/drawing/2014/main" id="{30EF0217-6608-41E9-B4A2-13998998EC6D}"/>
                  </a:ext>
                </a:extLst>
              </p:cNvPr>
              <p:cNvGrpSpPr/>
              <p:nvPr/>
            </p:nvGrpSpPr>
            <p:grpSpPr>
              <a:xfrm>
                <a:off x="6001388" y="-1462603"/>
                <a:ext cx="425123" cy="417407"/>
                <a:chOff x="6575361" y="308628"/>
                <a:chExt cx="360000" cy="360000"/>
              </a:xfrm>
            </p:grpSpPr>
            <p:sp>
              <p:nvSpPr>
                <p:cNvPr id="669" name="楕円 668">
                  <a:extLst>
                    <a:ext uri="{FF2B5EF4-FFF2-40B4-BE49-F238E27FC236}">
                      <a16:creationId xmlns:a16="http://schemas.microsoft.com/office/drawing/2014/main" id="{8AAE8883-EAF8-45CB-8F6D-E2246EDDBF55}"/>
                    </a:ext>
                  </a:extLst>
                </p:cNvPr>
                <p:cNvSpPr/>
                <p:nvPr/>
              </p:nvSpPr>
              <p:spPr>
                <a:xfrm>
                  <a:off x="6575361" y="30862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8" name="フリーフォーム: 図形 677">
                  <a:extLst>
                    <a:ext uri="{FF2B5EF4-FFF2-40B4-BE49-F238E27FC236}">
                      <a16:creationId xmlns:a16="http://schemas.microsoft.com/office/drawing/2014/main" id="{254298B2-F26B-4404-AB90-FE376565D943}"/>
                    </a:ext>
                  </a:extLst>
                </p:cNvPr>
                <p:cNvSpPr/>
                <p:nvPr/>
              </p:nvSpPr>
              <p:spPr>
                <a:xfrm>
                  <a:off x="6615375" y="414380"/>
                  <a:ext cx="279539" cy="180261"/>
                </a:xfrm>
                <a:custGeom>
                  <a:avLst/>
                  <a:gdLst>
                    <a:gd name="connsiteX0" fmla="*/ 0 w 331076"/>
                    <a:gd name="connsiteY0" fmla="*/ 176972 h 323418"/>
                    <a:gd name="connsiteX1" fmla="*/ 94593 w 331076"/>
                    <a:gd name="connsiteY1" fmla="*/ 3552 h 323418"/>
                    <a:gd name="connsiteX2" fmla="*/ 236483 w 331076"/>
                    <a:gd name="connsiteY2" fmla="*/ 318862 h 323418"/>
                    <a:gd name="connsiteX3" fmla="*/ 331076 w 331076"/>
                    <a:gd name="connsiteY3" fmla="*/ 161207 h 32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076" h="323418">
                      <a:moveTo>
                        <a:pt x="0" y="176972"/>
                      </a:moveTo>
                      <a:cubicBezTo>
                        <a:pt x="27589" y="78438"/>
                        <a:pt x="55179" y="-20096"/>
                        <a:pt x="94593" y="3552"/>
                      </a:cubicBezTo>
                      <a:cubicBezTo>
                        <a:pt x="134007" y="27200"/>
                        <a:pt x="197069" y="292586"/>
                        <a:pt x="236483" y="318862"/>
                      </a:cubicBezTo>
                      <a:cubicBezTo>
                        <a:pt x="275897" y="345138"/>
                        <a:pt x="303486" y="253172"/>
                        <a:pt x="331076" y="161207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79" name="テキスト ボックス 678">
                <a:extLst>
                  <a:ext uri="{FF2B5EF4-FFF2-40B4-BE49-F238E27FC236}">
                    <a16:creationId xmlns:a16="http://schemas.microsoft.com/office/drawing/2014/main" id="{91B2F5A8-F1C8-49E1-A399-2DE7695A3152}"/>
                  </a:ext>
                </a:extLst>
              </p:cNvPr>
              <p:cNvSpPr txBox="1"/>
              <p:nvPr/>
            </p:nvSpPr>
            <p:spPr>
              <a:xfrm rot="16200000">
                <a:off x="5909056" y="152145"/>
                <a:ext cx="584370" cy="29076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>
                    <a:solidFill>
                      <a:schemeClr val="bg1"/>
                    </a:solidFill>
                  </a:rPr>
                  <a:t>3</a:t>
                </a:r>
                <a:r>
                  <a:rPr kumimoji="1" lang="en-US" altLang="ja-JP" sz="1000" b="1" dirty="0">
                    <a:solidFill>
                      <a:schemeClr val="bg1"/>
                    </a:solidFill>
                  </a:rPr>
                  <a:t>0dB</a:t>
                </a:r>
                <a:endParaRPr kumimoji="1" lang="ja-JP" altLang="en-US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81" name="直線コネクタ 680">
                <a:extLst>
                  <a:ext uri="{FF2B5EF4-FFF2-40B4-BE49-F238E27FC236}">
                    <a16:creationId xmlns:a16="http://schemas.microsoft.com/office/drawing/2014/main" id="{E8483C43-0AF5-4BDD-868C-84F98CFF0BDE}"/>
                  </a:ext>
                </a:extLst>
              </p:cNvPr>
              <p:cNvCxnSpPr>
                <a:stCxn id="669" idx="4"/>
                <a:endCxn id="679" idx="3"/>
              </p:cNvCxnSpPr>
              <p:nvPr/>
            </p:nvCxnSpPr>
            <p:spPr>
              <a:xfrm flipH="1">
                <a:off x="6201241" y="-1045196"/>
                <a:ext cx="12709" cy="10505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4" name="直線コネクタ 683">
                <a:extLst>
                  <a:ext uri="{FF2B5EF4-FFF2-40B4-BE49-F238E27FC236}">
                    <a16:creationId xmlns:a16="http://schemas.microsoft.com/office/drawing/2014/main" id="{26B774A7-2E1E-4878-9F86-F04D608D4718}"/>
                  </a:ext>
                </a:extLst>
              </p:cNvPr>
              <p:cNvCxnSpPr>
                <a:cxnSpLocks/>
                <a:stCxn id="679" idx="1"/>
                <a:endCxn id="382" idx="3"/>
              </p:cNvCxnSpPr>
              <p:nvPr/>
            </p:nvCxnSpPr>
            <p:spPr>
              <a:xfrm flipH="1">
                <a:off x="6194924" y="589712"/>
                <a:ext cx="6318" cy="8917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7" name="グループ化 686">
                <a:extLst>
                  <a:ext uri="{FF2B5EF4-FFF2-40B4-BE49-F238E27FC236}">
                    <a16:creationId xmlns:a16="http://schemas.microsoft.com/office/drawing/2014/main" id="{67786FD9-1903-43BF-A295-95A1BEDBEB6F}"/>
                  </a:ext>
                </a:extLst>
              </p:cNvPr>
              <p:cNvGrpSpPr/>
              <p:nvPr/>
            </p:nvGrpSpPr>
            <p:grpSpPr>
              <a:xfrm>
                <a:off x="1244189" y="-1460696"/>
                <a:ext cx="425123" cy="417407"/>
                <a:chOff x="6575361" y="308628"/>
                <a:chExt cx="360000" cy="360000"/>
              </a:xfrm>
            </p:grpSpPr>
            <p:sp>
              <p:nvSpPr>
                <p:cNvPr id="688" name="楕円 687">
                  <a:extLst>
                    <a:ext uri="{FF2B5EF4-FFF2-40B4-BE49-F238E27FC236}">
                      <a16:creationId xmlns:a16="http://schemas.microsoft.com/office/drawing/2014/main" id="{7A1A7FF3-79C9-461E-93FC-E6B378572B71}"/>
                    </a:ext>
                  </a:extLst>
                </p:cNvPr>
                <p:cNvSpPr/>
                <p:nvPr/>
              </p:nvSpPr>
              <p:spPr>
                <a:xfrm>
                  <a:off x="6575361" y="30862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フリーフォーム: 図形 688">
                  <a:extLst>
                    <a:ext uri="{FF2B5EF4-FFF2-40B4-BE49-F238E27FC236}">
                      <a16:creationId xmlns:a16="http://schemas.microsoft.com/office/drawing/2014/main" id="{BEC5CF35-5F64-425E-96F8-4A7E79DBAB9A}"/>
                    </a:ext>
                  </a:extLst>
                </p:cNvPr>
                <p:cNvSpPr/>
                <p:nvPr/>
              </p:nvSpPr>
              <p:spPr>
                <a:xfrm>
                  <a:off x="6615375" y="414380"/>
                  <a:ext cx="279539" cy="180261"/>
                </a:xfrm>
                <a:custGeom>
                  <a:avLst/>
                  <a:gdLst>
                    <a:gd name="connsiteX0" fmla="*/ 0 w 331076"/>
                    <a:gd name="connsiteY0" fmla="*/ 176972 h 323418"/>
                    <a:gd name="connsiteX1" fmla="*/ 94593 w 331076"/>
                    <a:gd name="connsiteY1" fmla="*/ 3552 h 323418"/>
                    <a:gd name="connsiteX2" fmla="*/ 236483 w 331076"/>
                    <a:gd name="connsiteY2" fmla="*/ 318862 h 323418"/>
                    <a:gd name="connsiteX3" fmla="*/ 331076 w 331076"/>
                    <a:gd name="connsiteY3" fmla="*/ 161207 h 32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076" h="323418">
                      <a:moveTo>
                        <a:pt x="0" y="176972"/>
                      </a:moveTo>
                      <a:cubicBezTo>
                        <a:pt x="27589" y="78438"/>
                        <a:pt x="55179" y="-20096"/>
                        <a:pt x="94593" y="3552"/>
                      </a:cubicBezTo>
                      <a:cubicBezTo>
                        <a:pt x="134007" y="27200"/>
                        <a:pt x="197069" y="292586"/>
                        <a:pt x="236483" y="318862"/>
                      </a:cubicBezTo>
                      <a:cubicBezTo>
                        <a:pt x="275897" y="345138"/>
                        <a:pt x="303486" y="253172"/>
                        <a:pt x="331076" y="161207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0" name="テキスト ボックス 689">
                <a:extLst>
                  <a:ext uri="{FF2B5EF4-FFF2-40B4-BE49-F238E27FC236}">
                    <a16:creationId xmlns:a16="http://schemas.microsoft.com/office/drawing/2014/main" id="{CAC8329E-010A-4123-9C7A-BF229F3869CB}"/>
                  </a:ext>
                </a:extLst>
              </p:cNvPr>
              <p:cNvSpPr txBox="1"/>
              <p:nvPr/>
            </p:nvSpPr>
            <p:spPr>
              <a:xfrm rot="16200000">
                <a:off x="1154023" y="149126"/>
                <a:ext cx="584370" cy="29076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>
                    <a:solidFill>
                      <a:schemeClr val="bg1"/>
                    </a:solidFill>
                  </a:rPr>
                  <a:t>3</a:t>
                </a:r>
                <a:r>
                  <a:rPr kumimoji="1" lang="en-US" altLang="ja-JP" sz="1000" b="1" dirty="0">
                    <a:solidFill>
                      <a:schemeClr val="bg1"/>
                    </a:solidFill>
                  </a:rPr>
                  <a:t>0dB</a:t>
                </a:r>
                <a:endParaRPr kumimoji="1" lang="ja-JP" altLang="en-US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1" name="直線コネクタ 690">
                <a:extLst>
                  <a:ext uri="{FF2B5EF4-FFF2-40B4-BE49-F238E27FC236}">
                    <a16:creationId xmlns:a16="http://schemas.microsoft.com/office/drawing/2014/main" id="{3B6E832F-A4DE-4C2E-AC7B-C90FE6B9DCA2}"/>
                  </a:ext>
                </a:extLst>
              </p:cNvPr>
              <p:cNvCxnSpPr>
                <a:stCxn id="688" idx="4"/>
                <a:endCxn id="690" idx="3"/>
              </p:cNvCxnSpPr>
              <p:nvPr/>
            </p:nvCxnSpPr>
            <p:spPr>
              <a:xfrm flipH="1">
                <a:off x="1446208" y="-1043289"/>
                <a:ext cx="10543" cy="10456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2" name="直線コネクタ 691">
                <a:extLst>
                  <a:ext uri="{FF2B5EF4-FFF2-40B4-BE49-F238E27FC236}">
                    <a16:creationId xmlns:a16="http://schemas.microsoft.com/office/drawing/2014/main" id="{5B8AD922-6E4A-4005-95C5-1EE8320A47F0}"/>
                  </a:ext>
                </a:extLst>
              </p:cNvPr>
              <p:cNvCxnSpPr>
                <a:cxnSpLocks/>
                <a:stCxn id="690" idx="1"/>
                <a:endCxn id="158" idx="3"/>
              </p:cNvCxnSpPr>
              <p:nvPr/>
            </p:nvCxnSpPr>
            <p:spPr>
              <a:xfrm>
                <a:off x="1446209" y="586693"/>
                <a:ext cx="7190" cy="90588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8" name="グループ化 697">
                <a:extLst>
                  <a:ext uri="{FF2B5EF4-FFF2-40B4-BE49-F238E27FC236}">
                    <a16:creationId xmlns:a16="http://schemas.microsoft.com/office/drawing/2014/main" id="{B1B56D6E-4A8E-4F04-850C-64ECDEF85E4E}"/>
                  </a:ext>
                </a:extLst>
              </p:cNvPr>
              <p:cNvGrpSpPr/>
              <p:nvPr/>
            </p:nvGrpSpPr>
            <p:grpSpPr>
              <a:xfrm>
                <a:off x="6588811" y="-1463643"/>
                <a:ext cx="425123" cy="417407"/>
                <a:chOff x="6575361" y="308628"/>
                <a:chExt cx="360000" cy="360000"/>
              </a:xfrm>
            </p:grpSpPr>
            <p:sp>
              <p:nvSpPr>
                <p:cNvPr id="699" name="楕円 698">
                  <a:extLst>
                    <a:ext uri="{FF2B5EF4-FFF2-40B4-BE49-F238E27FC236}">
                      <a16:creationId xmlns:a16="http://schemas.microsoft.com/office/drawing/2014/main" id="{A1EECFC5-E10D-4291-B829-0CD9E0716CAD}"/>
                    </a:ext>
                  </a:extLst>
                </p:cNvPr>
                <p:cNvSpPr/>
                <p:nvPr/>
              </p:nvSpPr>
              <p:spPr>
                <a:xfrm>
                  <a:off x="6575361" y="30862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0" name="フリーフォーム: 図形 699">
                  <a:extLst>
                    <a:ext uri="{FF2B5EF4-FFF2-40B4-BE49-F238E27FC236}">
                      <a16:creationId xmlns:a16="http://schemas.microsoft.com/office/drawing/2014/main" id="{E334C142-7BA2-4952-AD7B-5D0320F9D8CF}"/>
                    </a:ext>
                  </a:extLst>
                </p:cNvPr>
                <p:cNvSpPr/>
                <p:nvPr/>
              </p:nvSpPr>
              <p:spPr>
                <a:xfrm>
                  <a:off x="6615375" y="414380"/>
                  <a:ext cx="279539" cy="180261"/>
                </a:xfrm>
                <a:custGeom>
                  <a:avLst/>
                  <a:gdLst>
                    <a:gd name="connsiteX0" fmla="*/ 0 w 331076"/>
                    <a:gd name="connsiteY0" fmla="*/ 176972 h 323418"/>
                    <a:gd name="connsiteX1" fmla="*/ 94593 w 331076"/>
                    <a:gd name="connsiteY1" fmla="*/ 3552 h 323418"/>
                    <a:gd name="connsiteX2" fmla="*/ 236483 w 331076"/>
                    <a:gd name="connsiteY2" fmla="*/ 318862 h 323418"/>
                    <a:gd name="connsiteX3" fmla="*/ 331076 w 331076"/>
                    <a:gd name="connsiteY3" fmla="*/ 161207 h 32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076" h="323418">
                      <a:moveTo>
                        <a:pt x="0" y="176972"/>
                      </a:moveTo>
                      <a:cubicBezTo>
                        <a:pt x="27589" y="78438"/>
                        <a:pt x="55179" y="-20096"/>
                        <a:pt x="94593" y="3552"/>
                      </a:cubicBezTo>
                      <a:cubicBezTo>
                        <a:pt x="134007" y="27200"/>
                        <a:pt x="197069" y="292586"/>
                        <a:pt x="236483" y="318862"/>
                      </a:cubicBezTo>
                      <a:cubicBezTo>
                        <a:pt x="275897" y="345138"/>
                        <a:pt x="303486" y="253172"/>
                        <a:pt x="331076" y="161207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706" name="直線コネクタ 705">
                <a:extLst>
                  <a:ext uri="{FF2B5EF4-FFF2-40B4-BE49-F238E27FC236}">
                    <a16:creationId xmlns:a16="http://schemas.microsoft.com/office/drawing/2014/main" id="{3C242892-AE95-4917-8E5C-C84731F43807}"/>
                  </a:ext>
                </a:extLst>
              </p:cNvPr>
              <p:cNvCxnSpPr>
                <a:cxnSpLocks/>
                <a:stCxn id="396" idx="0"/>
                <a:endCxn id="699" idx="4"/>
              </p:cNvCxnSpPr>
              <p:nvPr/>
            </p:nvCxnSpPr>
            <p:spPr>
              <a:xfrm flipV="1">
                <a:off x="6796686" y="-1046236"/>
                <a:ext cx="4687" cy="33849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7" name="二等辺三角形 696">
                <a:extLst>
                  <a:ext uri="{FF2B5EF4-FFF2-40B4-BE49-F238E27FC236}">
                    <a16:creationId xmlns:a16="http://schemas.microsoft.com/office/drawing/2014/main" id="{FCD75246-7A5D-4477-9AD9-9171EBCB40BB}"/>
                  </a:ext>
                </a:extLst>
              </p:cNvPr>
              <p:cNvSpPr/>
              <p:nvPr/>
            </p:nvSpPr>
            <p:spPr>
              <a:xfrm flipH="1">
                <a:off x="6534538" y="925796"/>
                <a:ext cx="521368" cy="2479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01" name="グループ化 700">
                <a:extLst>
                  <a:ext uri="{FF2B5EF4-FFF2-40B4-BE49-F238E27FC236}">
                    <a16:creationId xmlns:a16="http://schemas.microsoft.com/office/drawing/2014/main" id="{F0343FE2-5576-433B-B29D-29D7E9E02C97}"/>
                  </a:ext>
                </a:extLst>
              </p:cNvPr>
              <p:cNvGrpSpPr/>
              <p:nvPr/>
            </p:nvGrpSpPr>
            <p:grpSpPr>
              <a:xfrm>
                <a:off x="6608475" y="-858403"/>
                <a:ext cx="382611" cy="375667"/>
                <a:chOff x="2583712" y="1531087"/>
                <a:chExt cx="432000" cy="432000"/>
              </a:xfrm>
            </p:grpSpPr>
            <p:sp>
              <p:nvSpPr>
                <p:cNvPr id="702" name="楕円 701">
                  <a:extLst>
                    <a:ext uri="{FF2B5EF4-FFF2-40B4-BE49-F238E27FC236}">
                      <a16:creationId xmlns:a16="http://schemas.microsoft.com/office/drawing/2014/main" id="{4B9B3750-9A38-4483-AA04-7620ED76BFBC}"/>
                    </a:ext>
                  </a:extLst>
                </p:cNvPr>
                <p:cNvSpPr/>
                <p:nvPr/>
              </p:nvSpPr>
              <p:spPr>
                <a:xfrm>
                  <a:off x="2583712" y="153108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03" name="直線コネクタ 702">
                  <a:extLst>
                    <a:ext uri="{FF2B5EF4-FFF2-40B4-BE49-F238E27FC236}">
                      <a16:creationId xmlns:a16="http://schemas.microsoft.com/office/drawing/2014/main" id="{F95DBF10-3FF7-4AA8-ABF6-EFE19D047A1D}"/>
                    </a:ext>
                  </a:extLst>
                </p:cNvPr>
                <p:cNvCxnSpPr>
                  <a:stCxn id="702" idx="1"/>
                  <a:endCxn id="702" idx="5"/>
                </p:cNvCxnSpPr>
                <p:nvPr/>
              </p:nvCxnSpPr>
              <p:spPr>
                <a:xfrm>
                  <a:off x="2646977" y="1594352"/>
                  <a:ext cx="305470" cy="305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直線コネクタ 703">
                  <a:extLst>
                    <a:ext uri="{FF2B5EF4-FFF2-40B4-BE49-F238E27FC236}">
                      <a16:creationId xmlns:a16="http://schemas.microsoft.com/office/drawing/2014/main" id="{422BA515-A4DB-48F7-B634-38E0BAD0799D}"/>
                    </a:ext>
                  </a:extLst>
                </p:cNvPr>
                <p:cNvCxnSpPr>
                  <a:cxnSpLocks/>
                  <a:stCxn id="702" idx="3"/>
                  <a:endCxn id="702" idx="7"/>
                </p:cNvCxnSpPr>
                <p:nvPr/>
              </p:nvCxnSpPr>
              <p:spPr>
                <a:xfrm flipV="1">
                  <a:off x="2646977" y="1594352"/>
                  <a:ext cx="305470" cy="305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3" name="二等辺三角形 712">
                <a:extLst>
                  <a:ext uri="{FF2B5EF4-FFF2-40B4-BE49-F238E27FC236}">
                    <a16:creationId xmlns:a16="http://schemas.microsoft.com/office/drawing/2014/main" id="{9BAF0EA2-1B9E-40EA-8D88-5ED154D93644}"/>
                  </a:ext>
                </a:extLst>
              </p:cNvPr>
              <p:cNvSpPr/>
              <p:nvPr/>
            </p:nvSpPr>
            <p:spPr>
              <a:xfrm flipH="1" flipV="1">
                <a:off x="7627244" y="-443749"/>
                <a:ext cx="521368" cy="2479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15" name="コネクタ: カギ線 714">
                <a:extLst>
                  <a:ext uri="{FF2B5EF4-FFF2-40B4-BE49-F238E27FC236}">
                    <a16:creationId xmlns:a16="http://schemas.microsoft.com/office/drawing/2014/main" id="{3B81A6FF-0F64-4144-93FB-5506A75E4423}"/>
                  </a:ext>
                </a:extLst>
              </p:cNvPr>
              <p:cNvCxnSpPr>
                <a:cxnSpLocks/>
                <a:stCxn id="713" idx="3"/>
                <a:endCxn id="702" idx="6"/>
              </p:cNvCxnSpPr>
              <p:nvPr/>
            </p:nvCxnSpPr>
            <p:spPr>
              <a:xfrm rot="16200000" flipV="1">
                <a:off x="7326097" y="-1005580"/>
                <a:ext cx="226820" cy="89684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6" name="グループ化 715">
                <a:extLst>
                  <a:ext uri="{FF2B5EF4-FFF2-40B4-BE49-F238E27FC236}">
                    <a16:creationId xmlns:a16="http://schemas.microsoft.com/office/drawing/2014/main" id="{60798400-6352-4C46-A2EC-C95D00484C05}"/>
                  </a:ext>
                </a:extLst>
              </p:cNvPr>
              <p:cNvGrpSpPr/>
              <p:nvPr/>
            </p:nvGrpSpPr>
            <p:grpSpPr>
              <a:xfrm>
                <a:off x="7760520" y="-18956"/>
                <a:ext cx="255074" cy="542629"/>
                <a:chOff x="5070458" y="4516955"/>
                <a:chExt cx="249461" cy="705338"/>
              </a:xfrm>
            </p:grpSpPr>
            <p:sp>
              <p:nvSpPr>
                <p:cNvPr id="717" name="正方形/長方形 716">
                  <a:extLst>
                    <a:ext uri="{FF2B5EF4-FFF2-40B4-BE49-F238E27FC236}">
                      <a16:creationId xmlns:a16="http://schemas.microsoft.com/office/drawing/2014/main" id="{05819D49-22C6-4993-98C3-43790E77C8AE}"/>
                    </a:ext>
                  </a:extLst>
                </p:cNvPr>
                <p:cNvSpPr/>
                <p:nvPr/>
              </p:nvSpPr>
              <p:spPr>
                <a:xfrm>
                  <a:off x="5070458" y="4516955"/>
                  <a:ext cx="246223" cy="70533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8" name="フリーフォーム: 図形 717">
                  <a:extLst>
                    <a:ext uri="{FF2B5EF4-FFF2-40B4-BE49-F238E27FC236}">
                      <a16:creationId xmlns:a16="http://schemas.microsoft.com/office/drawing/2014/main" id="{599A539A-C9E4-4E6C-B77C-3DDFA55257FB}"/>
                    </a:ext>
                  </a:extLst>
                </p:cNvPr>
                <p:cNvSpPr/>
                <p:nvPr/>
              </p:nvSpPr>
              <p:spPr>
                <a:xfrm>
                  <a:off x="5070458" y="4622681"/>
                  <a:ext cx="249461" cy="466050"/>
                </a:xfrm>
                <a:custGeom>
                  <a:avLst/>
                  <a:gdLst>
                    <a:gd name="connsiteX0" fmla="*/ 0 w 466979"/>
                    <a:gd name="connsiteY0" fmla="*/ 2445 h 682133"/>
                    <a:gd name="connsiteX1" fmla="*/ 122246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4030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0 h 679688"/>
                    <a:gd name="connsiteX1" fmla="*/ 151585 w 466979"/>
                    <a:gd name="connsiteY1" fmla="*/ 7335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0 h 679688"/>
                    <a:gd name="connsiteX1" fmla="*/ 151585 w 466979"/>
                    <a:gd name="connsiteY1" fmla="*/ 4890 h 679688"/>
                    <a:gd name="connsiteX2" fmla="*/ 342288 w 466979"/>
                    <a:gd name="connsiteY2" fmla="*/ 679688 h 679688"/>
                    <a:gd name="connsiteX3" fmla="*/ 466979 w 466979"/>
                    <a:gd name="connsiteY3" fmla="*/ 677243 h 679688"/>
                    <a:gd name="connsiteX0" fmla="*/ 0 w 466979"/>
                    <a:gd name="connsiteY0" fmla="*/ 9780 h 689468"/>
                    <a:gd name="connsiteX1" fmla="*/ 151585 w 466979"/>
                    <a:gd name="connsiteY1" fmla="*/ 0 h 689468"/>
                    <a:gd name="connsiteX2" fmla="*/ 342288 w 466979"/>
                    <a:gd name="connsiteY2" fmla="*/ 689468 h 689468"/>
                    <a:gd name="connsiteX3" fmla="*/ 466979 w 466979"/>
                    <a:gd name="connsiteY3" fmla="*/ 687023 h 689468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2133"/>
                    <a:gd name="connsiteX1" fmla="*/ 151585 w 466979"/>
                    <a:gd name="connsiteY1" fmla="*/ 0 h 682133"/>
                    <a:gd name="connsiteX2" fmla="*/ 342288 w 466979"/>
                    <a:gd name="connsiteY2" fmla="*/ 682133 h 682133"/>
                    <a:gd name="connsiteX3" fmla="*/ 466979 w 466979"/>
                    <a:gd name="connsiteY3" fmla="*/ 679688 h 682133"/>
                    <a:gd name="connsiteX0" fmla="*/ 0 w 466979"/>
                    <a:gd name="connsiteY0" fmla="*/ 2445 h 684578"/>
                    <a:gd name="connsiteX1" fmla="*/ 151585 w 466979"/>
                    <a:gd name="connsiteY1" fmla="*/ 0 h 684578"/>
                    <a:gd name="connsiteX2" fmla="*/ 325173 w 466979"/>
                    <a:gd name="connsiteY2" fmla="*/ 684578 h 684578"/>
                    <a:gd name="connsiteX3" fmla="*/ 466979 w 466979"/>
                    <a:gd name="connsiteY3" fmla="*/ 679688 h 68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979" h="684578">
                      <a:moveTo>
                        <a:pt x="0" y="2445"/>
                      </a:moveTo>
                      <a:lnTo>
                        <a:pt x="151585" y="0"/>
                      </a:lnTo>
                      <a:lnTo>
                        <a:pt x="325173" y="684578"/>
                      </a:lnTo>
                      <a:lnTo>
                        <a:pt x="466979" y="679688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721" name="直線コネクタ 720">
                <a:extLst>
                  <a:ext uri="{FF2B5EF4-FFF2-40B4-BE49-F238E27FC236}">
                    <a16:creationId xmlns:a16="http://schemas.microsoft.com/office/drawing/2014/main" id="{04080CE8-3948-42C6-9A22-9386590D9886}"/>
                  </a:ext>
                </a:extLst>
              </p:cNvPr>
              <p:cNvCxnSpPr>
                <a:stCxn id="717" idx="0"/>
                <a:endCxn id="713" idx="0"/>
              </p:cNvCxnSpPr>
              <p:nvPr/>
            </p:nvCxnSpPr>
            <p:spPr>
              <a:xfrm flipV="1">
                <a:off x="7886401" y="-195818"/>
                <a:ext cx="1526" cy="1768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直線コネクタ 721">
                <a:extLst>
                  <a:ext uri="{FF2B5EF4-FFF2-40B4-BE49-F238E27FC236}">
                    <a16:creationId xmlns:a16="http://schemas.microsoft.com/office/drawing/2014/main" id="{23C57A87-EC40-436F-AB5A-B9E61BFCDD07}"/>
                  </a:ext>
                </a:extLst>
              </p:cNvPr>
              <p:cNvCxnSpPr>
                <a:cxnSpLocks/>
                <a:endCxn id="717" idx="2"/>
              </p:cNvCxnSpPr>
              <p:nvPr/>
            </p:nvCxnSpPr>
            <p:spPr>
              <a:xfrm flipV="1">
                <a:off x="7886401" y="523674"/>
                <a:ext cx="0" cy="1983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" name="正方形/長方形 724">
                <a:extLst>
                  <a:ext uri="{FF2B5EF4-FFF2-40B4-BE49-F238E27FC236}">
                    <a16:creationId xmlns:a16="http://schemas.microsoft.com/office/drawing/2014/main" id="{B7589CD5-8673-451C-AEF4-F94F8F6645F7}"/>
                  </a:ext>
                </a:extLst>
              </p:cNvPr>
              <p:cNvSpPr/>
              <p:nvPr/>
            </p:nvSpPr>
            <p:spPr>
              <a:xfrm>
                <a:off x="7760520" y="722064"/>
                <a:ext cx="248352" cy="27273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正方形/長方形 730">
                <a:extLst>
                  <a:ext uri="{FF2B5EF4-FFF2-40B4-BE49-F238E27FC236}">
                    <a16:creationId xmlns:a16="http://schemas.microsoft.com/office/drawing/2014/main" id="{ECF1E5A6-760D-42C5-BCE8-BA99DBA5534C}"/>
                  </a:ext>
                </a:extLst>
              </p:cNvPr>
              <p:cNvSpPr/>
              <p:nvPr/>
            </p:nvSpPr>
            <p:spPr>
              <a:xfrm>
                <a:off x="6681783" y="21831"/>
                <a:ext cx="251763" cy="5426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48" name="グループ化 747">
                <a:extLst>
                  <a:ext uri="{FF2B5EF4-FFF2-40B4-BE49-F238E27FC236}">
                    <a16:creationId xmlns:a16="http://schemas.microsoft.com/office/drawing/2014/main" id="{02F47C2C-3B18-4DA1-A6B6-1F1BB4A269B6}"/>
                  </a:ext>
                </a:extLst>
              </p:cNvPr>
              <p:cNvGrpSpPr/>
              <p:nvPr/>
            </p:nvGrpSpPr>
            <p:grpSpPr>
              <a:xfrm flipH="1">
                <a:off x="-490180" y="-1461384"/>
                <a:ext cx="1572069" cy="2496966"/>
                <a:chOff x="429127" y="311771"/>
                <a:chExt cx="1331248" cy="2153551"/>
              </a:xfrm>
            </p:grpSpPr>
            <p:grpSp>
              <p:nvGrpSpPr>
                <p:cNvPr id="733" name="グループ化 732">
                  <a:extLst>
                    <a:ext uri="{FF2B5EF4-FFF2-40B4-BE49-F238E27FC236}">
                      <a16:creationId xmlns:a16="http://schemas.microsoft.com/office/drawing/2014/main" id="{120479E2-6609-498B-8D88-1D90C928F25E}"/>
                    </a:ext>
                  </a:extLst>
                </p:cNvPr>
                <p:cNvGrpSpPr/>
                <p:nvPr/>
              </p:nvGrpSpPr>
              <p:grpSpPr>
                <a:xfrm>
                  <a:off x="429127" y="311771"/>
                  <a:ext cx="360000" cy="360000"/>
                  <a:chOff x="6575361" y="308628"/>
                  <a:chExt cx="360000" cy="360000"/>
                </a:xfrm>
              </p:grpSpPr>
              <p:sp>
                <p:nvSpPr>
                  <p:cNvPr id="734" name="楕円 733">
                    <a:extLst>
                      <a:ext uri="{FF2B5EF4-FFF2-40B4-BE49-F238E27FC236}">
                        <a16:creationId xmlns:a16="http://schemas.microsoft.com/office/drawing/2014/main" id="{C605FF2A-0AA2-4F45-B347-20E4A68156BD}"/>
                      </a:ext>
                    </a:extLst>
                  </p:cNvPr>
                  <p:cNvSpPr/>
                  <p:nvPr/>
                </p:nvSpPr>
                <p:spPr>
                  <a:xfrm>
                    <a:off x="6575361" y="30862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35" name="フリーフォーム: 図形 734">
                    <a:extLst>
                      <a:ext uri="{FF2B5EF4-FFF2-40B4-BE49-F238E27FC236}">
                        <a16:creationId xmlns:a16="http://schemas.microsoft.com/office/drawing/2014/main" id="{0AB35A45-3C5B-4AAC-B2F6-846815779828}"/>
                      </a:ext>
                    </a:extLst>
                  </p:cNvPr>
                  <p:cNvSpPr/>
                  <p:nvPr/>
                </p:nvSpPr>
                <p:spPr>
                  <a:xfrm flipV="1">
                    <a:off x="6615375" y="414380"/>
                    <a:ext cx="279539" cy="180261"/>
                  </a:xfrm>
                  <a:custGeom>
                    <a:avLst/>
                    <a:gdLst>
                      <a:gd name="connsiteX0" fmla="*/ 0 w 331076"/>
                      <a:gd name="connsiteY0" fmla="*/ 176972 h 323418"/>
                      <a:gd name="connsiteX1" fmla="*/ 94593 w 331076"/>
                      <a:gd name="connsiteY1" fmla="*/ 3552 h 323418"/>
                      <a:gd name="connsiteX2" fmla="*/ 236483 w 331076"/>
                      <a:gd name="connsiteY2" fmla="*/ 318862 h 323418"/>
                      <a:gd name="connsiteX3" fmla="*/ 331076 w 331076"/>
                      <a:gd name="connsiteY3" fmla="*/ 161207 h 3234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1076" h="323418">
                        <a:moveTo>
                          <a:pt x="0" y="176972"/>
                        </a:moveTo>
                        <a:cubicBezTo>
                          <a:pt x="27589" y="78438"/>
                          <a:pt x="55179" y="-20096"/>
                          <a:pt x="94593" y="3552"/>
                        </a:cubicBezTo>
                        <a:cubicBezTo>
                          <a:pt x="134007" y="27200"/>
                          <a:pt x="197069" y="292586"/>
                          <a:pt x="236483" y="318862"/>
                        </a:cubicBezTo>
                        <a:cubicBezTo>
                          <a:pt x="275897" y="345138"/>
                          <a:pt x="303486" y="253172"/>
                          <a:pt x="331076" y="161207"/>
                        </a:cubicBezTo>
                      </a:path>
                    </a:pathLst>
                  </a:cu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736" name="グループ化 735">
                  <a:extLst>
                    <a:ext uri="{FF2B5EF4-FFF2-40B4-BE49-F238E27FC236}">
                      <a16:creationId xmlns:a16="http://schemas.microsoft.com/office/drawing/2014/main" id="{AEE2AE7E-1499-495B-B821-78E5B7E896AC}"/>
                    </a:ext>
                  </a:extLst>
                </p:cNvPr>
                <p:cNvGrpSpPr/>
                <p:nvPr/>
              </p:nvGrpSpPr>
              <p:grpSpPr>
                <a:xfrm>
                  <a:off x="451258" y="830824"/>
                  <a:ext cx="324000" cy="324000"/>
                  <a:chOff x="2599367" y="974316"/>
                  <a:chExt cx="432000" cy="432000"/>
                </a:xfrm>
              </p:grpSpPr>
              <p:sp>
                <p:nvSpPr>
                  <p:cNvPr id="737" name="楕円 736">
                    <a:extLst>
                      <a:ext uri="{FF2B5EF4-FFF2-40B4-BE49-F238E27FC236}">
                        <a16:creationId xmlns:a16="http://schemas.microsoft.com/office/drawing/2014/main" id="{4D55BF86-1616-444D-9AA0-9875B78CC9F1}"/>
                      </a:ext>
                    </a:extLst>
                  </p:cNvPr>
                  <p:cNvSpPr/>
                  <p:nvPr/>
                </p:nvSpPr>
                <p:spPr>
                  <a:xfrm>
                    <a:off x="2599367" y="974316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738" name="直線コネクタ 737">
                    <a:extLst>
                      <a:ext uri="{FF2B5EF4-FFF2-40B4-BE49-F238E27FC236}">
                        <a16:creationId xmlns:a16="http://schemas.microsoft.com/office/drawing/2014/main" id="{BB6929FF-830B-4FD5-9819-E66674744452}"/>
                      </a:ext>
                    </a:extLst>
                  </p:cNvPr>
                  <p:cNvCxnSpPr>
                    <a:stCxn id="737" idx="1"/>
                    <a:endCxn id="737" idx="5"/>
                  </p:cNvCxnSpPr>
                  <p:nvPr/>
                </p:nvCxnSpPr>
                <p:spPr>
                  <a:xfrm>
                    <a:off x="2662632" y="1037582"/>
                    <a:ext cx="305470" cy="30547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線コネクタ 738">
                    <a:extLst>
                      <a:ext uri="{FF2B5EF4-FFF2-40B4-BE49-F238E27FC236}">
                        <a16:creationId xmlns:a16="http://schemas.microsoft.com/office/drawing/2014/main" id="{9245389C-135A-4032-9D04-4B188D801F37}"/>
                      </a:ext>
                    </a:extLst>
                  </p:cNvPr>
                  <p:cNvCxnSpPr>
                    <a:cxnSpLocks/>
                    <a:stCxn id="737" idx="3"/>
                    <a:endCxn id="737" idx="7"/>
                  </p:cNvCxnSpPr>
                  <p:nvPr/>
                </p:nvCxnSpPr>
                <p:spPr>
                  <a:xfrm flipV="1">
                    <a:off x="2662632" y="1037583"/>
                    <a:ext cx="305470" cy="30547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0" name="二等辺三角形 739">
                  <a:extLst>
                    <a:ext uri="{FF2B5EF4-FFF2-40B4-BE49-F238E27FC236}">
                      <a16:creationId xmlns:a16="http://schemas.microsoft.com/office/drawing/2014/main" id="{1DE74720-5CF1-4EBA-BE23-804DD02662DE}"/>
                    </a:ext>
                  </a:extLst>
                </p:cNvPr>
                <p:cNvSpPr/>
                <p:nvPr/>
              </p:nvSpPr>
              <p:spPr>
                <a:xfrm flipH="1" flipV="1">
                  <a:off x="1318874" y="1224625"/>
                  <a:ext cx="441501" cy="2138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41" name="グループ化 740">
                  <a:extLst>
                    <a:ext uri="{FF2B5EF4-FFF2-40B4-BE49-F238E27FC236}">
                      <a16:creationId xmlns:a16="http://schemas.microsoft.com/office/drawing/2014/main" id="{E64D2F7B-3662-4A8A-A4A8-AC6997FE54E1}"/>
                    </a:ext>
                  </a:extLst>
                </p:cNvPr>
                <p:cNvGrpSpPr/>
                <p:nvPr/>
              </p:nvGrpSpPr>
              <p:grpSpPr>
                <a:xfrm>
                  <a:off x="1431734" y="1590995"/>
                  <a:ext cx="216000" cy="468000"/>
                  <a:chOff x="5070458" y="4516955"/>
                  <a:chExt cx="249461" cy="705338"/>
                </a:xfrm>
              </p:grpSpPr>
              <p:sp>
                <p:nvSpPr>
                  <p:cNvPr id="742" name="正方形/長方形 741">
                    <a:extLst>
                      <a:ext uri="{FF2B5EF4-FFF2-40B4-BE49-F238E27FC236}">
                        <a16:creationId xmlns:a16="http://schemas.microsoft.com/office/drawing/2014/main" id="{2B1AA707-1E81-493B-A4C9-CF738C00C887}"/>
                      </a:ext>
                    </a:extLst>
                  </p:cNvPr>
                  <p:cNvSpPr/>
                  <p:nvPr/>
                </p:nvSpPr>
                <p:spPr>
                  <a:xfrm>
                    <a:off x="5070458" y="4516955"/>
                    <a:ext cx="246223" cy="70533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3" name="フリーフォーム: 図形 742">
                    <a:extLst>
                      <a:ext uri="{FF2B5EF4-FFF2-40B4-BE49-F238E27FC236}">
                        <a16:creationId xmlns:a16="http://schemas.microsoft.com/office/drawing/2014/main" id="{C2F0D03E-52F4-480E-AD2D-883CDF677D62}"/>
                      </a:ext>
                    </a:extLst>
                  </p:cNvPr>
                  <p:cNvSpPr/>
                  <p:nvPr/>
                </p:nvSpPr>
                <p:spPr>
                  <a:xfrm flipV="1">
                    <a:off x="5070458" y="4622680"/>
                    <a:ext cx="249461" cy="466051"/>
                  </a:xfrm>
                  <a:custGeom>
                    <a:avLst/>
                    <a:gdLst>
                      <a:gd name="connsiteX0" fmla="*/ 0 w 466979"/>
                      <a:gd name="connsiteY0" fmla="*/ 2445 h 682133"/>
                      <a:gd name="connsiteX1" fmla="*/ 122246 w 466979"/>
                      <a:gd name="connsiteY1" fmla="*/ 0 h 682133"/>
                      <a:gd name="connsiteX2" fmla="*/ 342288 w 466979"/>
                      <a:gd name="connsiteY2" fmla="*/ 682133 h 682133"/>
                      <a:gd name="connsiteX3" fmla="*/ 466979 w 466979"/>
                      <a:gd name="connsiteY3" fmla="*/ 679688 h 682133"/>
                      <a:gd name="connsiteX0" fmla="*/ 0 w 466979"/>
                      <a:gd name="connsiteY0" fmla="*/ 2445 h 682133"/>
                      <a:gd name="connsiteX1" fmla="*/ 154030 w 466979"/>
                      <a:gd name="connsiteY1" fmla="*/ 0 h 682133"/>
                      <a:gd name="connsiteX2" fmla="*/ 342288 w 466979"/>
                      <a:gd name="connsiteY2" fmla="*/ 682133 h 682133"/>
                      <a:gd name="connsiteX3" fmla="*/ 466979 w 466979"/>
                      <a:gd name="connsiteY3" fmla="*/ 679688 h 682133"/>
                      <a:gd name="connsiteX0" fmla="*/ 0 w 466979"/>
                      <a:gd name="connsiteY0" fmla="*/ 0 h 679688"/>
                      <a:gd name="connsiteX1" fmla="*/ 151585 w 466979"/>
                      <a:gd name="connsiteY1" fmla="*/ 7335 h 679688"/>
                      <a:gd name="connsiteX2" fmla="*/ 342288 w 466979"/>
                      <a:gd name="connsiteY2" fmla="*/ 679688 h 679688"/>
                      <a:gd name="connsiteX3" fmla="*/ 466979 w 466979"/>
                      <a:gd name="connsiteY3" fmla="*/ 677243 h 679688"/>
                      <a:gd name="connsiteX0" fmla="*/ 0 w 466979"/>
                      <a:gd name="connsiteY0" fmla="*/ 0 h 679688"/>
                      <a:gd name="connsiteX1" fmla="*/ 151585 w 466979"/>
                      <a:gd name="connsiteY1" fmla="*/ 4890 h 679688"/>
                      <a:gd name="connsiteX2" fmla="*/ 342288 w 466979"/>
                      <a:gd name="connsiteY2" fmla="*/ 679688 h 679688"/>
                      <a:gd name="connsiteX3" fmla="*/ 466979 w 466979"/>
                      <a:gd name="connsiteY3" fmla="*/ 677243 h 679688"/>
                      <a:gd name="connsiteX0" fmla="*/ 0 w 466979"/>
                      <a:gd name="connsiteY0" fmla="*/ 9780 h 689468"/>
                      <a:gd name="connsiteX1" fmla="*/ 151585 w 466979"/>
                      <a:gd name="connsiteY1" fmla="*/ 0 h 689468"/>
                      <a:gd name="connsiteX2" fmla="*/ 342288 w 466979"/>
                      <a:gd name="connsiteY2" fmla="*/ 689468 h 689468"/>
                      <a:gd name="connsiteX3" fmla="*/ 466979 w 466979"/>
                      <a:gd name="connsiteY3" fmla="*/ 687023 h 689468"/>
                      <a:gd name="connsiteX0" fmla="*/ 0 w 466979"/>
                      <a:gd name="connsiteY0" fmla="*/ 2445 h 682133"/>
                      <a:gd name="connsiteX1" fmla="*/ 151585 w 466979"/>
                      <a:gd name="connsiteY1" fmla="*/ 0 h 682133"/>
                      <a:gd name="connsiteX2" fmla="*/ 342288 w 466979"/>
                      <a:gd name="connsiteY2" fmla="*/ 682133 h 682133"/>
                      <a:gd name="connsiteX3" fmla="*/ 466979 w 466979"/>
                      <a:gd name="connsiteY3" fmla="*/ 679688 h 682133"/>
                      <a:gd name="connsiteX0" fmla="*/ 0 w 466979"/>
                      <a:gd name="connsiteY0" fmla="*/ 2445 h 682133"/>
                      <a:gd name="connsiteX1" fmla="*/ 151585 w 466979"/>
                      <a:gd name="connsiteY1" fmla="*/ 0 h 682133"/>
                      <a:gd name="connsiteX2" fmla="*/ 342288 w 466979"/>
                      <a:gd name="connsiteY2" fmla="*/ 682133 h 682133"/>
                      <a:gd name="connsiteX3" fmla="*/ 466979 w 466979"/>
                      <a:gd name="connsiteY3" fmla="*/ 679688 h 682133"/>
                      <a:gd name="connsiteX0" fmla="*/ 0 w 466979"/>
                      <a:gd name="connsiteY0" fmla="*/ 2445 h 684578"/>
                      <a:gd name="connsiteX1" fmla="*/ 151585 w 466979"/>
                      <a:gd name="connsiteY1" fmla="*/ 0 h 684578"/>
                      <a:gd name="connsiteX2" fmla="*/ 325173 w 466979"/>
                      <a:gd name="connsiteY2" fmla="*/ 684578 h 684578"/>
                      <a:gd name="connsiteX3" fmla="*/ 466979 w 466979"/>
                      <a:gd name="connsiteY3" fmla="*/ 679688 h 684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6979" h="684578">
                        <a:moveTo>
                          <a:pt x="0" y="2445"/>
                        </a:moveTo>
                        <a:lnTo>
                          <a:pt x="151585" y="0"/>
                        </a:lnTo>
                        <a:lnTo>
                          <a:pt x="325173" y="684578"/>
                        </a:lnTo>
                        <a:lnTo>
                          <a:pt x="466979" y="679688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44" name="正方形/長方形 743">
                  <a:extLst>
                    <a:ext uri="{FF2B5EF4-FFF2-40B4-BE49-F238E27FC236}">
                      <a16:creationId xmlns:a16="http://schemas.microsoft.com/office/drawing/2014/main" id="{35E1DE32-142F-451B-AE6B-6A54644C53A6}"/>
                    </a:ext>
                  </a:extLst>
                </p:cNvPr>
                <p:cNvSpPr/>
                <p:nvPr/>
              </p:nvSpPr>
              <p:spPr>
                <a:xfrm>
                  <a:off x="1431734" y="2230100"/>
                  <a:ext cx="210308" cy="235222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45" name="グループ化 744">
                  <a:extLst>
                    <a:ext uri="{FF2B5EF4-FFF2-40B4-BE49-F238E27FC236}">
                      <a16:creationId xmlns:a16="http://schemas.microsoft.com/office/drawing/2014/main" id="{D5CEC83A-AF54-4CB1-A929-86B299A0E3E2}"/>
                    </a:ext>
                  </a:extLst>
                </p:cNvPr>
                <p:cNvGrpSpPr/>
                <p:nvPr/>
              </p:nvGrpSpPr>
              <p:grpSpPr>
                <a:xfrm>
                  <a:off x="500069" y="1700581"/>
                  <a:ext cx="216000" cy="468000"/>
                  <a:chOff x="5070458" y="4516955"/>
                  <a:chExt cx="249461" cy="705338"/>
                </a:xfrm>
              </p:grpSpPr>
              <p:sp>
                <p:nvSpPr>
                  <p:cNvPr id="746" name="正方形/長方形 745">
                    <a:extLst>
                      <a:ext uri="{FF2B5EF4-FFF2-40B4-BE49-F238E27FC236}">
                        <a16:creationId xmlns:a16="http://schemas.microsoft.com/office/drawing/2014/main" id="{072EDAE5-8827-484B-B23A-3527D8EB1828}"/>
                      </a:ext>
                    </a:extLst>
                  </p:cNvPr>
                  <p:cNvSpPr/>
                  <p:nvPr/>
                </p:nvSpPr>
                <p:spPr>
                  <a:xfrm>
                    <a:off x="5070458" y="4516955"/>
                    <a:ext cx="246223" cy="70533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7" name="フリーフォーム: 図形 746">
                    <a:extLst>
                      <a:ext uri="{FF2B5EF4-FFF2-40B4-BE49-F238E27FC236}">
                        <a16:creationId xmlns:a16="http://schemas.microsoft.com/office/drawing/2014/main" id="{EA23D73C-7376-45B1-9967-E90AA8A11D78}"/>
                      </a:ext>
                    </a:extLst>
                  </p:cNvPr>
                  <p:cNvSpPr/>
                  <p:nvPr/>
                </p:nvSpPr>
                <p:spPr>
                  <a:xfrm flipV="1">
                    <a:off x="5070458" y="4622680"/>
                    <a:ext cx="249461" cy="466051"/>
                  </a:xfrm>
                  <a:custGeom>
                    <a:avLst/>
                    <a:gdLst>
                      <a:gd name="connsiteX0" fmla="*/ 0 w 466979"/>
                      <a:gd name="connsiteY0" fmla="*/ 2445 h 682133"/>
                      <a:gd name="connsiteX1" fmla="*/ 122246 w 466979"/>
                      <a:gd name="connsiteY1" fmla="*/ 0 h 682133"/>
                      <a:gd name="connsiteX2" fmla="*/ 342288 w 466979"/>
                      <a:gd name="connsiteY2" fmla="*/ 682133 h 682133"/>
                      <a:gd name="connsiteX3" fmla="*/ 466979 w 466979"/>
                      <a:gd name="connsiteY3" fmla="*/ 679688 h 682133"/>
                      <a:gd name="connsiteX0" fmla="*/ 0 w 466979"/>
                      <a:gd name="connsiteY0" fmla="*/ 2445 h 682133"/>
                      <a:gd name="connsiteX1" fmla="*/ 154030 w 466979"/>
                      <a:gd name="connsiteY1" fmla="*/ 0 h 682133"/>
                      <a:gd name="connsiteX2" fmla="*/ 342288 w 466979"/>
                      <a:gd name="connsiteY2" fmla="*/ 682133 h 682133"/>
                      <a:gd name="connsiteX3" fmla="*/ 466979 w 466979"/>
                      <a:gd name="connsiteY3" fmla="*/ 679688 h 682133"/>
                      <a:gd name="connsiteX0" fmla="*/ 0 w 466979"/>
                      <a:gd name="connsiteY0" fmla="*/ 0 h 679688"/>
                      <a:gd name="connsiteX1" fmla="*/ 151585 w 466979"/>
                      <a:gd name="connsiteY1" fmla="*/ 7335 h 679688"/>
                      <a:gd name="connsiteX2" fmla="*/ 342288 w 466979"/>
                      <a:gd name="connsiteY2" fmla="*/ 679688 h 679688"/>
                      <a:gd name="connsiteX3" fmla="*/ 466979 w 466979"/>
                      <a:gd name="connsiteY3" fmla="*/ 677243 h 679688"/>
                      <a:gd name="connsiteX0" fmla="*/ 0 w 466979"/>
                      <a:gd name="connsiteY0" fmla="*/ 0 h 679688"/>
                      <a:gd name="connsiteX1" fmla="*/ 151585 w 466979"/>
                      <a:gd name="connsiteY1" fmla="*/ 4890 h 679688"/>
                      <a:gd name="connsiteX2" fmla="*/ 342288 w 466979"/>
                      <a:gd name="connsiteY2" fmla="*/ 679688 h 679688"/>
                      <a:gd name="connsiteX3" fmla="*/ 466979 w 466979"/>
                      <a:gd name="connsiteY3" fmla="*/ 677243 h 679688"/>
                      <a:gd name="connsiteX0" fmla="*/ 0 w 466979"/>
                      <a:gd name="connsiteY0" fmla="*/ 9780 h 689468"/>
                      <a:gd name="connsiteX1" fmla="*/ 151585 w 466979"/>
                      <a:gd name="connsiteY1" fmla="*/ 0 h 689468"/>
                      <a:gd name="connsiteX2" fmla="*/ 342288 w 466979"/>
                      <a:gd name="connsiteY2" fmla="*/ 689468 h 689468"/>
                      <a:gd name="connsiteX3" fmla="*/ 466979 w 466979"/>
                      <a:gd name="connsiteY3" fmla="*/ 687023 h 689468"/>
                      <a:gd name="connsiteX0" fmla="*/ 0 w 466979"/>
                      <a:gd name="connsiteY0" fmla="*/ 2445 h 682133"/>
                      <a:gd name="connsiteX1" fmla="*/ 151585 w 466979"/>
                      <a:gd name="connsiteY1" fmla="*/ 0 h 682133"/>
                      <a:gd name="connsiteX2" fmla="*/ 342288 w 466979"/>
                      <a:gd name="connsiteY2" fmla="*/ 682133 h 682133"/>
                      <a:gd name="connsiteX3" fmla="*/ 466979 w 466979"/>
                      <a:gd name="connsiteY3" fmla="*/ 679688 h 682133"/>
                      <a:gd name="connsiteX0" fmla="*/ 0 w 466979"/>
                      <a:gd name="connsiteY0" fmla="*/ 2445 h 682133"/>
                      <a:gd name="connsiteX1" fmla="*/ 151585 w 466979"/>
                      <a:gd name="connsiteY1" fmla="*/ 0 h 682133"/>
                      <a:gd name="connsiteX2" fmla="*/ 342288 w 466979"/>
                      <a:gd name="connsiteY2" fmla="*/ 682133 h 682133"/>
                      <a:gd name="connsiteX3" fmla="*/ 466979 w 466979"/>
                      <a:gd name="connsiteY3" fmla="*/ 679688 h 682133"/>
                      <a:gd name="connsiteX0" fmla="*/ 0 w 466979"/>
                      <a:gd name="connsiteY0" fmla="*/ 2445 h 684578"/>
                      <a:gd name="connsiteX1" fmla="*/ 151585 w 466979"/>
                      <a:gd name="connsiteY1" fmla="*/ 0 h 684578"/>
                      <a:gd name="connsiteX2" fmla="*/ 325173 w 466979"/>
                      <a:gd name="connsiteY2" fmla="*/ 684578 h 684578"/>
                      <a:gd name="connsiteX3" fmla="*/ 466979 w 466979"/>
                      <a:gd name="connsiteY3" fmla="*/ 679688 h 684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6979" h="684578">
                        <a:moveTo>
                          <a:pt x="0" y="2445"/>
                        </a:moveTo>
                        <a:lnTo>
                          <a:pt x="151585" y="0"/>
                        </a:lnTo>
                        <a:lnTo>
                          <a:pt x="325173" y="684578"/>
                        </a:lnTo>
                        <a:lnTo>
                          <a:pt x="466979" y="679688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749" name="正方形/長方形 748">
                <a:extLst>
                  <a:ext uri="{FF2B5EF4-FFF2-40B4-BE49-F238E27FC236}">
                    <a16:creationId xmlns:a16="http://schemas.microsoft.com/office/drawing/2014/main" id="{AE4C7DFB-2991-4C90-B88B-F1E0038F6DB9}"/>
                  </a:ext>
                </a:extLst>
              </p:cNvPr>
              <p:cNvSpPr/>
              <p:nvPr/>
            </p:nvSpPr>
            <p:spPr>
              <a:xfrm>
                <a:off x="-1106904" y="-1828800"/>
                <a:ext cx="10973908" cy="31590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52" name="コネクタ: カギ線 751">
                <a:extLst>
                  <a:ext uri="{FF2B5EF4-FFF2-40B4-BE49-F238E27FC236}">
                    <a16:creationId xmlns:a16="http://schemas.microsoft.com/office/drawing/2014/main" id="{BBF7C2F9-FED2-4438-979E-E3D4B6C75603}"/>
                  </a:ext>
                </a:extLst>
              </p:cNvPr>
              <p:cNvCxnSpPr>
                <a:cxnSpLocks/>
                <a:stCxn id="737" idx="6"/>
                <a:endCxn id="740" idx="3"/>
              </p:cNvCxnSpPr>
              <p:nvPr/>
            </p:nvCxnSpPr>
            <p:spPr>
              <a:xfrm rot="10800000" flipV="1">
                <a:off x="-229495" y="-671726"/>
                <a:ext cx="902639" cy="26876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8" name="テキスト ボックス 757">
                    <a:extLst>
                      <a:ext uri="{FF2B5EF4-FFF2-40B4-BE49-F238E27FC236}">
                        <a16:creationId xmlns:a16="http://schemas.microsoft.com/office/drawing/2014/main" id="{54E73C88-43EE-48D7-9E48-8DD015F0EC92}"/>
                      </a:ext>
                    </a:extLst>
                  </p:cNvPr>
                  <p:cNvSpPr txBox="1"/>
                  <p:nvPr/>
                </p:nvSpPr>
                <p:spPr>
                  <a:xfrm>
                    <a:off x="5149133" y="5677745"/>
                    <a:ext cx="492567" cy="3574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 b="1" dirty="0"/>
                  </a:p>
                </p:txBody>
              </p:sp>
            </mc:Choice>
            <mc:Fallback xmlns="">
              <p:sp>
                <p:nvSpPr>
                  <p:cNvPr id="758" name="テキスト ボックス 757">
                    <a:extLst>
                      <a:ext uri="{FF2B5EF4-FFF2-40B4-BE49-F238E27FC236}">
                        <a16:creationId xmlns:a16="http://schemas.microsoft.com/office/drawing/2014/main" id="{54E73C88-43EE-48D7-9E48-8DD015F0E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9133" y="5677745"/>
                    <a:ext cx="492567" cy="35740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9" name="テキスト ボックス 758">
                <a:extLst>
                  <a:ext uri="{FF2B5EF4-FFF2-40B4-BE49-F238E27FC236}">
                    <a16:creationId xmlns:a16="http://schemas.microsoft.com/office/drawing/2014/main" id="{7A3E42BE-4DBE-4C4D-8326-AB06AFB02C6A}"/>
                  </a:ext>
                </a:extLst>
              </p:cNvPr>
              <p:cNvSpPr txBox="1"/>
              <p:nvPr/>
            </p:nvSpPr>
            <p:spPr>
              <a:xfrm>
                <a:off x="7034913" y="6210202"/>
                <a:ext cx="1158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rgbClr val="00B0F0"/>
                    </a:solidFill>
                  </a:rPr>
                  <a:t>On-Chip</a:t>
                </a:r>
                <a:endParaRPr kumimoji="1" lang="ja-JP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60" name="テキスト ボックス 759">
                <a:extLst>
                  <a:ext uri="{FF2B5EF4-FFF2-40B4-BE49-F238E27FC236}">
                    <a16:creationId xmlns:a16="http://schemas.microsoft.com/office/drawing/2014/main" id="{D9CE22BF-B260-4D0B-8CDC-CE2DD3FD9BE6}"/>
                  </a:ext>
                </a:extLst>
              </p:cNvPr>
              <p:cNvSpPr txBox="1"/>
              <p:nvPr/>
            </p:nvSpPr>
            <p:spPr>
              <a:xfrm>
                <a:off x="8073240" y="4146427"/>
                <a:ext cx="1699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b="1" dirty="0">
                    <a:solidFill>
                      <a:srgbClr val="0070C0"/>
                    </a:solidFill>
                  </a:rPr>
                  <a:t>10mK stage</a:t>
                </a:r>
                <a:endParaRPr kumimoji="1" lang="ja-JP" altLang="en-US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1" name="テキスト ボックス 760">
                <a:extLst>
                  <a:ext uri="{FF2B5EF4-FFF2-40B4-BE49-F238E27FC236}">
                    <a16:creationId xmlns:a16="http://schemas.microsoft.com/office/drawing/2014/main" id="{AB4809F0-3BAD-40E6-BE4F-A1FE04A89FD1}"/>
                  </a:ext>
                </a:extLst>
              </p:cNvPr>
              <p:cNvSpPr txBox="1"/>
              <p:nvPr/>
            </p:nvSpPr>
            <p:spPr>
              <a:xfrm>
                <a:off x="8656470" y="3115100"/>
                <a:ext cx="11160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b="1" dirty="0">
                    <a:solidFill>
                      <a:srgbClr val="00B050"/>
                    </a:solidFill>
                  </a:rPr>
                  <a:t>100mK </a:t>
                </a:r>
                <a:endParaRPr kumimoji="1" lang="ja-JP" altLang="en-US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62" name="テキスト ボックス 761">
                <a:extLst>
                  <a:ext uri="{FF2B5EF4-FFF2-40B4-BE49-F238E27FC236}">
                    <a16:creationId xmlns:a16="http://schemas.microsoft.com/office/drawing/2014/main" id="{FD7DCDDF-D3A0-41A2-A7BA-1479425A2AE1}"/>
                  </a:ext>
                </a:extLst>
              </p:cNvPr>
              <p:cNvSpPr txBox="1"/>
              <p:nvPr/>
            </p:nvSpPr>
            <p:spPr>
              <a:xfrm>
                <a:off x="8957542" y="2364069"/>
                <a:ext cx="9199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b="1" dirty="0">
                    <a:solidFill>
                      <a:schemeClr val="accent4">
                        <a:lumMod val="75000"/>
                      </a:schemeClr>
                    </a:solidFill>
                  </a:rPr>
                  <a:t>1.5K </a:t>
                </a:r>
                <a:endParaRPr kumimoji="1" lang="ja-JP" altLang="en-US" sz="20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63" name="テキスト ボックス 762">
                <a:extLst>
                  <a:ext uri="{FF2B5EF4-FFF2-40B4-BE49-F238E27FC236}">
                    <a16:creationId xmlns:a16="http://schemas.microsoft.com/office/drawing/2014/main" id="{C79B95B3-3DB4-4A76-9BFC-35DED2F8CFEF}"/>
                  </a:ext>
                </a:extLst>
              </p:cNvPr>
              <p:cNvSpPr txBox="1"/>
              <p:nvPr/>
            </p:nvSpPr>
            <p:spPr>
              <a:xfrm>
                <a:off x="8869518" y="743839"/>
                <a:ext cx="924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2000" b="1" dirty="0">
                    <a:solidFill>
                      <a:srgbClr val="FF0000"/>
                    </a:solidFill>
                  </a:rPr>
                  <a:t>300K </a:t>
                </a:r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4" name="テキスト ボックス 763">
                <a:extLst>
                  <a:ext uri="{FF2B5EF4-FFF2-40B4-BE49-F238E27FC236}">
                    <a16:creationId xmlns:a16="http://schemas.microsoft.com/office/drawing/2014/main" id="{846AA022-7D56-47FC-8F93-713D4A33E108}"/>
                  </a:ext>
                </a:extLst>
              </p:cNvPr>
              <p:cNvSpPr txBox="1"/>
              <p:nvPr/>
            </p:nvSpPr>
            <p:spPr>
              <a:xfrm>
                <a:off x="9309279" y="1778293"/>
                <a:ext cx="521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6A20A"/>
                    </a:solidFill>
                  </a:rPr>
                  <a:t>4</a:t>
                </a:r>
                <a:r>
                  <a:rPr kumimoji="1" lang="en-US" altLang="ja-JP" sz="2000" b="1" dirty="0">
                    <a:solidFill>
                      <a:srgbClr val="F6A20A"/>
                    </a:solidFill>
                  </a:rPr>
                  <a:t>K </a:t>
                </a:r>
                <a:endParaRPr kumimoji="1" lang="ja-JP" altLang="en-US" sz="2000" b="1" dirty="0">
                  <a:solidFill>
                    <a:srgbClr val="F6A20A"/>
                  </a:solidFill>
                </a:endParaRPr>
              </a:p>
            </p:txBody>
          </p:sp>
          <p:sp>
            <p:nvSpPr>
              <p:cNvPr id="793" name="二等辺三角形 792">
                <a:extLst>
                  <a:ext uri="{FF2B5EF4-FFF2-40B4-BE49-F238E27FC236}">
                    <a16:creationId xmlns:a16="http://schemas.microsoft.com/office/drawing/2014/main" id="{D8D045F2-01D4-4D22-A38C-B73B62C0EEE0}"/>
                  </a:ext>
                </a:extLst>
              </p:cNvPr>
              <p:cNvSpPr/>
              <p:nvPr/>
            </p:nvSpPr>
            <p:spPr>
              <a:xfrm flipH="1">
                <a:off x="591450" y="945645"/>
                <a:ext cx="521368" cy="2479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95" name="グループ化 794">
                <a:extLst>
                  <a:ext uri="{FF2B5EF4-FFF2-40B4-BE49-F238E27FC236}">
                    <a16:creationId xmlns:a16="http://schemas.microsoft.com/office/drawing/2014/main" id="{1A4E6D7B-F3BE-4063-AD54-64DE6DCBC829}"/>
                  </a:ext>
                </a:extLst>
              </p:cNvPr>
              <p:cNvGrpSpPr/>
              <p:nvPr/>
            </p:nvGrpSpPr>
            <p:grpSpPr>
              <a:xfrm>
                <a:off x="2350436" y="-1461285"/>
                <a:ext cx="425123" cy="417407"/>
                <a:chOff x="6575361" y="308628"/>
                <a:chExt cx="360000" cy="360000"/>
              </a:xfrm>
            </p:grpSpPr>
            <p:sp>
              <p:nvSpPr>
                <p:cNvPr id="796" name="楕円 795">
                  <a:extLst>
                    <a:ext uri="{FF2B5EF4-FFF2-40B4-BE49-F238E27FC236}">
                      <a16:creationId xmlns:a16="http://schemas.microsoft.com/office/drawing/2014/main" id="{50AEA224-BAA3-46C3-95CF-A980AA3B7F59}"/>
                    </a:ext>
                  </a:extLst>
                </p:cNvPr>
                <p:cNvSpPr/>
                <p:nvPr/>
              </p:nvSpPr>
              <p:spPr>
                <a:xfrm>
                  <a:off x="6575361" y="30862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7" name="フリーフォーム: 図形 796">
                  <a:extLst>
                    <a:ext uri="{FF2B5EF4-FFF2-40B4-BE49-F238E27FC236}">
                      <a16:creationId xmlns:a16="http://schemas.microsoft.com/office/drawing/2014/main" id="{D2AE7885-92ED-4BAA-BF90-6083B99632C1}"/>
                    </a:ext>
                  </a:extLst>
                </p:cNvPr>
                <p:cNvSpPr/>
                <p:nvPr/>
              </p:nvSpPr>
              <p:spPr>
                <a:xfrm>
                  <a:off x="6615375" y="414380"/>
                  <a:ext cx="279539" cy="180261"/>
                </a:xfrm>
                <a:custGeom>
                  <a:avLst/>
                  <a:gdLst>
                    <a:gd name="connsiteX0" fmla="*/ 0 w 331076"/>
                    <a:gd name="connsiteY0" fmla="*/ 176972 h 323418"/>
                    <a:gd name="connsiteX1" fmla="*/ 94593 w 331076"/>
                    <a:gd name="connsiteY1" fmla="*/ 3552 h 323418"/>
                    <a:gd name="connsiteX2" fmla="*/ 236483 w 331076"/>
                    <a:gd name="connsiteY2" fmla="*/ 318862 h 323418"/>
                    <a:gd name="connsiteX3" fmla="*/ 331076 w 331076"/>
                    <a:gd name="connsiteY3" fmla="*/ 161207 h 32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076" h="323418">
                      <a:moveTo>
                        <a:pt x="0" y="176972"/>
                      </a:moveTo>
                      <a:cubicBezTo>
                        <a:pt x="27589" y="78438"/>
                        <a:pt x="55179" y="-20096"/>
                        <a:pt x="94593" y="3552"/>
                      </a:cubicBezTo>
                      <a:cubicBezTo>
                        <a:pt x="134007" y="27200"/>
                        <a:pt x="197069" y="292586"/>
                        <a:pt x="236483" y="318862"/>
                      </a:cubicBezTo>
                      <a:cubicBezTo>
                        <a:pt x="275897" y="345138"/>
                        <a:pt x="303486" y="253172"/>
                        <a:pt x="331076" y="161207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99" name="グループ化 798">
                <a:extLst>
                  <a:ext uri="{FF2B5EF4-FFF2-40B4-BE49-F238E27FC236}">
                    <a16:creationId xmlns:a16="http://schemas.microsoft.com/office/drawing/2014/main" id="{4BC96236-80E8-4FDF-A24E-84631E99AD34}"/>
                  </a:ext>
                </a:extLst>
              </p:cNvPr>
              <p:cNvGrpSpPr/>
              <p:nvPr/>
            </p:nvGrpSpPr>
            <p:grpSpPr>
              <a:xfrm>
                <a:off x="5028976" y="-1463643"/>
                <a:ext cx="425123" cy="417407"/>
                <a:chOff x="6575361" y="308628"/>
                <a:chExt cx="360000" cy="360000"/>
              </a:xfrm>
            </p:grpSpPr>
            <p:sp>
              <p:nvSpPr>
                <p:cNvPr id="800" name="楕円 799">
                  <a:extLst>
                    <a:ext uri="{FF2B5EF4-FFF2-40B4-BE49-F238E27FC236}">
                      <a16:creationId xmlns:a16="http://schemas.microsoft.com/office/drawing/2014/main" id="{09B377B4-FF10-427B-997C-781E2AC7A944}"/>
                    </a:ext>
                  </a:extLst>
                </p:cNvPr>
                <p:cNvSpPr/>
                <p:nvPr/>
              </p:nvSpPr>
              <p:spPr>
                <a:xfrm>
                  <a:off x="6575361" y="30862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1" name="フリーフォーム: 図形 800">
                  <a:extLst>
                    <a:ext uri="{FF2B5EF4-FFF2-40B4-BE49-F238E27FC236}">
                      <a16:creationId xmlns:a16="http://schemas.microsoft.com/office/drawing/2014/main" id="{6E2EB9AD-D867-4827-9648-6670758B564C}"/>
                    </a:ext>
                  </a:extLst>
                </p:cNvPr>
                <p:cNvSpPr/>
                <p:nvPr/>
              </p:nvSpPr>
              <p:spPr>
                <a:xfrm>
                  <a:off x="6615375" y="414380"/>
                  <a:ext cx="279539" cy="180261"/>
                </a:xfrm>
                <a:custGeom>
                  <a:avLst/>
                  <a:gdLst>
                    <a:gd name="connsiteX0" fmla="*/ 0 w 331076"/>
                    <a:gd name="connsiteY0" fmla="*/ 176972 h 323418"/>
                    <a:gd name="connsiteX1" fmla="*/ 94593 w 331076"/>
                    <a:gd name="connsiteY1" fmla="*/ 3552 h 323418"/>
                    <a:gd name="connsiteX2" fmla="*/ 236483 w 331076"/>
                    <a:gd name="connsiteY2" fmla="*/ 318862 h 323418"/>
                    <a:gd name="connsiteX3" fmla="*/ 331076 w 331076"/>
                    <a:gd name="connsiteY3" fmla="*/ 161207 h 32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076" h="323418">
                      <a:moveTo>
                        <a:pt x="0" y="176972"/>
                      </a:moveTo>
                      <a:cubicBezTo>
                        <a:pt x="27589" y="78438"/>
                        <a:pt x="55179" y="-20096"/>
                        <a:pt x="94593" y="3552"/>
                      </a:cubicBezTo>
                      <a:cubicBezTo>
                        <a:pt x="134007" y="27200"/>
                        <a:pt x="197069" y="292586"/>
                        <a:pt x="236483" y="318862"/>
                      </a:cubicBezTo>
                      <a:cubicBezTo>
                        <a:pt x="275897" y="345138"/>
                        <a:pt x="303486" y="253172"/>
                        <a:pt x="331076" y="161207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06" name="テキスト ボックス 805">
                <a:extLst>
                  <a:ext uri="{FF2B5EF4-FFF2-40B4-BE49-F238E27FC236}">
                    <a16:creationId xmlns:a16="http://schemas.microsoft.com/office/drawing/2014/main" id="{25622868-343C-4300-B427-E1EBBE20C359}"/>
                  </a:ext>
                </a:extLst>
              </p:cNvPr>
              <p:cNvSpPr txBox="1"/>
              <p:nvPr/>
            </p:nvSpPr>
            <p:spPr>
              <a:xfrm>
                <a:off x="1241530" y="-1807078"/>
                <a:ext cx="502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RF</a:t>
                </a:r>
                <a:endParaRPr kumimoji="1" lang="ja-JP" altLang="en-US" dirty="0"/>
              </a:p>
            </p:txBody>
          </p:sp>
          <p:sp>
            <p:nvSpPr>
              <p:cNvPr id="807" name="テキスト ボックス 806">
                <a:extLst>
                  <a:ext uri="{FF2B5EF4-FFF2-40B4-BE49-F238E27FC236}">
                    <a16:creationId xmlns:a16="http://schemas.microsoft.com/office/drawing/2014/main" id="{7A95C8F9-A193-480D-BFF1-B7455083C6D2}"/>
                  </a:ext>
                </a:extLst>
              </p:cNvPr>
              <p:cNvSpPr txBox="1"/>
              <p:nvPr/>
            </p:nvSpPr>
            <p:spPr>
              <a:xfrm>
                <a:off x="5956355" y="-1803908"/>
                <a:ext cx="502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RF</a:t>
                </a:r>
                <a:endParaRPr kumimoji="1" lang="ja-JP" altLang="en-US" dirty="0"/>
              </a:p>
            </p:txBody>
          </p:sp>
          <p:sp>
            <p:nvSpPr>
              <p:cNvPr id="808" name="テキスト ボックス 807">
                <a:extLst>
                  <a:ext uri="{FF2B5EF4-FFF2-40B4-BE49-F238E27FC236}">
                    <a16:creationId xmlns:a16="http://schemas.microsoft.com/office/drawing/2014/main" id="{0A0F1FEA-A5F8-4BE3-87FA-BA7467BCB163}"/>
                  </a:ext>
                </a:extLst>
              </p:cNvPr>
              <p:cNvSpPr txBox="1"/>
              <p:nvPr/>
            </p:nvSpPr>
            <p:spPr>
              <a:xfrm>
                <a:off x="6673754" y="-1811320"/>
                <a:ext cx="502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r>
                  <a:rPr kumimoji="1" lang="en-US" altLang="ja-JP" dirty="0"/>
                  <a:t>F</a:t>
                </a:r>
                <a:endParaRPr kumimoji="1" lang="ja-JP" altLang="en-US" dirty="0"/>
              </a:p>
            </p:txBody>
          </p:sp>
          <p:sp>
            <p:nvSpPr>
              <p:cNvPr id="809" name="テキスト ボックス 808">
                <a:extLst>
                  <a:ext uri="{FF2B5EF4-FFF2-40B4-BE49-F238E27FC236}">
                    <a16:creationId xmlns:a16="http://schemas.microsoft.com/office/drawing/2014/main" id="{DC376F9D-D409-48B0-8990-86D0210CB814}"/>
                  </a:ext>
                </a:extLst>
              </p:cNvPr>
              <p:cNvSpPr txBox="1"/>
              <p:nvPr/>
            </p:nvSpPr>
            <p:spPr>
              <a:xfrm>
                <a:off x="487922" y="-1786492"/>
                <a:ext cx="502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r>
                  <a:rPr kumimoji="1" lang="en-US" altLang="ja-JP" dirty="0"/>
                  <a:t>F</a:t>
                </a:r>
                <a:endParaRPr kumimoji="1" lang="ja-JP" altLang="en-US" dirty="0"/>
              </a:p>
            </p:txBody>
          </p:sp>
          <p:sp>
            <p:nvSpPr>
              <p:cNvPr id="810" name="テキスト ボックス 809">
                <a:extLst>
                  <a:ext uri="{FF2B5EF4-FFF2-40B4-BE49-F238E27FC236}">
                    <a16:creationId xmlns:a16="http://schemas.microsoft.com/office/drawing/2014/main" id="{8ED9EA31-FDF4-4980-A5A6-CE1F4D5A582E}"/>
                  </a:ext>
                </a:extLst>
              </p:cNvPr>
              <p:cNvSpPr txBox="1"/>
              <p:nvPr/>
            </p:nvSpPr>
            <p:spPr>
              <a:xfrm>
                <a:off x="8031816" y="685329"/>
                <a:ext cx="819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ADC</a:t>
                </a:r>
                <a:endParaRPr kumimoji="1" lang="ja-JP" altLang="en-US" b="1" dirty="0"/>
              </a:p>
            </p:txBody>
          </p:sp>
          <p:sp>
            <p:nvSpPr>
              <p:cNvPr id="811" name="テキスト ボックス 810">
                <a:extLst>
                  <a:ext uri="{FF2B5EF4-FFF2-40B4-BE49-F238E27FC236}">
                    <a16:creationId xmlns:a16="http://schemas.microsoft.com/office/drawing/2014/main" id="{6C55EB6B-2ADE-4ADE-98E7-653545E0A839}"/>
                  </a:ext>
                </a:extLst>
              </p:cNvPr>
              <p:cNvSpPr txBox="1"/>
              <p:nvPr/>
            </p:nvSpPr>
            <p:spPr>
              <a:xfrm>
                <a:off x="8060050" y="126590"/>
                <a:ext cx="680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LPF</a:t>
                </a:r>
                <a:endParaRPr kumimoji="1" lang="ja-JP" altLang="en-US" b="1" dirty="0"/>
              </a:p>
            </p:txBody>
          </p:sp>
          <p:sp>
            <p:nvSpPr>
              <p:cNvPr id="812" name="テキスト ボックス 811">
                <a:extLst>
                  <a:ext uri="{FF2B5EF4-FFF2-40B4-BE49-F238E27FC236}">
                    <a16:creationId xmlns:a16="http://schemas.microsoft.com/office/drawing/2014/main" id="{6A12EB11-B5B2-43D3-B4E8-B223A4B5855E}"/>
                  </a:ext>
                </a:extLst>
              </p:cNvPr>
              <p:cNvSpPr txBox="1"/>
              <p:nvPr/>
            </p:nvSpPr>
            <p:spPr>
              <a:xfrm>
                <a:off x="8132181" y="-463663"/>
                <a:ext cx="680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LNA</a:t>
                </a:r>
                <a:endParaRPr kumimoji="1" lang="ja-JP" altLang="en-US" b="1" dirty="0"/>
              </a:p>
            </p:txBody>
          </p:sp>
          <p:sp>
            <p:nvSpPr>
              <p:cNvPr id="813" name="テキスト ボックス 812">
                <a:extLst>
                  <a:ext uri="{FF2B5EF4-FFF2-40B4-BE49-F238E27FC236}">
                    <a16:creationId xmlns:a16="http://schemas.microsoft.com/office/drawing/2014/main" id="{B3EB53D3-CAC7-4B79-AE78-1D96F766342B}"/>
                  </a:ext>
                </a:extLst>
              </p:cNvPr>
              <p:cNvSpPr txBox="1"/>
              <p:nvPr/>
            </p:nvSpPr>
            <p:spPr>
              <a:xfrm>
                <a:off x="6979462" y="941302"/>
                <a:ext cx="10523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b="1" dirty="0"/>
                  <a:t>ULNA</a:t>
                </a:r>
                <a:endParaRPr kumimoji="1" lang="ja-JP" altLang="en-US" sz="1600" b="1" dirty="0"/>
              </a:p>
            </p:txBody>
          </p:sp>
          <p:sp>
            <p:nvSpPr>
              <p:cNvPr id="814" name="フリーフォーム: 図形 813">
                <a:extLst>
                  <a:ext uri="{FF2B5EF4-FFF2-40B4-BE49-F238E27FC236}">
                    <a16:creationId xmlns:a16="http://schemas.microsoft.com/office/drawing/2014/main" id="{F0BA1189-A046-46BD-80A1-C5E6D19830E9}"/>
                  </a:ext>
                </a:extLst>
              </p:cNvPr>
              <p:cNvSpPr/>
              <p:nvPr/>
            </p:nvSpPr>
            <p:spPr>
              <a:xfrm>
                <a:off x="6681182" y="132954"/>
                <a:ext cx="247545" cy="346979"/>
              </a:xfrm>
              <a:custGeom>
                <a:avLst/>
                <a:gdLst>
                  <a:gd name="connsiteX0" fmla="*/ 0 w 247545"/>
                  <a:gd name="connsiteY0" fmla="*/ 348584 h 348584"/>
                  <a:gd name="connsiteX1" fmla="*/ 58098 w 247545"/>
                  <a:gd name="connsiteY1" fmla="*/ 343532 h 348584"/>
                  <a:gd name="connsiteX2" fmla="*/ 88409 w 247545"/>
                  <a:gd name="connsiteY2" fmla="*/ 0 h 348584"/>
                  <a:gd name="connsiteX3" fmla="*/ 138928 w 247545"/>
                  <a:gd name="connsiteY3" fmla="*/ 2526 h 348584"/>
                  <a:gd name="connsiteX4" fmla="*/ 186922 w 247545"/>
                  <a:gd name="connsiteY4" fmla="*/ 343532 h 348584"/>
                  <a:gd name="connsiteX5" fmla="*/ 247545 w 247545"/>
                  <a:gd name="connsiteY5" fmla="*/ 343532 h 348584"/>
                  <a:gd name="connsiteX0" fmla="*/ 0 w 247545"/>
                  <a:gd name="connsiteY0" fmla="*/ 356162 h 356162"/>
                  <a:gd name="connsiteX1" fmla="*/ 58098 w 247545"/>
                  <a:gd name="connsiteY1" fmla="*/ 351110 h 356162"/>
                  <a:gd name="connsiteX2" fmla="*/ 88409 w 247545"/>
                  <a:gd name="connsiteY2" fmla="*/ 7578 h 356162"/>
                  <a:gd name="connsiteX3" fmla="*/ 156610 w 247545"/>
                  <a:gd name="connsiteY3" fmla="*/ 0 h 356162"/>
                  <a:gd name="connsiteX4" fmla="*/ 186922 w 247545"/>
                  <a:gd name="connsiteY4" fmla="*/ 351110 h 356162"/>
                  <a:gd name="connsiteX5" fmla="*/ 247545 w 247545"/>
                  <a:gd name="connsiteY5" fmla="*/ 351110 h 356162"/>
                  <a:gd name="connsiteX0" fmla="*/ 0 w 247545"/>
                  <a:gd name="connsiteY0" fmla="*/ 358688 h 358688"/>
                  <a:gd name="connsiteX1" fmla="*/ 58098 w 247545"/>
                  <a:gd name="connsiteY1" fmla="*/ 353636 h 358688"/>
                  <a:gd name="connsiteX2" fmla="*/ 88409 w 247545"/>
                  <a:gd name="connsiteY2" fmla="*/ 10104 h 358688"/>
                  <a:gd name="connsiteX3" fmla="*/ 154084 w 247545"/>
                  <a:gd name="connsiteY3" fmla="*/ 0 h 358688"/>
                  <a:gd name="connsiteX4" fmla="*/ 186922 w 247545"/>
                  <a:gd name="connsiteY4" fmla="*/ 353636 h 358688"/>
                  <a:gd name="connsiteX5" fmla="*/ 247545 w 247545"/>
                  <a:gd name="connsiteY5" fmla="*/ 353636 h 358688"/>
                  <a:gd name="connsiteX0" fmla="*/ 0 w 247545"/>
                  <a:gd name="connsiteY0" fmla="*/ 351110 h 351110"/>
                  <a:gd name="connsiteX1" fmla="*/ 58098 w 247545"/>
                  <a:gd name="connsiteY1" fmla="*/ 346058 h 351110"/>
                  <a:gd name="connsiteX2" fmla="*/ 88409 w 247545"/>
                  <a:gd name="connsiteY2" fmla="*/ 2526 h 351110"/>
                  <a:gd name="connsiteX3" fmla="*/ 154084 w 247545"/>
                  <a:gd name="connsiteY3" fmla="*/ 0 h 351110"/>
                  <a:gd name="connsiteX4" fmla="*/ 186922 w 247545"/>
                  <a:gd name="connsiteY4" fmla="*/ 346058 h 351110"/>
                  <a:gd name="connsiteX5" fmla="*/ 247545 w 247545"/>
                  <a:gd name="connsiteY5" fmla="*/ 346058 h 351110"/>
                  <a:gd name="connsiteX0" fmla="*/ 0 w 247545"/>
                  <a:gd name="connsiteY0" fmla="*/ 343532 h 346058"/>
                  <a:gd name="connsiteX1" fmla="*/ 58098 w 247545"/>
                  <a:gd name="connsiteY1" fmla="*/ 346058 h 346058"/>
                  <a:gd name="connsiteX2" fmla="*/ 88409 w 247545"/>
                  <a:gd name="connsiteY2" fmla="*/ 2526 h 346058"/>
                  <a:gd name="connsiteX3" fmla="*/ 154084 w 247545"/>
                  <a:gd name="connsiteY3" fmla="*/ 0 h 346058"/>
                  <a:gd name="connsiteX4" fmla="*/ 186922 w 247545"/>
                  <a:gd name="connsiteY4" fmla="*/ 346058 h 346058"/>
                  <a:gd name="connsiteX5" fmla="*/ 247545 w 247545"/>
                  <a:gd name="connsiteY5" fmla="*/ 346058 h 346058"/>
                  <a:gd name="connsiteX0" fmla="*/ 0 w 247545"/>
                  <a:gd name="connsiteY0" fmla="*/ 348584 h 348584"/>
                  <a:gd name="connsiteX1" fmla="*/ 58098 w 247545"/>
                  <a:gd name="connsiteY1" fmla="*/ 346058 h 348584"/>
                  <a:gd name="connsiteX2" fmla="*/ 88409 w 247545"/>
                  <a:gd name="connsiteY2" fmla="*/ 2526 h 348584"/>
                  <a:gd name="connsiteX3" fmla="*/ 154084 w 247545"/>
                  <a:gd name="connsiteY3" fmla="*/ 0 h 348584"/>
                  <a:gd name="connsiteX4" fmla="*/ 186922 w 247545"/>
                  <a:gd name="connsiteY4" fmla="*/ 346058 h 348584"/>
                  <a:gd name="connsiteX5" fmla="*/ 247545 w 247545"/>
                  <a:gd name="connsiteY5" fmla="*/ 346058 h 348584"/>
                  <a:gd name="connsiteX0" fmla="*/ 0 w 247545"/>
                  <a:gd name="connsiteY0" fmla="*/ 346058 h 346058"/>
                  <a:gd name="connsiteX1" fmla="*/ 58098 w 247545"/>
                  <a:gd name="connsiteY1" fmla="*/ 343532 h 346058"/>
                  <a:gd name="connsiteX2" fmla="*/ 88409 w 247545"/>
                  <a:gd name="connsiteY2" fmla="*/ 0 h 346058"/>
                  <a:gd name="connsiteX3" fmla="*/ 154084 w 247545"/>
                  <a:gd name="connsiteY3" fmla="*/ 2287 h 346058"/>
                  <a:gd name="connsiteX4" fmla="*/ 186922 w 247545"/>
                  <a:gd name="connsiteY4" fmla="*/ 343532 h 346058"/>
                  <a:gd name="connsiteX5" fmla="*/ 247545 w 247545"/>
                  <a:gd name="connsiteY5" fmla="*/ 343532 h 346058"/>
                  <a:gd name="connsiteX0" fmla="*/ 0 w 247545"/>
                  <a:gd name="connsiteY0" fmla="*/ 346979 h 346979"/>
                  <a:gd name="connsiteX1" fmla="*/ 58098 w 247545"/>
                  <a:gd name="connsiteY1" fmla="*/ 344453 h 346979"/>
                  <a:gd name="connsiteX2" fmla="*/ 88409 w 247545"/>
                  <a:gd name="connsiteY2" fmla="*/ 921 h 346979"/>
                  <a:gd name="connsiteX3" fmla="*/ 154084 w 247545"/>
                  <a:gd name="connsiteY3" fmla="*/ 0 h 346979"/>
                  <a:gd name="connsiteX4" fmla="*/ 186922 w 247545"/>
                  <a:gd name="connsiteY4" fmla="*/ 344453 h 346979"/>
                  <a:gd name="connsiteX5" fmla="*/ 247545 w 247545"/>
                  <a:gd name="connsiteY5" fmla="*/ 344453 h 34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545" h="346979">
                    <a:moveTo>
                      <a:pt x="0" y="346979"/>
                    </a:moveTo>
                    <a:lnTo>
                      <a:pt x="58098" y="344453"/>
                    </a:lnTo>
                    <a:lnTo>
                      <a:pt x="88409" y="921"/>
                    </a:lnTo>
                    <a:lnTo>
                      <a:pt x="154084" y="0"/>
                    </a:lnTo>
                    <a:lnTo>
                      <a:pt x="186922" y="344453"/>
                    </a:lnTo>
                    <a:lnTo>
                      <a:pt x="247545" y="34445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5" name="テキスト ボックス 814">
                <a:extLst>
                  <a:ext uri="{FF2B5EF4-FFF2-40B4-BE49-F238E27FC236}">
                    <a16:creationId xmlns:a16="http://schemas.microsoft.com/office/drawing/2014/main" id="{9BBB1577-88C0-4D2B-B434-DAF64E1E09A5}"/>
                  </a:ext>
                </a:extLst>
              </p:cNvPr>
              <p:cNvSpPr txBox="1"/>
              <p:nvPr/>
            </p:nvSpPr>
            <p:spPr>
              <a:xfrm>
                <a:off x="6916698" y="111995"/>
                <a:ext cx="680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BPF</a:t>
                </a:r>
                <a:endParaRPr kumimoji="1" lang="ja-JP" altLang="en-US" b="1" dirty="0"/>
              </a:p>
            </p:txBody>
          </p:sp>
          <p:sp>
            <p:nvSpPr>
              <p:cNvPr id="816" name="テキスト ボックス 815">
                <a:extLst>
                  <a:ext uri="{FF2B5EF4-FFF2-40B4-BE49-F238E27FC236}">
                    <a16:creationId xmlns:a16="http://schemas.microsoft.com/office/drawing/2014/main" id="{510789F7-DDEE-4D9E-A99A-6FFD733A8AC3}"/>
                  </a:ext>
                </a:extLst>
              </p:cNvPr>
              <p:cNvSpPr txBox="1"/>
              <p:nvPr/>
            </p:nvSpPr>
            <p:spPr>
              <a:xfrm>
                <a:off x="6871221" y="4153199"/>
                <a:ext cx="1052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Isolator</a:t>
                </a:r>
                <a:endParaRPr kumimoji="1" lang="ja-JP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57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88C2E65-400E-4E9B-9484-6A91E93BA0B5}"/>
              </a:ext>
            </a:extLst>
          </p:cNvPr>
          <p:cNvGrpSpPr/>
          <p:nvPr/>
        </p:nvGrpSpPr>
        <p:grpSpPr>
          <a:xfrm>
            <a:off x="7444201" y="1238422"/>
            <a:ext cx="1924888" cy="4615072"/>
            <a:chOff x="7444201" y="1238422"/>
            <a:chExt cx="1924888" cy="461507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934CC36-2021-4F39-BB3E-568483001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23" y="1238422"/>
              <a:ext cx="762066" cy="46150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2903AAB0-EBC1-43CA-8759-A7FBBA770F3E}"/>
                    </a:ext>
                  </a:extLst>
                </p:cNvPr>
                <p:cNvSpPr txBox="1"/>
                <p:nvPr/>
              </p:nvSpPr>
              <p:spPr>
                <a:xfrm>
                  <a:off x="7444201" y="3282520"/>
                  <a:ext cx="973408" cy="5268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a14:m>
                  <a:r>
                    <a:rPr kumimoji="1" lang="en-US" altLang="ja-JP" sz="3200" dirty="0"/>
                    <a:t>,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2903AAB0-EBC1-43CA-8759-A7FBBA770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201" y="3282520"/>
                  <a:ext cx="973408" cy="526876"/>
                </a:xfrm>
                <a:prstGeom prst="rect">
                  <a:avLst/>
                </a:prstGeom>
                <a:blipFill>
                  <a:blip r:embed="rId3"/>
                  <a:stretch>
                    <a:fillRect t="-20690" b="-413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5FF60AE-B734-4172-8CDB-083B12B9FE9E}"/>
              </a:ext>
            </a:extLst>
          </p:cNvPr>
          <p:cNvGrpSpPr/>
          <p:nvPr/>
        </p:nvGrpSpPr>
        <p:grpSpPr>
          <a:xfrm>
            <a:off x="725462" y="1121464"/>
            <a:ext cx="4543858" cy="4615072"/>
            <a:chOff x="725462" y="1121464"/>
            <a:chExt cx="4543858" cy="461507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727D4C4-5C17-4DAE-B069-696DEE867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399" y="1121464"/>
              <a:ext cx="3255546" cy="46150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7ADA3E26-1476-40F0-9059-5328D5BFC809}"/>
                    </a:ext>
                  </a:extLst>
                </p:cNvPr>
                <p:cNvSpPr txBox="1"/>
                <p:nvPr/>
              </p:nvSpPr>
              <p:spPr>
                <a:xfrm>
                  <a:off x="725462" y="3194519"/>
                  <a:ext cx="498918" cy="5268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7ADA3E26-1476-40F0-9059-5328D5BFC8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62" y="3194519"/>
                  <a:ext cx="498918" cy="5268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283EEBBF-5140-43FC-AFB3-C55E6D3D2974}"/>
                    </a:ext>
                  </a:extLst>
                </p:cNvPr>
                <p:cNvSpPr/>
                <p:nvPr/>
              </p:nvSpPr>
              <p:spPr>
                <a:xfrm>
                  <a:off x="4598945" y="3119396"/>
                  <a:ext cx="670375" cy="6192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 xmlns=""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283EEBBF-5140-43FC-AFB3-C55E6D3D2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945" y="3119396"/>
                  <a:ext cx="670375" cy="6192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173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253A4D3B-5D58-4664-A765-A760FD039D29}"/>
              </a:ext>
            </a:extLst>
          </p:cNvPr>
          <p:cNvGrpSpPr/>
          <p:nvPr/>
        </p:nvGrpSpPr>
        <p:grpSpPr>
          <a:xfrm>
            <a:off x="552421" y="1319180"/>
            <a:ext cx="3060617" cy="4099596"/>
            <a:chOff x="2075663" y="1351128"/>
            <a:chExt cx="3060617" cy="409959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8E4F739-1A18-4648-9DA9-D34D4CBB5DED}"/>
                </a:ext>
              </a:extLst>
            </p:cNvPr>
            <p:cNvSpPr/>
            <p:nvPr/>
          </p:nvSpPr>
          <p:spPr>
            <a:xfrm>
              <a:off x="2277979" y="2197768"/>
              <a:ext cx="2502568" cy="24063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BE2B80A4-68B2-47C4-A0ED-06C941E78269}"/>
                </a:ext>
              </a:extLst>
            </p:cNvPr>
            <p:cNvGrpSpPr/>
            <p:nvPr/>
          </p:nvGrpSpPr>
          <p:grpSpPr>
            <a:xfrm>
              <a:off x="4424813" y="3234810"/>
              <a:ext cx="711467" cy="332232"/>
              <a:chOff x="5339213" y="2740044"/>
              <a:chExt cx="711467" cy="332232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6EAA4FF-0AC6-4043-9AF0-2764A6C8ED16}"/>
                  </a:ext>
                </a:extLst>
              </p:cNvPr>
              <p:cNvSpPr/>
              <p:nvPr/>
            </p:nvSpPr>
            <p:spPr>
              <a:xfrm>
                <a:off x="5390683" y="2740044"/>
                <a:ext cx="621141" cy="332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DBFADFAB-B429-4C52-AC84-6173BE97D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9213" y="2740044"/>
                <a:ext cx="71146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ED1169E9-3AE9-48D9-935E-197DB5450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9213" y="3072276"/>
                <a:ext cx="71146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D05284-1938-4E36-B962-F9937CB0726C}"/>
                </a:ext>
              </a:extLst>
            </p:cNvPr>
            <p:cNvGrpSpPr/>
            <p:nvPr/>
          </p:nvGrpSpPr>
          <p:grpSpPr>
            <a:xfrm rot="16200000">
              <a:off x="1623426" y="3198604"/>
              <a:ext cx="1309106" cy="404632"/>
              <a:chOff x="5378824" y="3428999"/>
              <a:chExt cx="1995056" cy="531770"/>
            </a:xfrm>
          </p:grpSpPr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BCC23842-B373-445F-B937-1FF744BCD586}"/>
                  </a:ext>
                </a:extLst>
              </p:cNvPr>
              <p:cNvSpPr/>
              <p:nvPr/>
            </p:nvSpPr>
            <p:spPr>
              <a:xfrm>
                <a:off x="5378824" y="3429000"/>
                <a:ext cx="498764" cy="531769"/>
              </a:xfrm>
              <a:prstGeom prst="arc">
                <a:avLst>
                  <a:gd name="adj1" fmla="val 1073711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AD06B2FD-4008-4354-B62E-6805B88C8412}"/>
                  </a:ext>
                </a:extLst>
              </p:cNvPr>
              <p:cNvSpPr/>
              <p:nvPr/>
            </p:nvSpPr>
            <p:spPr>
              <a:xfrm>
                <a:off x="5877588" y="3429000"/>
                <a:ext cx="498764" cy="531769"/>
              </a:xfrm>
              <a:prstGeom prst="arc">
                <a:avLst>
                  <a:gd name="adj1" fmla="val 1073711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F6D3C3C1-4171-484B-B546-E732D7A936AE}"/>
                  </a:ext>
                </a:extLst>
              </p:cNvPr>
              <p:cNvSpPr/>
              <p:nvPr/>
            </p:nvSpPr>
            <p:spPr>
              <a:xfrm>
                <a:off x="6376352" y="3428999"/>
                <a:ext cx="498764" cy="531769"/>
              </a:xfrm>
              <a:prstGeom prst="arc">
                <a:avLst>
                  <a:gd name="adj1" fmla="val 1073711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962E274-A66E-4BBF-B79A-21E72E8B3B17}"/>
                  </a:ext>
                </a:extLst>
              </p:cNvPr>
              <p:cNvSpPr/>
              <p:nvPr/>
            </p:nvSpPr>
            <p:spPr>
              <a:xfrm>
                <a:off x="6875116" y="3428999"/>
                <a:ext cx="498764" cy="531769"/>
              </a:xfrm>
              <a:prstGeom prst="arc">
                <a:avLst>
                  <a:gd name="adj1" fmla="val 1073711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631470B-62DD-4C42-AEEF-406D08AE4B06}"/>
                </a:ext>
              </a:extLst>
            </p:cNvPr>
            <p:cNvCxnSpPr>
              <a:cxnSpLocks/>
            </p:cNvCxnSpPr>
            <p:nvPr/>
          </p:nvCxnSpPr>
          <p:spPr>
            <a:xfrm>
              <a:off x="2277978" y="2766447"/>
              <a:ext cx="0" cy="12689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60B7B1FE-04EB-414B-8410-2D4A70D20695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3529263" y="1351128"/>
              <a:ext cx="0" cy="846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41BAB353-519B-4AFC-8E3D-4286732C5A64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526030" y="4604084"/>
              <a:ext cx="3233" cy="846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11A9A05-CA52-4431-ACA1-72D6495E059C}"/>
                  </a:ext>
                </a:extLst>
              </p:cNvPr>
              <p:cNvSpPr txBox="1"/>
              <p:nvPr/>
            </p:nvSpPr>
            <p:spPr>
              <a:xfrm>
                <a:off x="3664508" y="3107351"/>
                <a:ext cx="453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11A9A05-CA52-4431-ACA1-72D6495E0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508" y="3107351"/>
                <a:ext cx="45322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C5BC843-9627-4F33-93C9-E80D78AC1903}"/>
                  </a:ext>
                </a:extLst>
              </p:cNvPr>
              <p:cNvSpPr txBox="1"/>
              <p:nvPr/>
            </p:nvSpPr>
            <p:spPr>
              <a:xfrm>
                <a:off x="0" y="3107351"/>
                <a:ext cx="453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C5BC843-9627-4F33-93C9-E80D78AC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07351"/>
                <a:ext cx="45322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46F5BEA-5B1F-4543-8433-28EBD3EA311F}"/>
                  </a:ext>
                </a:extLst>
              </p:cNvPr>
              <p:cNvSpPr txBox="1"/>
              <p:nvPr/>
            </p:nvSpPr>
            <p:spPr>
              <a:xfrm>
                <a:off x="829637" y="3107351"/>
                <a:ext cx="453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b="1" i="1" smtClean="0">
                          <a:latin typeface="Cambria Math" panose="02040503050406030204" pitchFamily="18" charset="0"/>
                        </a:rPr>
                        <m:t>𝚽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46F5BEA-5B1F-4543-8433-28EBD3EA3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37" y="3107351"/>
                <a:ext cx="4532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56EFA31-FB73-44F8-BE6B-308C9A8614E1}"/>
                  </a:ext>
                </a:extLst>
              </p:cNvPr>
              <p:cNvSpPr txBox="1"/>
              <p:nvPr/>
            </p:nvSpPr>
            <p:spPr>
              <a:xfrm>
                <a:off x="2448347" y="3075804"/>
                <a:ext cx="453224" cy="5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56EFA31-FB73-44F8-BE6B-308C9A861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7" y="3075804"/>
                <a:ext cx="453224" cy="586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楕円 44">
            <a:extLst>
              <a:ext uri="{FF2B5EF4-FFF2-40B4-BE49-F238E27FC236}">
                <a16:creationId xmlns:a16="http://schemas.microsoft.com/office/drawing/2014/main" id="{D513AB13-CB84-4088-BB95-D991FEF9E8D3}"/>
              </a:ext>
            </a:extLst>
          </p:cNvPr>
          <p:cNvSpPr/>
          <p:nvPr/>
        </p:nvSpPr>
        <p:spPr>
          <a:xfrm>
            <a:off x="1869790" y="1059450"/>
            <a:ext cx="265995" cy="265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34947F27-DAC4-4601-B95C-BD3FCC6B231B}"/>
              </a:ext>
            </a:extLst>
          </p:cNvPr>
          <p:cNvSpPr/>
          <p:nvPr/>
        </p:nvSpPr>
        <p:spPr>
          <a:xfrm>
            <a:off x="1861782" y="5396015"/>
            <a:ext cx="265995" cy="265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35F452-1FC8-4D50-AE89-6AE9A1E8E02B}"/>
              </a:ext>
            </a:extLst>
          </p:cNvPr>
          <p:cNvGrpSpPr/>
          <p:nvPr/>
        </p:nvGrpSpPr>
        <p:grpSpPr>
          <a:xfrm>
            <a:off x="5509496" y="1066377"/>
            <a:ext cx="7789018" cy="4602560"/>
            <a:chOff x="5509496" y="1066377"/>
            <a:chExt cx="7789018" cy="4602560"/>
          </a:xfrm>
        </p:grpSpPr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BEDD0E6C-D3DE-4BC4-B1EC-CA0911266D7C}"/>
                </a:ext>
              </a:extLst>
            </p:cNvPr>
            <p:cNvGrpSpPr/>
            <p:nvPr/>
          </p:nvGrpSpPr>
          <p:grpSpPr>
            <a:xfrm>
              <a:off x="5509496" y="1066377"/>
              <a:ext cx="7789018" cy="4602560"/>
              <a:chOff x="6411530" y="1276443"/>
              <a:chExt cx="7789018" cy="4602560"/>
            </a:xfrm>
          </p:grpSpPr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7E8EAFC9-5035-41C4-A3CC-387CCBDDE378}"/>
                  </a:ext>
                </a:extLst>
              </p:cNvPr>
              <p:cNvGrpSpPr/>
              <p:nvPr/>
            </p:nvGrpSpPr>
            <p:grpSpPr>
              <a:xfrm>
                <a:off x="8681172" y="1276443"/>
                <a:ext cx="2862569" cy="4602560"/>
                <a:chOff x="8681172" y="1276443"/>
                <a:chExt cx="2862569" cy="4602560"/>
              </a:xfrm>
            </p:grpSpPr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62D9892C-8D27-41A0-837A-E2B2911ED946}"/>
                    </a:ext>
                  </a:extLst>
                </p:cNvPr>
                <p:cNvSpPr/>
                <p:nvPr/>
              </p:nvSpPr>
              <p:spPr>
                <a:xfrm>
                  <a:off x="9041173" y="2382813"/>
                  <a:ext cx="2502568" cy="240631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01BB5B4E-67FC-4970-8E02-6882BE7A8812}"/>
                    </a:ext>
                  </a:extLst>
                </p:cNvPr>
                <p:cNvCxnSpPr>
                  <a:cxnSpLocks/>
                  <a:stCxn id="83" idx="0"/>
                </p:cNvCxnSpPr>
                <p:nvPr/>
              </p:nvCxnSpPr>
              <p:spPr>
                <a:xfrm flipV="1">
                  <a:off x="10292457" y="1536173"/>
                  <a:ext cx="0" cy="8466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1D189517-6070-4FEF-B82D-3FF61F6903F6}"/>
                    </a:ext>
                  </a:extLst>
                </p:cNvPr>
                <p:cNvCxnSpPr>
                  <a:cxnSpLocks/>
                  <a:endCxn id="83" idx="2"/>
                </p:cNvCxnSpPr>
                <p:nvPr/>
              </p:nvCxnSpPr>
              <p:spPr>
                <a:xfrm flipV="1">
                  <a:off x="10289224" y="4789129"/>
                  <a:ext cx="3233" cy="8466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楕円 80">
                  <a:extLst>
                    <a:ext uri="{FF2B5EF4-FFF2-40B4-BE49-F238E27FC236}">
                      <a16:creationId xmlns:a16="http://schemas.microsoft.com/office/drawing/2014/main" id="{CAA2681D-F8E1-4E1D-9624-72E926A10208}"/>
                    </a:ext>
                  </a:extLst>
                </p:cNvPr>
                <p:cNvSpPr/>
                <p:nvPr/>
              </p:nvSpPr>
              <p:spPr>
                <a:xfrm>
                  <a:off x="10156226" y="1276443"/>
                  <a:ext cx="265995" cy="2659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楕円 81">
                  <a:extLst>
                    <a:ext uri="{FF2B5EF4-FFF2-40B4-BE49-F238E27FC236}">
                      <a16:creationId xmlns:a16="http://schemas.microsoft.com/office/drawing/2014/main" id="{EB92D2F4-D2B3-4077-AFA7-6AF547F95087}"/>
                    </a:ext>
                  </a:extLst>
                </p:cNvPr>
                <p:cNvSpPr/>
                <p:nvPr/>
              </p:nvSpPr>
              <p:spPr>
                <a:xfrm>
                  <a:off x="10148218" y="5613008"/>
                  <a:ext cx="265995" cy="2659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69136E2F-BBD7-419B-BA3F-7643AC3740BE}"/>
                    </a:ext>
                  </a:extLst>
                </p:cNvPr>
                <p:cNvGrpSpPr/>
                <p:nvPr/>
              </p:nvGrpSpPr>
              <p:grpSpPr>
                <a:xfrm>
                  <a:off x="8681172" y="3234810"/>
                  <a:ext cx="720000" cy="720000"/>
                  <a:chOff x="7785538" y="3221400"/>
                  <a:chExt cx="720000" cy="720000"/>
                </a:xfrm>
              </p:grpSpPr>
              <p:cxnSp>
                <p:nvCxnSpPr>
                  <p:cNvPr id="96" name="直線コネクタ 95">
                    <a:extLst>
                      <a:ext uri="{FF2B5EF4-FFF2-40B4-BE49-F238E27FC236}">
                        <a16:creationId xmlns:a16="http://schemas.microsoft.com/office/drawing/2014/main" id="{4251C525-3C59-43AE-92BE-C6712AA77FE0}"/>
                      </a:ext>
                    </a:extLst>
                  </p:cNvPr>
                  <p:cNvCxnSpPr/>
                  <p:nvPr/>
                </p:nvCxnSpPr>
                <p:spPr>
                  <a:xfrm>
                    <a:off x="7785538" y="3221400"/>
                    <a:ext cx="720000" cy="72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線コネクタ 96">
                    <a:extLst>
                      <a:ext uri="{FF2B5EF4-FFF2-40B4-BE49-F238E27FC236}">
                        <a16:creationId xmlns:a16="http://schemas.microsoft.com/office/drawing/2014/main" id="{8AAD7075-55A5-47F3-93DE-4AE2CFDBF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85538" y="3221400"/>
                    <a:ext cx="720000" cy="72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1B73ED13-B96A-40DC-9C86-E76F793D71A1}"/>
                  </a:ext>
                </a:extLst>
              </p:cNvPr>
              <p:cNvCxnSpPr/>
              <p:nvPr/>
            </p:nvCxnSpPr>
            <p:spPr>
              <a:xfrm>
                <a:off x="11175548" y="3237461"/>
                <a:ext cx="720000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D1304867-681F-4E16-B1F9-C55D2A23A7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75548" y="3237461"/>
                <a:ext cx="720000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テキスト ボックス 101">
                    <a:extLst>
                      <a:ext uri="{FF2B5EF4-FFF2-40B4-BE49-F238E27FC236}">
                        <a16:creationId xmlns:a16="http://schemas.microsoft.com/office/drawing/2014/main" id="{4B1C1351-CEE5-4DCE-93A2-83981988C8E2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530" y="3315628"/>
                    <a:ext cx="2244204" cy="5927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kumimoji="1" lang="ja-JP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kumimoji="1" lang="ja-JP" altLang="en-US" sz="3600" dirty="0"/>
                  </a:p>
                </p:txBody>
              </p:sp>
            </mc:Choice>
            <mc:Fallback xmlns="">
              <p:sp>
                <p:nvSpPr>
                  <p:cNvPr id="102" name="テキスト ボックス 101">
                    <a:extLst>
                      <a:ext uri="{FF2B5EF4-FFF2-40B4-BE49-F238E27FC236}">
                        <a16:creationId xmlns:a16="http://schemas.microsoft.com/office/drawing/2014/main" id="{4B1C1351-CEE5-4DCE-93A2-83981988C8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1530" y="3315628"/>
                    <a:ext cx="2244204" cy="5927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テキスト ボックス 102">
                    <a:extLst>
                      <a:ext uri="{FF2B5EF4-FFF2-40B4-BE49-F238E27FC236}">
                        <a16:creationId xmlns:a16="http://schemas.microsoft.com/office/drawing/2014/main" id="{618A423B-E979-40DD-A55B-1D356E24F435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6344" y="3322533"/>
                    <a:ext cx="2244204" cy="5927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kumimoji="1" lang="ja-JP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kumimoji="1" lang="ja-JP" altLang="en-US" sz="3600" dirty="0"/>
                  </a:p>
                </p:txBody>
              </p:sp>
            </mc:Choice>
            <mc:Fallback xmlns="">
              <p:sp>
                <p:nvSpPr>
                  <p:cNvPr id="103" name="テキスト ボックス 102">
                    <a:extLst>
                      <a:ext uri="{FF2B5EF4-FFF2-40B4-BE49-F238E27FC236}">
                        <a16:creationId xmlns:a16="http://schemas.microsoft.com/office/drawing/2014/main" id="{618A423B-E979-40DD-A55B-1D356E24F4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56344" y="3322533"/>
                    <a:ext cx="2244204" cy="5927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E477756E-FAD1-4CEC-A768-7D20EF123529}"/>
                    </a:ext>
                  </a:extLst>
                </p:cNvPr>
                <p:cNvSpPr txBox="1"/>
                <p:nvPr/>
              </p:nvSpPr>
              <p:spPr>
                <a:xfrm>
                  <a:off x="9066963" y="2914240"/>
                  <a:ext cx="45322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5400" b="0" i="1" smtClean="0">
                            <a:latin typeface="Cambria Math" panose="02040503050406030204" pitchFamily="18" charset="0"/>
                          </a:rPr>
                          <m:t>𝛷</m:t>
                        </m:r>
                      </m:oMath>
                    </m:oMathPara>
                  </a14:m>
                  <a:endParaRPr kumimoji="1" lang="ja-JP" altLang="en-US" sz="5400" dirty="0"/>
                </a:p>
              </p:txBody>
            </p:sp>
          </mc:Choice>
          <mc:Fallback xmlns="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E477756E-FAD1-4CEC-A768-7D20EF123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963" y="2914240"/>
                  <a:ext cx="453224" cy="923330"/>
                </a:xfrm>
                <a:prstGeom prst="rect">
                  <a:avLst/>
                </a:prstGeom>
                <a:blipFill>
                  <a:blip r:embed="rId8"/>
                  <a:stretch>
                    <a:fillRect r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4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DBC48BB-40F1-4526-BBA4-3B035EBB2644}"/>
              </a:ext>
            </a:extLst>
          </p:cNvPr>
          <p:cNvGrpSpPr/>
          <p:nvPr/>
        </p:nvGrpSpPr>
        <p:grpSpPr>
          <a:xfrm>
            <a:off x="2965834" y="2721901"/>
            <a:ext cx="3694127" cy="1436631"/>
            <a:chOff x="2965834" y="2721901"/>
            <a:chExt cx="3694127" cy="1436631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072553A-1893-4318-918D-478AD6633B18}"/>
                </a:ext>
              </a:extLst>
            </p:cNvPr>
            <p:cNvGrpSpPr/>
            <p:nvPr/>
          </p:nvGrpSpPr>
          <p:grpSpPr>
            <a:xfrm>
              <a:off x="2965834" y="2721901"/>
              <a:ext cx="3694127" cy="1436631"/>
              <a:chOff x="2965834" y="2721901"/>
              <a:chExt cx="3694127" cy="1436631"/>
            </a:xfrm>
          </p:grpSpPr>
          <p:sp>
            <p:nvSpPr>
              <p:cNvPr id="2" name="直方体 1">
                <a:extLst>
                  <a:ext uri="{FF2B5EF4-FFF2-40B4-BE49-F238E27FC236}">
                    <a16:creationId xmlns:a16="http://schemas.microsoft.com/office/drawing/2014/main" id="{FB9E54CE-2340-408A-9C89-5045C327CA8A}"/>
                  </a:ext>
                </a:extLst>
              </p:cNvPr>
              <p:cNvSpPr/>
              <p:nvPr/>
            </p:nvSpPr>
            <p:spPr>
              <a:xfrm>
                <a:off x="2965834" y="3429000"/>
                <a:ext cx="1781092" cy="729532"/>
              </a:xfrm>
              <a:prstGeom prst="cube">
                <a:avLst>
                  <a:gd name="adj" fmla="val 2936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直方体 2">
                <a:extLst>
                  <a:ext uri="{FF2B5EF4-FFF2-40B4-BE49-F238E27FC236}">
                    <a16:creationId xmlns:a16="http://schemas.microsoft.com/office/drawing/2014/main" id="{82226741-7EBC-4718-9310-F535BF08934E}"/>
                  </a:ext>
                </a:extLst>
              </p:cNvPr>
              <p:cNvSpPr/>
              <p:nvPr/>
            </p:nvSpPr>
            <p:spPr>
              <a:xfrm>
                <a:off x="4532243" y="3429000"/>
                <a:ext cx="413467" cy="729532"/>
              </a:xfrm>
              <a:prstGeom prst="cube">
                <a:avLst>
                  <a:gd name="adj" fmla="val 5188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直方体 3">
                <a:extLst>
                  <a:ext uri="{FF2B5EF4-FFF2-40B4-BE49-F238E27FC236}">
                    <a16:creationId xmlns:a16="http://schemas.microsoft.com/office/drawing/2014/main" id="{9A6D885D-3A60-4ECE-AAF6-5CDD86AA32FA}"/>
                  </a:ext>
                </a:extLst>
              </p:cNvPr>
              <p:cNvSpPr/>
              <p:nvPr/>
            </p:nvSpPr>
            <p:spPr>
              <a:xfrm>
                <a:off x="4738976" y="3429000"/>
                <a:ext cx="1803203" cy="729532"/>
              </a:xfrm>
              <a:prstGeom prst="cube">
                <a:avLst>
                  <a:gd name="adj" fmla="val 2984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165D5D2-4659-4A17-A7CC-8F9C9337A6CC}"/>
                  </a:ext>
                </a:extLst>
              </p:cNvPr>
              <p:cNvSpPr txBox="1"/>
              <p:nvPr/>
            </p:nvSpPr>
            <p:spPr>
              <a:xfrm>
                <a:off x="3004953" y="2992582"/>
                <a:ext cx="1270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超伝導体</a:t>
                </a:r>
                <a:r>
                  <a:rPr lang="en-US" altLang="ja-JP" b="1" dirty="0"/>
                  <a:t>1</a:t>
                </a:r>
                <a:endParaRPr kumimoji="1" lang="ja-JP" altLang="en-US" b="1" dirty="0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F465A29-532C-4818-BB78-92C3CB19A22B}"/>
                  </a:ext>
                </a:extLst>
              </p:cNvPr>
              <p:cNvSpPr txBox="1"/>
              <p:nvPr/>
            </p:nvSpPr>
            <p:spPr>
              <a:xfrm>
                <a:off x="5389418" y="2992582"/>
                <a:ext cx="1270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超伝導体</a:t>
                </a:r>
                <a:r>
                  <a:rPr lang="en-US" altLang="ja-JP" b="1" dirty="0"/>
                  <a:t>2</a:t>
                </a:r>
                <a:endParaRPr kumimoji="1" lang="ja-JP" altLang="en-US" b="1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2E200C3-7E98-4C1D-9B2E-07AD69DEBB4C}"/>
                  </a:ext>
                </a:extLst>
              </p:cNvPr>
              <p:cNvSpPr txBox="1"/>
              <p:nvPr/>
            </p:nvSpPr>
            <p:spPr>
              <a:xfrm>
                <a:off x="4197186" y="2721901"/>
                <a:ext cx="1270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dirty="0"/>
                  <a:t>トンネル障壁</a:t>
                </a:r>
                <a:endParaRPr kumimoji="1" lang="ja-JP" altLang="en-US" sz="1400" b="1" dirty="0"/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EF48866A-DD28-4979-ACCC-EF9FE183146A}"/>
                  </a:ext>
                </a:extLst>
              </p:cNvPr>
              <p:cNvCxnSpPr>
                <a:stCxn id="3" idx="0"/>
                <a:endCxn id="7" idx="2"/>
              </p:cNvCxnSpPr>
              <p:nvPr/>
            </p:nvCxnSpPr>
            <p:spPr>
              <a:xfrm flipH="1" flipV="1">
                <a:off x="4832457" y="3029678"/>
                <a:ext cx="13779" cy="39932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7CF807F-A085-47AA-8102-7A33016B415D}"/>
                    </a:ext>
                  </a:extLst>
                </p:cNvPr>
                <p:cNvSpPr txBox="1"/>
                <p:nvPr/>
              </p:nvSpPr>
              <p:spPr>
                <a:xfrm>
                  <a:off x="3004953" y="3724272"/>
                  <a:ext cx="15434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dirty="0"/>
                    <a:t>巨視的位相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1" lang="ja-JP" altLang="en-US" sz="1600" dirty="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7CF807F-A085-47AA-8102-7A33016B4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953" y="3724272"/>
                  <a:ext cx="1543484" cy="338554"/>
                </a:xfrm>
                <a:prstGeom prst="rect">
                  <a:avLst/>
                </a:prstGeom>
                <a:blipFill>
                  <a:blip r:embed="rId2"/>
                  <a:stretch>
                    <a:fillRect l="-2372" t="-5455" b="-2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3243210-1892-4462-8854-E636D36A8448}"/>
                    </a:ext>
                  </a:extLst>
                </p:cNvPr>
                <p:cNvSpPr txBox="1"/>
                <p:nvPr/>
              </p:nvSpPr>
              <p:spPr>
                <a:xfrm>
                  <a:off x="4985814" y="3724272"/>
                  <a:ext cx="9638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3243210-1892-4462-8854-E636D36A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814" y="3724272"/>
                  <a:ext cx="96382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24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67C8683-D96C-421A-B1C4-D1FBA470F916}"/>
              </a:ext>
            </a:extLst>
          </p:cNvPr>
          <p:cNvGrpSpPr/>
          <p:nvPr/>
        </p:nvGrpSpPr>
        <p:grpSpPr>
          <a:xfrm>
            <a:off x="2602042" y="1353755"/>
            <a:ext cx="6910766" cy="4278818"/>
            <a:chOff x="2602042" y="1353755"/>
            <a:chExt cx="6910766" cy="427881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2563521-4A38-4CF6-97AC-D567DE51FE9C}"/>
                </a:ext>
              </a:extLst>
            </p:cNvPr>
            <p:cNvGrpSpPr/>
            <p:nvPr/>
          </p:nvGrpSpPr>
          <p:grpSpPr>
            <a:xfrm>
              <a:off x="3147443" y="1353755"/>
              <a:ext cx="5496827" cy="4278818"/>
              <a:chOff x="3147443" y="1353755"/>
              <a:chExt cx="5496827" cy="4278818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26F76254-73F8-458B-B97E-397CA4884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000" y="3662698"/>
                <a:ext cx="720000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A7AC9F3F-9285-49EA-A150-E2C94E096B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1000" y="3662698"/>
                <a:ext cx="720000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A06805D4-993D-403D-8435-9092960D59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730" y="5326911"/>
                <a:ext cx="12865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758E4E32-7435-4BE3-B7F5-24360783E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0889" y="5479311"/>
                <a:ext cx="9002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FD20D345-F9BE-42F6-874D-07226BC53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326" y="5631711"/>
                <a:ext cx="5493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04071352-08AF-47DB-B5B3-EDD329C69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1000" y="1896891"/>
                <a:ext cx="0" cy="34406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E637A1EF-10A9-4EDB-AA65-AAD7A88D000F}"/>
                  </a:ext>
                </a:extLst>
              </p:cNvPr>
              <p:cNvGrpSpPr/>
              <p:nvPr/>
            </p:nvGrpSpPr>
            <p:grpSpPr>
              <a:xfrm rot="16200000">
                <a:off x="5342930" y="1706565"/>
                <a:ext cx="1105880" cy="400260"/>
                <a:chOff x="2901571" y="3202862"/>
                <a:chExt cx="711467" cy="332232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D9E7737F-0FB3-4701-AA1A-E93DA7E647CB}"/>
                    </a:ext>
                  </a:extLst>
                </p:cNvPr>
                <p:cNvSpPr/>
                <p:nvPr/>
              </p:nvSpPr>
              <p:spPr>
                <a:xfrm>
                  <a:off x="2953041" y="3202862"/>
                  <a:ext cx="621141" cy="332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1E2D01DD-CFB2-4118-AC79-C10C3816E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1571" y="3202862"/>
                  <a:ext cx="71146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85848783-057B-42D7-A4AF-36B7E710E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1571" y="3535094"/>
                  <a:ext cx="71146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7DD32BA6-7978-4F9A-BEDB-9BA261733E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87" y="1906695"/>
                <a:ext cx="19050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D26710E0-1A55-44A5-A53E-AD493EB4B624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805" y="2633034"/>
                    <a:ext cx="608115" cy="5990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3600" dirty="0"/>
                  </a:p>
                </p:txBody>
              </p:sp>
            </mc:Choice>
            <mc:Fallback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D26710E0-1A55-44A5-A53E-AD493EB4B6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805" y="2633034"/>
                    <a:ext cx="608115" cy="5990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E4CCFDFA-D80E-4EEB-AE15-08EF2D3CBB28}"/>
                  </a:ext>
                </a:extLst>
              </p:cNvPr>
              <p:cNvGrpSpPr/>
              <p:nvPr/>
            </p:nvGrpSpPr>
            <p:grpSpPr>
              <a:xfrm flipH="1">
                <a:off x="3790713" y="1886257"/>
                <a:ext cx="1905013" cy="3440654"/>
                <a:chOff x="6248387" y="2049291"/>
                <a:chExt cx="1905013" cy="3440654"/>
              </a:xfrm>
            </p:grpSpPr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0DC6D071-57EE-4500-8CC7-E9344CAC0E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53400" y="2049291"/>
                  <a:ext cx="0" cy="34406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56829678-C6D4-4E98-8140-38EAD4538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48387" y="2059095"/>
                  <a:ext cx="190501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0B7820AC-C031-463A-9C75-A37EC99B34AA}"/>
                  </a:ext>
                </a:extLst>
              </p:cNvPr>
              <p:cNvGrpSpPr/>
              <p:nvPr/>
            </p:nvGrpSpPr>
            <p:grpSpPr>
              <a:xfrm>
                <a:off x="3369406" y="3198754"/>
                <a:ext cx="846600" cy="815660"/>
                <a:chOff x="5028976" y="-1463643"/>
                <a:chExt cx="425123" cy="417407"/>
              </a:xfrm>
            </p:grpSpPr>
            <p:sp>
              <p:nvSpPr>
                <p:cNvPr id="18" name="楕円 17">
                  <a:extLst>
                    <a:ext uri="{FF2B5EF4-FFF2-40B4-BE49-F238E27FC236}">
                      <a16:creationId xmlns:a16="http://schemas.microsoft.com/office/drawing/2014/main" id="{3B87C686-1E9A-4D0D-87B8-C79E0A22BD3A}"/>
                    </a:ext>
                  </a:extLst>
                </p:cNvPr>
                <p:cNvSpPr/>
                <p:nvPr/>
              </p:nvSpPr>
              <p:spPr>
                <a:xfrm>
                  <a:off x="5028976" y="-1463643"/>
                  <a:ext cx="425123" cy="41740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C4EFE456-2D42-454A-A17F-C5BE9C87F7B4}"/>
                    </a:ext>
                  </a:extLst>
                </p:cNvPr>
                <p:cNvSpPr/>
                <p:nvPr/>
              </p:nvSpPr>
              <p:spPr>
                <a:xfrm>
                  <a:off x="5076228" y="-1341027"/>
                  <a:ext cx="330107" cy="209006"/>
                </a:xfrm>
                <a:custGeom>
                  <a:avLst/>
                  <a:gdLst>
                    <a:gd name="connsiteX0" fmla="*/ 0 w 331076"/>
                    <a:gd name="connsiteY0" fmla="*/ 176972 h 323418"/>
                    <a:gd name="connsiteX1" fmla="*/ 94593 w 331076"/>
                    <a:gd name="connsiteY1" fmla="*/ 3552 h 323418"/>
                    <a:gd name="connsiteX2" fmla="*/ 236483 w 331076"/>
                    <a:gd name="connsiteY2" fmla="*/ 318862 h 323418"/>
                    <a:gd name="connsiteX3" fmla="*/ 331076 w 331076"/>
                    <a:gd name="connsiteY3" fmla="*/ 161207 h 32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076" h="323418">
                      <a:moveTo>
                        <a:pt x="0" y="176972"/>
                      </a:moveTo>
                      <a:cubicBezTo>
                        <a:pt x="27589" y="78438"/>
                        <a:pt x="55179" y="-20096"/>
                        <a:pt x="94593" y="3552"/>
                      </a:cubicBezTo>
                      <a:cubicBezTo>
                        <a:pt x="134007" y="27200"/>
                        <a:pt x="197069" y="292586"/>
                        <a:pt x="236483" y="318862"/>
                      </a:cubicBezTo>
                      <a:cubicBezTo>
                        <a:pt x="275897" y="345138"/>
                        <a:pt x="303486" y="253172"/>
                        <a:pt x="331076" y="161207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BB0B776-67DA-4F07-8F39-B4222B398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7443" y="5327773"/>
                <a:ext cx="12865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B172CC15-5D93-479C-8B7D-15854D509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602" y="5480173"/>
                <a:ext cx="9002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42677D-81FA-46D0-B971-B4DE88DA7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039" y="5632573"/>
                <a:ext cx="5493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B510FB53-9649-4F77-8F77-AB116C0B1FBD}"/>
                    </a:ext>
                  </a:extLst>
                </p:cNvPr>
                <p:cNvSpPr txBox="1"/>
                <p:nvPr/>
              </p:nvSpPr>
              <p:spPr>
                <a:xfrm>
                  <a:off x="2602042" y="3312380"/>
                  <a:ext cx="539828" cy="5990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B510FB53-9649-4F77-8F77-AB116C0B1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042" y="3312380"/>
                  <a:ext cx="539828" cy="5990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32D1E25F-A639-47FE-A800-C49051FFAA20}"/>
                    </a:ext>
                  </a:extLst>
                </p:cNvPr>
                <p:cNvSpPr txBox="1"/>
                <p:nvPr/>
              </p:nvSpPr>
              <p:spPr>
                <a:xfrm>
                  <a:off x="8550942" y="3617218"/>
                  <a:ext cx="961866" cy="592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a14:m>
                  <a:r>
                    <a:rPr kumimoji="1" lang="en-US" altLang="ja-JP" sz="3600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6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a14:m>
                  <a:endParaRPr kumimoji="1" lang="ja-JP" altLang="en-US" sz="3600" dirty="0"/>
                </a:p>
              </p:txBody>
            </p:sp>
          </mc:Choice>
          <mc:Fallback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32D1E25F-A639-47FE-A800-C49051FFA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942" y="3617218"/>
                  <a:ext cx="961866" cy="592791"/>
                </a:xfrm>
                <a:prstGeom prst="rect">
                  <a:avLst/>
                </a:prstGeom>
                <a:blipFill>
                  <a:blip r:embed="rId4"/>
                  <a:stretch>
                    <a:fillRect t="-21429" b="-408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171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8623</TotalTime>
  <Words>87</Words>
  <Application>Microsoft Office PowerPoint</Application>
  <PresentationFormat>ワイド画面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Sota Ino</dc:creator>
  <cp:lastModifiedBy>Sota Ino</cp:lastModifiedBy>
  <cp:revision>58</cp:revision>
  <dcterms:created xsi:type="dcterms:W3CDTF">2021-02-02T10:29:52Z</dcterms:created>
  <dcterms:modified xsi:type="dcterms:W3CDTF">2021-02-08T13:13:50Z</dcterms:modified>
</cp:coreProperties>
</file>