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1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4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1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323D-2CC4-492F-A48A-66211ADAE819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4C89-8C49-4623-9D1C-D20288D9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WEMOS</a:t>
            </a:r>
            <a:endParaRPr lang="en-US" sz="8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Out</a:t>
            </a:r>
            <a:endParaRPr lang="en-US" dirty="0"/>
          </a:p>
        </p:txBody>
      </p:sp>
      <p:pic>
        <p:nvPicPr>
          <p:cNvPr id="1026" name="Picture 2" descr="https://hobbytronics.com.pk/wp-content/uploads/wemos-pinou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91" y="473492"/>
            <a:ext cx="7994748" cy="570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76370" y="2339746"/>
            <a:ext cx="3999931" cy="176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พอร์ตการเชื่อมต่อต่างๆ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4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</a:t>
            </a:r>
            <a:r>
              <a:rPr lang="en-US" dirty="0" smtClean="0"/>
              <a:t>Shield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646"/>
            <a:ext cx="7411484" cy="41630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052178" y="2957932"/>
            <a:ext cx="3999931" cy="176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เชื่อมต่อด้วยพอร์ต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D1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391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67" y="1786055"/>
            <a:ext cx="3819633" cy="485706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 Shield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41945" y="2898815"/>
            <a:ext cx="3999931" cy="176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เชื่อมต่อด้วยพอร์ต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D4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507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Sarabun New</vt:lpstr>
      <vt:lpstr>Office Theme</vt:lpstr>
      <vt:lpstr>WEMOS</vt:lpstr>
      <vt:lpstr>Pin Out</vt:lpstr>
      <vt:lpstr>Relay Shield</vt:lpstr>
      <vt:lpstr>DHT Shield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WEMOS</dc:title>
  <dc:creator>User</dc:creator>
  <cp:lastModifiedBy>User</cp:lastModifiedBy>
  <cp:revision>2</cp:revision>
  <dcterms:created xsi:type="dcterms:W3CDTF">2017-05-19T16:05:54Z</dcterms:created>
  <dcterms:modified xsi:type="dcterms:W3CDTF">2017-05-19T16:16:30Z</dcterms:modified>
</cp:coreProperties>
</file>