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12:08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A7DEB-8B87-4060-A3B9-11C7246FA20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22BD9-C538-4A60-8FE9-474E54AA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18" y="136574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-1" y="1981426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E6352-B798-8DB6-CBCE-EA252C1A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1" y="1195843"/>
            <a:ext cx="8452749" cy="3714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339CA2-BD16-B969-3302-828B8EC690C0}"/>
              </a:ext>
            </a:extLst>
          </p:cNvPr>
          <p:cNvSpPr/>
          <p:nvPr/>
        </p:nvSpPr>
        <p:spPr>
          <a:xfrm>
            <a:off x="924821" y="1516688"/>
            <a:ext cx="8353357" cy="339324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6C1B76-48E8-95AE-B1A3-EC643F43734D}"/>
                  </a:ext>
                </a:extLst>
              </p14:cNvPr>
              <p14:cNvContentPartPr/>
              <p14:nvPr/>
            </p14:nvContentPartPr>
            <p14:xfrm>
              <a:off x="4209316" y="172393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6C1B76-48E8-95AE-B1A3-EC643F437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3196" y="171781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C155206B-78C9-5411-3EA1-D01A3F5112FA}"/>
              </a:ext>
            </a:extLst>
          </p:cNvPr>
          <p:cNvSpPr/>
          <p:nvPr/>
        </p:nvSpPr>
        <p:spPr>
          <a:xfrm>
            <a:off x="9501809" y="1617167"/>
            <a:ext cx="422413" cy="28714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2CDFC-6598-ECA6-1F5F-12D4794D0005}"/>
              </a:ext>
            </a:extLst>
          </p:cNvPr>
          <p:cNvSpPr txBox="1"/>
          <p:nvPr/>
        </p:nvSpPr>
        <p:spPr>
          <a:xfrm>
            <a:off x="9990919" y="2929775"/>
            <a:ext cx="1011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Div: Container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DD877A-E931-65CA-9B35-E2671647C316}"/>
              </a:ext>
            </a:extLst>
          </p:cNvPr>
          <p:cNvSpPr/>
          <p:nvPr/>
        </p:nvSpPr>
        <p:spPr>
          <a:xfrm>
            <a:off x="9501809" y="1237421"/>
            <a:ext cx="149087" cy="322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4FB00-7370-4695-676E-5D23B9635412}"/>
              </a:ext>
            </a:extLst>
          </p:cNvPr>
          <p:cNvSpPr txBox="1"/>
          <p:nvPr/>
        </p:nvSpPr>
        <p:spPr>
          <a:xfrm>
            <a:off x="9650896" y="121401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Div:header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643628-644E-7632-DEBE-D493C616CA75}"/>
              </a:ext>
            </a:extLst>
          </p:cNvPr>
          <p:cNvSpPr/>
          <p:nvPr/>
        </p:nvSpPr>
        <p:spPr>
          <a:xfrm>
            <a:off x="924821" y="1214015"/>
            <a:ext cx="835335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038A1-7E64-D9F2-8B14-13720BEA8ED1}"/>
              </a:ext>
            </a:extLst>
          </p:cNvPr>
          <p:cNvSpPr txBox="1"/>
          <p:nvPr/>
        </p:nvSpPr>
        <p:spPr>
          <a:xfrm>
            <a:off x="469901" y="5341312"/>
            <a:ext cx="1128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have to divide the page into two </a:t>
            </a:r>
            <a:r>
              <a:rPr lang="en-US" dirty="0" err="1"/>
              <a:t>divs</a:t>
            </a:r>
            <a:r>
              <a:rPr lang="en-US" dirty="0"/>
              <a:t>. These two will become the parents of smaller </a:t>
            </a:r>
            <a:r>
              <a:rPr lang="en-US" dirty="0" err="1"/>
              <a:t>divs</a:t>
            </a:r>
            <a:r>
              <a:rPr lang="en-US" dirty="0"/>
              <a:t> and provide the layout to another div.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E574F-5038-B650-D183-84A86AA3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73366"/>
            <a:ext cx="10888317" cy="486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0525C9-7A63-E6CB-1F4A-D2ECADCEAD32}"/>
              </a:ext>
            </a:extLst>
          </p:cNvPr>
          <p:cNvSpPr/>
          <p:nvPr/>
        </p:nvSpPr>
        <p:spPr>
          <a:xfrm>
            <a:off x="516835" y="273366"/>
            <a:ext cx="3344517" cy="486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EBEC-4FED-358E-5CCF-D7D2528DE182}"/>
              </a:ext>
            </a:extLst>
          </p:cNvPr>
          <p:cNvSpPr/>
          <p:nvPr/>
        </p:nvSpPr>
        <p:spPr>
          <a:xfrm>
            <a:off x="3998844" y="273366"/>
            <a:ext cx="3344517" cy="486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2D0E7-44CB-408B-E109-56D7ABC59980}"/>
              </a:ext>
            </a:extLst>
          </p:cNvPr>
          <p:cNvSpPr/>
          <p:nvPr/>
        </p:nvSpPr>
        <p:spPr>
          <a:xfrm>
            <a:off x="7480853" y="273366"/>
            <a:ext cx="4061791" cy="486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EC1737E-9EC9-E1FC-3ACD-832230A1DBA9}"/>
              </a:ext>
            </a:extLst>
          </p:cNvPr>
          <p:cNvSpPr/>
          <p:nvPr/>
        </p:nvSpPr>
        <p:spPr>
          <a:xfrm rot="5400000">
            <a:off x="1972071" y="-542529"/>
            <a:ext cx="354532" cy="3265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18FD256-2693-775C-804E-A107F1D80E84}"/>
              </a:ext>
            </a:extLst>
          </p:cNvPr>
          <p:cNvSpPr/>
          <p:nvPr/>
        </p:nvSpPr>
        <p:spPr>
          <a:xfrm rot="5400000">
            <a:off x="5525376" y="-613826"/>
            <a:ext cx="291452" cy="3344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FDC5910-C542-E31E-4B3F-BB6A1EB73ADA}"/>
              </a:ext>
            </a:extLst>
          </p:cNvPr>
          <p:cNvSpPr/>
          <p:nvPr/>
        </p:nvSpPr>
        <p:spPr>
          <a:xfrm rot="5400000">
            <a:off x="9366020" y="-1008924"/>
            <a:ext cx="291453" cy="4061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F01CB-6F5B-22EC-98CB-7F9CD586E6F4}"/>
              </a:ext>
            </a:extLst>
          </p:cNvPr>
          <p:cNvSpPr txBox="1"/>
          <p:nvPr/>
        </p:nvSpPr>
        <p:spPr>
          <a:xfrm>
            <a:off x="1634987" y="1354998"/>
            <a:ext cx="12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Div: 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F1330-CC8E-E17C-A20D-81D3AFBF95EE}"/>
              </a:ext>
            </a:extLst>
          </p:cNvPr>
          <p:cNvSpPr txBox="1"/>
          <p:nvPr/>
        </p:nvSpPr>
        <p:spPr>
          <a:xfrm>
            <a:off x="5205269" y="12672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Div: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2B9A1-475B-A57A-5C2D-C91F94D0E197}"/>
              </a:ext>
            </a:extLst>
          </p:cNvPr>
          <p:cNvSpPr txBox="1"/>
          <p:nvPr/>
        </p:nvSpPr>
        <p:spPr>
          <a:xfrm>
            <a:off x="9327874" y="1539664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Div:info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ABD5E-E42A-0353-1C4B-02814A2D423C}"/>
              </a:ext>
            </a:extLst>
          </p:cNvPr>
          <p:cNvSpPr txBox="1"/>
          <p:nvPr/>
        </p:nvSpPr>
        <p:spPr>
          <a:xfrm>
            <a:off x="2300909" y="3210338"/>
            <a:ext cx="739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>
                <a:solidFill>
                  <a:srgbClr val="FF0000"/>
                </a:solidFill>
              </a:rPr>
              <a:t>div:header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We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 to divide it into 3 small </a:t>
            </a:r>
            <a:r>
              <a:rPr lang="en-US" dirty="0" err="1"/>
              <a:t>divs</a:t>
            </a:r>
            <a:r>
              <a:rPr lang="en-US" dirty="0"/>
              <a:t> in order to arrange them.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A42062-24AA-FADE-2156-45774C6BC1E4}"/>
              </a:ext>
            </a:extLst>
          </p:cNvPr>
          <p:cNvGrpSpPr/>
          <p:nvPr/>
        </p:nvGrpSpPr>
        <p:grpSpPr>
          <a:xfrm>
            <a:off x="1615659" y="412317"/>
            <a:ext cx="10136838" cy="3846755"/>
            <a:chOff x="528841" y="854938"/>
            <a:chExt cx="10136838" cy="3846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77B508-3EC5-774F-8A78-E23668844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59"/>
            <a:stretch/>
          </p:blipFill>
          <p:spPr>
            <a:xfrm>
              <a:off x="528841" y="854938"/>
              <a:ext cx="8122489" cy="32528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2120F29-AE94-232D-61EF-85B552F5B80C}"/>
                </a:ext>
              </a:extLst>
            </p:cNvPr>
            <p:cNvSpPr/>
            <p:nvPr/>
          </p:nvSpPr>
          <p:spPr>
            <a:xfrm>
              <a:off x="8872026" y="854939"/>
              <a:ext cx="168397" cy="115674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KH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34B1AFDA-C552-C0A3-0E95-4F0F07AA7DDA}"/>
                </a:ext>
              </a:extLst>
            </p:cNvPr>
            <p:cNvSpPr/>
            <p:nvPr/>
          </p:nvSpPr>
          <p:spPr>
            <a:xfrm>
              <a:off x="8872026" y="2011681"/>
              <a:ext cx="168397" cy="209608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KH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310055E-1371-A5E6-64EA-2F0D8B176C9E}"/>
                </a:ext>
              </a:extLst>
            </p:cNvPr>
            <p:cNvSpPr/>
            <p:nvPr/>
          </p:nvSpPr>
          <p:spPr>
            <a:xfrm rot="5400000">
              <a:off x="2732659" y="3837380"/>
              <a:ext cx="168397" cy="1006231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1B8AA01-9E7D-2C43-92C5-796100B180F2}"/>
                </a:ext>
              </a:extLst>
            </p:cNvPr>
            <p:cNvSpPr/>
            <p:nvPr/>
          </p:nvSpPr>
          <p:spPr>
            <a:xfrm rot="5400000">
              <a:off x="4944997" y="2631273"/>
              <a:ext cx="168397" cy="3418448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KH"/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6732EEAE-3AFA-07B5-69FF-02C6A3BB6E42}"/>
                </a:ext>
              </a:extLst>
            </p:cNvPr>
            <p:cNvSpPr txBox="1"/>
            <p:nvPr/>
          </p:nvSpPr>
          <p:spPr>
            <a:xfrm>
              <a:off x="1078089" y="129481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714A2516-C6D1-4BAE-6AC6-EC003B68B0FE}"/>
                </a:ext>
              </a:extLst>
            </p:cNvPr>
            <p:cNvSpPr txBox="1"/>
            <p:nvPr/>
          </p:nvSpPr>
          <p:spPr>
            <a:xfrm>
              <a:off x="7351672" y="129480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43BA0CE3-7A9F-6630-46A7-259149BE50EA}"/>
                </a:ext>
              </a:extLst>
            </p:cNvPr>
            <p:cNvSpPr txBox="1"/>
            <p:nvPr/>
          </p:nvSpPr>
          <p:spPr>
            <a:xfrm>
              <a:off x="1078089" y="2911567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32CBFC3E-70E9-E372-3158-90C8A525FD12}"/>
                </a:ext>
              </a:extLst>
            </p:cNvPr>
            <p:cNvSpPr txBox="1"/>
            <p:nvPr/>
          </p:nvSpPr>
          <p:spPr>
            <a:xfrm>
              <a:off x="7351672" y="2913658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492BD0F4-9B9C-A1B3-A438-5ABAFD47E059}"/>
                </a:ext>
              </a:extLst>
            </p:cNvPr>
            <p:cNvSpPr txBox="1"/>
            <p:nvPr/>
          </p:nvSpPr>
          <p:spPr>
            <a:xfrm>
              <a:off x="9177836" y="1248642"/>
              <a:ext cx="140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classrom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20AC5D63-54F0-A7ED-B03A-7A58A36FD00A}"/>
                </a:ext>
              </a:extLst>
            </p:cNvPr>
            <p:cNvSpPr txBox="1"/>
            <p:nvPr/>
          </p:nvSpPr>
          <p:spPr>
            <a:xfrm>
              <a:off x="9177836" y="2911567"/>
              <a:ext cx="1487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div: classwork</a:t>
              </a: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B249D773-BEE9-7B9B-ADFA-8ECA546465BB}"/>
                </a:ext>
              </a:extLst>
            </p:cNvPr>
            <p:cNvSpPr txBox="1"/>
            <p:nvPr/>
          </p:nvSpPr>
          <p:spPr>
            <a:xfrm>
              <a:off x="2297768" y="442469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1"/>
                  </a:solidFill>
                </a:rPr>
                <a:t>div: link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7239D81C-7540-A6E0-F2D2-9591E1772B02}"/>
                </a:ext>
              </a:extLst>
            </p:cNvPr>
            <p:cNvSpPr txBox="1"/>
            <p:nvPr/>
          </p:nvSpPr>
          <p:spPr>
            <a:xfrm>
              <a:off x="4342174" y="4419210"/>
              <a:ext cx="122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accent1"/>
                  </a:solidFill>
                </a:rPr>
                <a:t>div: assignments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E4629-BB00-A25A-9954-D0AEE8026116}"/>
              </a:ext>
            </a:extLst>
          </p:cNvPr>
          <p:cNvSpPr/>
          <p:nvPr/>
        </p:nvSpPr>
        <p:spPr>
          <a:xfrm>
            <a:off x="3429732" y="1570997"/>
            <a:ext cx="977058" cy="209414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4629-BB00-A25A-9954-D0AEE8026116}"/>
              </a:ext>
            </a:extLst>
          </p:cNvPr>
          <p:cNvSpPr/>
          <p:nvPr/>
        </p:nvSpPr>
        <p:spPr>
          <a:xfrm>
            <a:off x="4406789" y="1605569"/>
            <a:ext cx="3418449" cy="199736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BE4629-BB00-A25A-9954-D0AEE8026116}"/>
              </a:ext>
            </a:extLst>
          </p:cNvPr>
          <p:cNvSpPr/>
          <p:nvPr/>
        </p:nvSpPr>
        <p:spPr>
          <a:xfrm>
            <a:off x="1577555" y="412315"/>
            <a:ext cx="8122490" cy="113104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E4629-BB00-A25A-9954-D0AEE8026116}"/>
              </a:ext>
            </a:extLst>
          </p:cNvPr>
          <p:cNvSpPr/>
          <p:nvPr/>
        </p:nvSpPr>
        <p:spPr>
          <a:xfrm>
            <a:off x="1577556" y="1631269"/>
            <a:ext cx="8122489" cy="209608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B6398-59EC-CBEF-BF1A-FA853F4948B3}"/>
              </a:ext>
            </a:extLst>
          </p:cNvPr>
          <p:cNvSpPr txBox="1"/>
          <p:nvPr/>
        </p:nvSpPr>
        <p:spPr>
          <a:xfrm>
            <a:off x="1998497" y="4427470"/>
            <a:ext cx="783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this div, the content is centered, and padding is used to create space around the design. We split the div into two parts: "classroom" and "classwork." The "classwork" part was then divided into two sections: "meetings" and "assignments" to make it easier for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Riem Sotheara</cp:lastModifiedBy>
  <cp:revision>2</cp:revision>
  <dcterms:created xsi:type="dcterms:W3CDTF">2024-08-04T11:27:57Z</dcterms:created>
  <dcterms:modified xsi:type="dcterms:W3CDTF">2024-11-14T16:37:35Z</dcterms:modified>
</cp:coreProperties>
</file>