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5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945A-D545-4695-A7EC-6FC5DC31C0B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EE08-F777-4F49-AA5E-9A8029FD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1853" y="1322471"/>
            <a:ext cx="1777285" cy="205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6382" y="4145731"/>
            <a:ext cx="1777285" cy="2072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908600" y="4661009"/>
            <a:ext cx="1777285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650071" y="1400019"/>
            <a:ext cx="54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78927" y="425398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45254" y="4834531"/>
            <a:ext cx="169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firstName:string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6856894" y="3381933"/>
            <a:ext cx="3601" cy="70832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71853" y="1769351"/>
            <a:ext cx="1777285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749138" y="2012830"/>
            <a:ext cx="1735066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749138" y="2770079"/>
            <a:ext cx="1735066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8763588" y="174631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from</a:t>
            </a:r>
            <a:endParaRPr lang="en-US" sz="1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953489" y="5272861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lastName:string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24024" y="3776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526423" y="1322471"/>
            <a:ext cx="1777285" cy="205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40896" y="1397095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Address</a:t>
            </a:r>
            <a:endParaRPr lang="en-US" b="1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9526423" y="1769351"/>
            <a:ext cx="1777285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6129535" y="1936753"/>
            <a:ext cx="1418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busName:string</a:t>
            </a:r>
            <a:endParaRPr 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9706354" y="1963813"/>
            <a:ext cx="953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city:string</a:t>
            </a:r>
            <a:endParaRPr 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9715109" y="2361553"/>
            <a:ext cx="11337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street:string</a:t>
            </a:r>
            <a:endParaRPr lang="en-US" sz="1500" dirty="0"/>
          </a:p>
        </p:txBody>
      </p:sp>
      <p:sp>
        <p:nvSpPr>
          <p:cNvPr id="77" name="Rectangle 76"/>
          <p:cNvSpPr/>
          <p:nvPr/>
        </p:nvSpPr>
        <p:spPr>
          <a:xfrm>
            <a:off x="1353132" y="1453845"/>
            <a:ext cx="1777285" cy="2062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07119" y="1492619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DateTime</a:t>
            </a:r>
            <a:endParaRPr lang="en-US" b="1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353132" y="1900725"/>
            <a:ext cx="1777285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1451495" y="2369211"/>
            <a:ext cx="1035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time:string</a:t>
            </a:r>
            <a:endParaRPr 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451495" y="2046046"/>
            <a:ext cx="1068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date: </a:t>
            </a:r>
            <a:r>
              <a:rPr lang="en-US" sz="1500" dirty="0" smtClean="0"/>
              <a:t>string</a:t>
            </a:r>
            <a:endParaRPr lang="en-US" sz="15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130417" y="2023317"/>
            <a:ext cx="2841436" cy="22729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5" name="TextBox 84"/>
          <p:cNvSpPr txBox="1"/>
          <p:nvPr/>
        </p:nvSpPr>
        <p:spPr>
          <a:xfrm>
            <a:off x="3446995" y="1683101"/>
            <a:ext cx="141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departureDateTime</a:t>
            </a:r>
            <a:endParaRPr lang="en-US" sz="12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9212686" y="1700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775639" y="2485011"/>
            <a:ext cx="31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</a:t>
            </a:r>
            <a:endParaRPr lang="en-US" sz="12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9224737" y="243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159505" y="1676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130417" y="3027034"/>
            <a:ext cx="2841436" cy="22729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3446995" y="2686818"/>
            <a:ext cx="1189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arrivalDateTime</a:t>
            </a:r>
            <a:endParaRPr lang="en-US" sz="12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59505" y="268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643667" y="5078002"/>
            <a:ext cx="278822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10436112" y="3384856"/>
            <a:ext cx="15651" cy="169314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0" name="TextBox 99"/>
          <p:cNvSpPr txBox="1"/>
          <p:nvPr/>
        </p:nvSpPr>
        <p:spPr>
          <a:xfrm>
            <a:off x="10415064" y="35279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0344758" y="389731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address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211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5</cp:revision>
  <dcterms:created xsi:type="dcterms:W3CDTF">2021-09-17T02:56:54Z</dcterms:created>
  <dcterms:modified xsi:type="dcterms:W3CDTF">2021-09-17T05:05:38Z</dcterms:modified>
</cp:coreProperties>
</file>