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CB07-228F-45E0-B3C4-DA7F8B1117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20AB-082C-4A42-AE5A-AFCB9FD1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CB07-228F-45E0-B3C4-DA7F8B1117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20AB-082C-4A42-AE5A-AFCB9FD1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8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CB07-228F-45E0-B3C4-DA7F8B1117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20AB-082C-4A42-AE5A-AFCB9FD1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1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CB07-228F-45E0-B3C4-DA7F8B1117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20AB-082C-4A42-AE5A-AFCB9FD1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CB07-228F-45E0-B3C4-DA7F8B1117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20AB-082C-4A42-AE5A-AFCB9FD1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8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CB07-228F-45E0-B3C4-DA7F8B1117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20AB-082C-4A42-AE5A-AFCB9FD1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2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CB07-228F-45E0-B3C4-DA7F8B1117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20AB-082C-4A42-AE5A-AFCB9FD1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CB07-228F-45E0-B3C4-DA7F8B1117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20AB-082C-4A42-AE5A-AFCB9FD1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CB07-228F-45E0-B3C4-DA7F8B1117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20AB-082C-4A42-AE5A-AFCB9FD1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CB07-228F-45E0-B3C4-DA7F8B1117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20AB-082C-4A42-AE5A-AFCB9FD1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7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CB07-228F-45E0-B3C4-DA7F8B1117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20AB-082C-4A42-AE5A-AFCB9FD1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CB07-228F-45E0-B3C4-DA7F8B1117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A20AB-082C-4A42-AE5A-AFCB9FD1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9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149" y="829992"/>
            <a:ext cx="2138289" cy="17443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1548" y="906936"/>
            <a:ext cx="106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Store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9149" y="1491711"/>
            <a:ext cx="21382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81155" y="748083"/>
            <a:ext cx="2138289" cy="17443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9745" y="748083"/>
            <a:ext cx="149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Product</a:t>
            </a:r>
            <a:endParaRPr lang="en-US" sz="3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81155" y="1409802"/>
            <a:ext cx="21382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81155" y="3446585"/>
            <a:ext cx="2138289" cy="20538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99745" y="3523529"/>
            <a:ext cx="1764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Feedback</a:t>
            </a:r>
            <a:endParaRPr lang="en-US" sz="3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981155" y="4108304"/>
            <a:ext cx="21382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304034" y="2071521"/>
            <a:ext cx="16771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65534" y="17021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3" idx="0"/>
          </p:cNvCxnSpPr>
          <p:nvPr/>
        </p:nvCxnSpPr>
        <p:spPr>
          <a:xfrm flipH="1">
            <a:off x="5050300" y="2489982"/>
            <a:ext cx="2" cy="95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10803" y="29156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10803" y="3149664"/>
            <a:ext cx="915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feedbacks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133954" y="2111781"/>
            <a:ext cx="82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products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35793" y="1507186"/>
            <a:ext cx="14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: </a:t>
            </a:r>
            <a:r>
              <a:rPr lang="en-US" b="1" dirty="0" smtClean="0"/>
              <a:t>string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157584" y="1479051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: </a:t>
            </a:r>
            <a:r>
              <a:rPr lang="en-US" b="1" dirty="0"/>
              <a:t>string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157584" y="4152685"/>
            <a:ext cx="173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comment: </a:t>
            </a:r>
            <a:r>
              <a:rPr lang="en-US" b="1" dirty="0"/>
              <a:t>string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157584" y="4566397"/>
            <a:ext cx="203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evaluation: </a:t>
            </a:r>
            <a:r>
              <a:rPr lang="en-US" b="1" dirty="0" smtClean="0"/>
              <a:t>number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211599" y="3545594"/>
            <a:ext cx="2138289" cy="1954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0015" y="3622538"/>
            <a:ext cx="1801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Customer</a:t>
            </a:r>
            <a:endParaRPr lang="en-US" sz="3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11599" y="4207313"/>
            <a:ext cx="21382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8243" y="4222788"/>
            <a:ext cx="17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firstname </a:t>
            </a:r>
            <a:r>
              <a:rPr lang="en-US" dirty="0"/>
              <a:t>: </a:t>
            </a:r>
            <a:r>
              <a:rPr lang="en-US" b="1" dirty="0"/>
              <a:t>string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224628" y="2574387"/>
            <a:ext cx="2" cy="95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33585" y="3052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76975" y="3183789"/>
            <a:ext cx="93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customers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2349888" y="4751061"/>
            <a:ext cx="163126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68575" y="43301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504202" y="4827381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author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181436" y="1938481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price: </a:t>
            </a:r>
            <a:r>
              <a:rPr lang="en-US" b="1" dirty="0" smtClean="0"/>
              <a:t>number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08243" y="4611937"/>
            <a:ext cx="17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lastname </a:t>
            </a:r>
            <a:r>
              <a:rPr lang="en-US" dirty="0"/>
              <a:t>: </a:t>
            </a:r>
            <a:r>
              <a:rPr lang="en-US" b="1" dirty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021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4</cp:revision>
  <dcterms:created xsi:type="dcterms:W3CDTF">2020-10-10T10:21:55Z</dcterms:created>
  <dcterms:modified xsi:type="dcterms:W3CDTF">2021-09-19T18:20:25Z</dcterms:modified>
</cp:coreProperties>
</file>