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4" y="-3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9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98C4-47CE-4A86-908C-40D8B989362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5386-4424-4B60-BC45-F066CCE7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63CC7866-10E5-4991-935E-B876CC497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49878"/>
              </p:ext>
            </p:extLst>
          </p:nvPr>
        </p:nvGraphicFramePr>
        <p:xfrm>
          <a:off x="1762409" y="2857505"/>
          <a:ext cx="2390098" cy="2957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098">
                  <a:extLst>
                    <a:ext uri="{9D8B030D-6E8A-4147-A177-3AD203B41FA5}">
                      <a16:colId xmlns:a16="http://schemas.microsoft.com/office/drawing/2014/main" val="1924057516"/>
                    </a:ext>
                  </a:extLst>
                </a:gridCol>
              </a:tblGrid>
              <a:tr h="4603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Abstract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0669"/>
                  </a:ext>
                </a:extLst>
              </a:tr>
              <a:tr h="249724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#  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#  Address: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# Age: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#  Phone: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#  Gender: string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displayInformartion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534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28B7DDE7-911C-4B60-BDB3-5F897ABE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93561"/>
              </p:ext>
            </p:extLst>
          </p:nvPr>
        </p:nvGraphicFramePr>
        <p:xfrm>
          <a:off x="6155595" y="2781303"/>
          <a:ext cx="2803161" cy="302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161">
                  <a:extLst>
                    <a:ext uri="{9D8B030D-6E8A-4147-A177-3AD203B41FA5}">
                      <a16:colId xmlns:a16="http://schemas.microsoft.com/office/drawing/2014/main" val="2919722001"/>
                    </a:ext>
                  </a:extLst>
                </a:gridCol>
              </a:tblGrid>
              <a:tr h="4681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Hospital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06833"/>
                  </a:ext>
                </a:extLst>
              </a:tr>
              <a:tr h="22238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Address: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Phone: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depart:Depatment</a:t>
                      </a:r>
                      <a:r>
                        <a:rPr lang="en-US" sz="1800" dirty="0"/>
                        <a:t>[]=[]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Staff:Staff</a:t>
                      </a:r>
                      <a:r>
                        <a:rPr lang="en-US" sz="1800" dirty="0"/>
                        <a:t>[]=[]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Patient:Patient</a:t>
                      </a:r>
                      <a:r>
                        <a:rPr lang="en-US" sz="1800" dirty="0"/>
                        <a:t>[]:[]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Meterial:Material</a:t>
                      </a:r>
                      <a:r>
                        <a:rPr lang="en-US" sz="1800" dirty="0"/>
                        <a:t>[]:[]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displayDetail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27308"/>
                  </a:ext>
                </a:extLst>
              </a:tr>
            </a:tbl>
          </a:graphicData>
        </a:graphic>
      </p:graphicFrame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E43869F3-4067-4433-B9F4-A3D62C828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37576"/>
              </p:ext>
            </p:extLst>
          </p:nvPr>
        </p:nvGraphicFramePr>
        <p:xfrm>
          <a:off x="1219200" y="9044773"/>
          <a:ext cx="239009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098">
                  <a:extLst>
                    <a:ext uri="{9D8B030D-6E8A-4147-A177-3AD203B41FA5}">
                      <a16:colId xmlns:a16="http://schemas.microsoft.com/office/drawing/2014/main" val="1675404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319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id: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Birthdate: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getName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getAge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66951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6DDD5-3FED-4B4B-BE4C-39AB32C2FE8E}"/>
              </a:ext>
            </a:extLst>
          </p:cNvPr>
          <p:cNvCxnSpPr>
            <a:cxnSpLocks/>
          </p:cNvCxnSpPr>
          <p:nvPr/>
        </p:nvCxnSpPr>
        <p:spPr>
          <a:xfrm>
            <a:off x="4193720" y="4488505"/>
            <a:ext cx="19037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136144-5FE5-4E8A-8EC0-9CAC1975EF23}"/>
              </a:ext>
            </a:extLst>
          </p:cNvPr>
          <p:cNvSpPr txBox="1"/>
          <p:nvPr/>
        </p:nvSpPr>
        <p:spPr>
          <a:xfrm>
            <a:off x="4152507" y="4556831"/>
            <a:ext cx="5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D85DDE-07BE-44DB-9C4D-A42EEFEE9872}"/>
              </a:ext>
            </a:extLst>
          </p:cNvPr>
          <p:cNvSpPr txBox="1"/>
          <p:nvPr/>
        </p:nvSpPr>
        <p:spPr>
          <a:xfrm>
            <a:off x="5855792" y="4587774"/>
            <a:ext cx="2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9C425B-429D-4DF7-B2E8-9F3FD3C2E326}"/>
              </a:ext>
            </a:extLst>
          </p:cNvPr>
          <p:cNvCxnSpPr>
            <a:cxnSpLocks/>
          </p:cNvCxnSpPr>
          <p:nvPr/>
        </p:nvCxnSpPr>
        <p:spPr>
          <a:xfrm flipV="1">
            <a:off x="1787163" y="5837060"/>
            <a:ext cx="460834" cy="3198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E46435CE-CC7F-46B3-8F34-662D5A2E4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13502"/>
              </p:ext>
            </p:extLst>
          </p:nvPr>
        </p:nvGraphicFramePr>
        <p:xfrm>
          <a:off x="9306396" y="8095269"/>
          <a:ext cx="221296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62">
                  <a:extLst>
                    <a:ext uri="{9D8B030D-6E8A-4147-A177-3AD203B41FA5}">
                      <a16:colId xmlns:a16="http://schemas.microsoft.com/office/drawing/2014/main" val="171901869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853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/>
                        <a:t>- Address: string</a:t>
                      </a:r>
                    </a:p>
                    <a:p>
                      <a:r>
                        <a:rPr lang="en-US" sz="1800" dirty="0"/>
                        <a:t>- 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-</a:t>
                      </a:r>
                      <a:r>
                        <a:rPr lang="en-US" sz="1800" dirty="0" err="1"/>
                        <a:t>timeAviable</a:t>
                      </a:r>
                      <a:r>
                        <a:rPr lang="en-US" sz="1800" dirty="0"/>
                        <a:t>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getInformation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97523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704E32-AD6D-4CC4-83A5-0511CD0C9B64}"/>
              </a:ext>
            </a:extLst>
          </p:cNvPr>
          <p:cNvCxnSpPr>
            <a:cxnSpLocks/>
          </p:cNvCxnSpPr>
          <p:nvPr/>
        </p:nvCxnSpPr>
        <p:spPr>
          <a:xfrm>
            <a:off x="8778334" y="5788556"/>
            <a:ext cx="1237597" cy="226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8D0ECF-56EE-4340-ACD9-FE466D225780}"/>
              </a:ext>
            </a:extLst>
          </p:cNvPr>
          <p:cNvSpPr txBox="1"/>
          <p:nvPr/>
        </p:nvSpPr>
        <p:spPr>
          <a:xfrm>
            <a:off x="10059648" y="7841653"/>
            <a:ext cx="4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38DC15-EA9C-4721-BDDF-8CF1C20EC074}"/>
              </a:ext>
            </a:extLst>
          </p:cNvPr>
          <p:cNvSpPr txBox="1"/>
          <p:nvPr/>
        </p:nvSpPr>
        <p:spPr>
          <a:xfrm>
            <a:off x="8299567" y="5767115"/>
            <a:ext cx="2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105B0898-86BF-480D-82C0-F77EEC779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00218"/>
              </p:ext>
            </p:extLst>
          </p:nvPr>
        </p:nvGraphicFramePr>
        <p:xfrm>
          <a:off x="5257339" y="5988558"/>
          <a:ext cx="2803161" cy="253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161">
                  <a:extLst>
                    <a:ext uri="{9D8B030D-6E8A-4147-A177-3AD203B41FA5}">
                      <a16:colId xmlns:a16="http://schemas.microsoft.com/office/drawing/2014/main" val="3269355323"/>
                    </a:ext>
                  </a:extLst>
                </a:gridCol>
              </a:tblGrid>
              <a:tr h="5228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4842"/>
                  </a:ext>
                </a:extLst>
              </a:tr>
              <a:tr h="179565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dateJoin</a:t>
                      </a:r>
                      <a:r>
                        <a:rPr lang="en-US" sz="18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isAviable</a:t>
                      </a:r>
                      <a:r>
                        <a:rPr lang="en-US" sz="1800" dirty="0"/>
                        <a:t>: Boolean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Role: string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addStaff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updateStaff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isAviable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807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7A26E2-52EB-4BA4-AF47-8385125EB115}"/>
              </a:ext>
            </a:extLst>
          </p:cNvPr>
          <p:cNvCxnSpPr>
            <a:cxnSpLocks/>
          </p:cNvCxnSpPr>
          <p:nvPr/>
        </p:nvCxnSpPr>
        <p:spPr>
          <a:xfrm flipH="1" flipV="1">
            <a:off x="3977390" y="5864555"/>
            <a:ext cx="1224462" cy="14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513843-4B6E-4B1B-9F7B-43C9AAAD732B}"/>
              </a:ext>
            </a:extLst>
          </p:cNvPr>
          <p:cNvCxnSpPr>
            <a:cxnSpLocks/>
          </p:cNvCxnSpPr>
          <p:nvPr/>
        </p:nvCxnSpPr>
        <p:spPr>
          <a:xfrm>
            <a:off x="8023982" y="8508068"/>
            <a:ext cx="1269921" cy="47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BE7EAEE-1053-4F8E-9109-2236FDE233CB}"/>
              </a:ext>
            </a:extLst>
          </p:cNvPr>
          <p:cNvSpPr txBox="1"/>
          <p:nvPr/>
        </p:nvSpPr>
        <p:spPr>
          <a:xfrm>
            <a:off x="8866683" y="8337809"/>
            <a:ext cx="28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781E80-A4B1-46F2-81B8-D2A22852CE5D}"/>
              </a:ext>
            </a:extLst>
          </p:cNvPr>
          <p:cNvSpPr txBox="1"/>
          <p:nvPr/>
        </p:nvSpPr>
        <p:spPr>
          <a:xfrm>
            <a:off x="8060502" y="8677076"/>
            <a:ext cx="2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3DDA55B-08E7-42D4-9F69-A10F823CB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5606"/>
              </p:ext>
            </p:extLst>
          </p:nvPr>
        </p:nvGraphicFramePr>
        <p:xfrm>
          <a:off x="11446294" y="9874770"/>
          <a:ext cx="1973705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705">
                  <a:extLst>
                    <a:ext uri="{9D8B030D-6E8A-4147-A177-3AD203B41FA5}">
                      <a16:colId xmlns:a16="http://schemas.microsoft.com/office/drawing/2014/main" val="272034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4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- </a:t>
                      </a:r>
                      <a:r>
                        <a:rPr lang="en-US" sz="1800" dirty="0" err="1"/>
                        <a:t>isRoom</a:t>
                      </a:r>
                      <a:r>
                        <a:rPr lang="en-US" sz="1800" dirty="0"/>
                        <a:t>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-name: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-</a:t>
                      </a:r>
                      <a:r>
                        <a:rPr lang="en-US" sz="1800" dirty="0" err="1"/>
                        <a:t>Med:decine</a:t>
                      </a:r>
                      <a:r>
                        <a:rPr lang="en-US" sz="1800" dirty="0"/>
                        <a:t>[]:[]</a:t>
                      </a:r>
                    </a:p>
                    <a:p>
                      <a:r>
                        <a:rPr lang="en-US" sz="1800" dirty="0" err="1"/>
                        <a:t>isRoom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22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F5B9FE-39EC-40B8-BE25-5E8CCF05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50110"/>
              </p:ext>
            </p:extLst>
          </p:nvPr>
        </p:nvGraphicFramePr>
        <p:xfrm>
          <a:off x="10952581" y="2781303"/>
          <a:ext cx="2728724" cy="2471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724">
                  <a:extLst>
                    <a:ext uri="{9D8B030D-6E8A-4147-A177-3AD203B41FA5}">
                      <a16:colId xmlns:a16="http://schemas.microsoft.com/office/drawing/2014/main" val="22109536"/>
                    </a:ext>
                  </a:extLst>
                </a:gridCol>
              </a:tblGrid>
              <a:tr h="6244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39966"/>
                  </a:ext>
                </a:extLst>
              </a:tr>
              <a:tr h="184655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typeOfMaterial</a:t>
                      </a:r>
                      <a:r>
                        <a:rPr lang="en-US" sz="18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room:Room</a:t>
                      </a:r>
                      <a:r>
                        <a:rPr lang="en-US" sz="1800" dirty="0"/>
                        <a:t>[] = []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getName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getTypeOfMaterial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9956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972799-2775-4DF1-B6F0-8165F23368A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918917" y="3799974"/>
            <a:ext cx="2033664" cy="21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670B04-45ED-4CA5-AB66-003E7473ACDA}"/>
              </a:ext>
            </a:extLst>
          </p:cNvPr>
          <p:cNvSpPr txBox="1"/>
          <p:nvPr/>
        </p:nvSpPr>
        <p:spPr>
          <a:xfrm>
            <a:off x="9009089" y="4047539"/>
            <a:ext cx="31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2FFBE-9DC5-49B1-A872-6658F29166C6}"/>
              </a:ext>
            </a:extLst>
          </p:cNvPr>
          <p:cNvSpPr txBox="1"/>
          <p:nvPr/>
        </p:nvSpPr>
        <p:spPr>
          <a:xfrm>
            <a:off x="10587453" y="3990754"/>
            <a:ext cx="26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D80A83-68B2-4E57-89BE-6B1E67322EFD}"/>
              </a:ext>
            </a:extLst>
          </p:cNvPr>
          <p:cNvCxnSpPr>
            <a:cxnSpLocks/>
          </p:cNvCxnSpPr>
          <p:nvPr/>
        </p:nvCxnSpPr>
        <p:spPr>
          <a:xfrm>
            <a:off x="12544649" y="5252321"/>
            <a:ext cx="99062" cy="462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020C22-320C-45AF-AC8A-D437EC936E31}"/>
              </a:ext>
            </a:extLst>
          </p:cNvPr>
          <p:cNvSpPr txBox="1"/>
          <p:nvPr/>
        </p:nvSpPr>
        <p:spPr>
          <a:xfrm>
            <a:off x="11822536" y="5679889"/>
            <a:ext cx="47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662125-2C5E-43D6-A759-F6C99F624DC3}"/>
              </a:ext>
            </a:extLst>
          </p:cNvPr>
          <p:cNvSpPr txBox="1"/>
          <p:nvPr/>
        </p:nvSpPr>
        <p:spPr>
          <a:xfrm>
            <a:off x="12268427" y="8866931"/>
            <a:ext cx="47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910480-BCC4-45C7-BC5F-9A7DE87E1507}"/>
              </a:ext>
            </a:extLst>
          </p:cNvPr>
          <p:cNvCxnSpPr>
            <a:cxnSpLocks/>
          </p:cNvCxnSpPr>
          <p:nvPr/>
        </p:nvCxnSpPr>
        <p:spPr>
          <a:xfrm>
            <a:off x="10067771" y="9649749"/>
            <a:ext cx="1378520" cy="81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1057091-DF47-456C-A519-3F9568784FAD}"/>
              </a:ext>
            </a:extLst>
          </p:cNvPr>
          <p:cNvSpPr txBox="1"/>
          <p:nvPr/>
        </p:nvSpPr>
        <p:spPr>
          <a:xfrm>
            <a:off x="9697843" y="9687761"/>
            <a:ext cx="308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96B582-FF56-4BBE-9BA0-00716971A37E}"/>
              </a:ext>
            </a:extLst>
          </p:cNvPr>
          <p:cNvSpPr txBox="1"/>
          <p:nvPr/>
        </p:nvSpPr>
        <p:spPr>
          <a:xfrm>
            <a:off x="10818018" y="10245610"/>
            <a:ext cx="42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6F1695EE-49AA-40A6-855A-48446DF92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23860"/>
              </p:ext>
            </p:extLst>
          </p:nvPr>
        </p:nvGraphicFramePr>
        <p:xfrm>
          <a:off x="11184986" y="12327115"/>
          <a:ext cx="249631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319">
                  <a:extLst>
                    <a:ext uri="{9D8B030D-6E8A-4147-A177-3AD203B41FA5}">
                      <a16:colId xmlns:a16="http://schemas.microsoft.com/office/drawing/2014/main" val="241036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medicines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829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Dosage: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numberOfMedicins</a:t>
                      </a: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getMedicines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29743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C2CD9A2B-8A5C-4C52-BA84-396C86604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75933"/>
              </p:ext>
            </p:extLst>
          </p:nvPr>
        </p:nvGraphicFramePr>
        <p:xfrm>
          <a:off x="1219201" y="11441241"/>
          <a:ext cx="2758189" cy="158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189">
                  <a:extLst>
                    <a:ext uri="{9D8B030D-6E8A-4147-A177-3AD203B41FA5}">
                      <a16:colId xmlns:a16="http://schemas.microsoft.com/office/drawing/2014/main" val="4100990287"/>
                    </a:ext>
                  </a:extLst>
                </a:gridCol>
              </a:tblGrid>
              <a:tr h="3399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Diagnose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16220"/>
                  </a:ext>
                </a:extLst>
              </a:tr>
              <a:tr h="84985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symptom: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getSyptom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92930"/>
                  </a:ext>
                </a:extLst>
              </a:tr>
              <a:tr h="3399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2134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1390BE-F621-46AB-BCBC-7953C77C9A6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598295" y="10614942"/>
            <a:ext cx="0" cy="82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D11F233-0913-424A-B77B-DDC82E428D03}"/>
              </a:ext>
            </a:extLst>
          </p:cNvPr>
          <p:cNvSpPr txBox="1"/>
          <p:nvPr/>
        </p:nvSpPr>
        <p:spPr>
          <a:xfrm>
            <a:off x="1934491" y="10582833"/>
            <a:ext cx="33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7348B3-2B82-4E6C-AAC8-495B8D90FA2E}"/>
              </a:ext>
            </a:extLst>
          </p:cNvPr>
          <p:cNvSpPr txBox="1"/>
          <p:nvPr/>
        </p:nvSpPr>
        <p:spPr>
          <a:xfrm>
            <a:off x="1846021" y="11108155"/>
            <a:ext cx="33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335F05-184C-4064-855B-7277EE9D7EF7}"/>
              </a:ext>
            </a:extLst>
          </p:cNvPr>
          <p:cNvCxnSpPr>
            <a:cxnSpLocks/>
          </p:cNvCxnSpPr>
          <p:nvPr/>
        </p:nvCxnSpPr>
        <p:spPr>
          <a:xfrm flipH="1">
            <a:off x="12503727" y="11434330"/>
            <a:ext cx="40922" cy="85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8CABA7-4D36-4B4B-A3CC-80C37AAB9422}"/>
              </a:ext>
            </a:extLst>
          </p:cNvPr>
          <p:cNvSpPr txBox="1"/>
          <p:nvPr/>
        </p:nvSpPr>
        <p:spPr>
          <a:xfrm>
            <a:off x="12661644" y="11433974"/>
            <a:ext cx="40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4DA078-6B36-4681-92D7-81FBF4EC1104}"/>
              </a:ext>
            </a:extLst>
          </p:cNvPr>
          <p:cNvSpPr txBox="1"/>
          <p:nvPr/>
        </p:nvSpPr>
        <p:spPr>
          <a:xfrm>
            <a:off x="12191681" y="11948867"/>
            <a:ext cx="33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94B09EE-D830-47D6-998F-6D97118C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85156"/>
              </p:ext>
            </p:extLst>
          </p:nvPr>
        </p:nvGraphicFramePr>
        <p:xfrm>
          <a:off x="3750195" y="9466360"/>
          <a:ext cx="2027153" cy="184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153">
                  <a:extLst>
                    <a:ext uri="{9D8B030D-6E8A-4147-A177-3AD203B41FA5}">
                      <a16:colId xmlns:a16="http://schemas.microsoft.com/office/drawing/2014/main" val="220495634"/>
                    </a:ext>
                  </a:extLst>
                </a:gridCol>
              </a:tblGrid>
              <a:tr h="448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7113"/>
                  </a:ext>
                </a:extLst>
              </a:tr>
              <a:tr h="139981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Specialty: sting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-    </a:t>
                      </a:r>
                      <a:r>
                        <a:rPr lang="en-US" sz="1800" dirty="0" err="1"/>
                        <a:t>Salary:number</a:t>
                      </a: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</a:t>
                      </a:r>
                      <a:r>
                        <a:rPr lang="en-US" sz="1800" dirty="0" err="1"/>
                        <a:t>getSalary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getName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42926"/>
                  </a:ext>
                </a:extLst>
              </a:tr>
            </a:tbl>
          </a:graphicData>
        </a:graphic>
      </p:graphicFrame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482904AB-DC39-4F0D-A001-E351A08C7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32214"/>
              </p:ext>
            </p:extLst>
          </p:nvPr>
        </p:nvGraphicFramePr>
        <p:xfrm>
          <a:off x="4589621" y="14063166"/>
          <a:ext cx="2198499" cy="223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99">
                  <a:extLst>
                    <a:ext uri="{9D8B030D-6E8A-4147-A177-3AD203B41FA5}">
                      <a16:colId xmlns:a16="http://schemas.microsoft.com/office/drawing/2014/main" val="2093709395"/>
                    </a:ext>
                  </a:extLst>
                </a:gridCol>
              </a:tblGrid>
              <a:tr h="4975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24060"/>
                  </a:ext>
                </a:extLst>
              </a:tr>
              <a:tr h="122679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Specialty: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Salary:number</a:t>
                      </a: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getName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getSalary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74610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30FA5F-6425-4301-A3AF-9C7C208F5751}"/>
              </a:ext>
            </a:extLst>
          </p:cNvPr>
          <p:cNvCxnSpPr>
            <a:cxnSpLocks/>
          </p:cNvCxnSpPr>
          <p:nvPr/>
        </p:nvCxnSpPr>
        <p:spPr>
          <a:xfrm flipV="1">
            <a:off x="5361711" y="8508068"/>
            <a:ext cx="193962" cy="118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8E70AA-C63C-4139-BE02-00DA3B972046}"/>
              </a:ext>
            </a:extLst>
          </p:cNvPr>
          <p:cNvCxnSpPr>
            <a:cxnSpLocks/>
          </p:cNvCxnSpPr>
          <p:nvPr/>
        </p:nvCxnSpPr>
        <p:spPr>
          <a:xfrm flipV="1">
            <a:off x="5429145" y="8522476"/>
            <a:ext cx="695174" cy="554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60">
            <a:extLst>
              <a:ext uri="{FF2B5EF4-FFF2-40B4-BE49-F238E27FC236}">
                <a16:creationId xmlns:a16="http://schemas.microsoft.com/office/drawing/2014/main" id="{D657276B-7216-416E-8680-B7B6217A5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90573"/>
              </p:ext>
            </p:extLst>
          </p:nvPr>
        </p:nvGraphicFramePr>
        <p:xfrm>
          <a:off x="6290608" y="10582833"/>
          <a:ext cx="221296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62">
                  <a:extLst>
                    <a:ext uri="{9D8B030D-6E8A-4147-A177-3AD203B41FA5}">
                      <a16:colId xmlns:a16="http://schemas.microsoft.com/office/drawing/2014/main" val="1279339247"/>
                    </a:ext>
                  </a:extLst>
                </a:gridCol>
              </a:tblGrid>
              <a:tr h="3116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Cleaner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33712"/>
                  </a:ext>
                </a:extLst>
              </a:tr>
              <a:tr h="3116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workTime</a:t>
                      </a:r>
                      <a:r>
                        <a:rPr lang="en-US" sz="18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Location: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/>
                        <a:t>Salary:number</a:t>
                      </a: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endParaRPr lang="en-US" sz="18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getName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+ </a:t>
                      </a:r>
                      <a:r>
                        <a:rPr lang="en-US" sz="1800" dirty="0" err="1"/>
                        <a:t>getSalary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95875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EEAB5A9-B881-4ED8-A63A-9FE371AFC387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6658919" y="8523116"/>
            <a:ext cx="163038" cy="203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54FC0E2B-30BE-4658-9413-354BCEA06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61950"/>
              </p:ext>
            </p:extLst>
          </p:nvPr>
        </p:nvGraphicFramePr>
        <p:xfrm>
          <a:off x="8642270" y="14063167"/>
          <a:ext cx="2212962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62">
                  <a:extLst>
                    <a:ext uri="{9D8B030D-6E8A-4147-A177-3AD203B41FA5}">
                      <a16:colId xmlns:a16="http://schemas.microsoft.com/office/drawing/2014/main" val="1773790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07470"/>
                  </a:ext>
                </a:extLst>
              </a:tr>
              <a:tr h="456646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000" dirty="0"/>
                        <a:t>Turn: string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000" dirty="0"/>
                        <a:t>Location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000" dirty="0"/>
                        <a:t>Salary: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+ </a:t>
                      </a:r>
                      <a:r>
                        <a:rPr lang="en-US" sz="2000" dirty="0" err="1"/>
                        <a:t>getName</a:t>
                      </a:r>
                      <a:r>
                        <a:rPr lang="en-US" sz="20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+ </a:t>
                      </a:r>
                      <a:r>
                        <a:rPr lang="en-US" sz="2000" dirty="0" err="1"/>
                        <a:t>getSalary</a:t>
                      </a:r>
                      <a:r>
                        <a:rPr lang="en-US" sz="2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27153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AE395DC-CAA2-4830-BC9D-F8736AD17C08}"/>
              </a:ext>
            </a:extLst>
          </p:cNvPr>
          <p:cNvCxnSpPr>
            <a:cxnSpLocks/>
          </p:cNvCxnSpPr>
          <p:nvPr/>
        </p:nvCxnSpPr>
        <p:spPr>
          <a:xfrm flipH="1" flipV="1">
            <a:off x="7544111" y="8508068"/>
            <a:ext cx="2699283" cy="55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4C1249-33B4-4759-A15B-2A6E4AC3C161}"/>
              </a:ext>
            </a:extLst>
          </p:cNvPr>
          <p:cNvCxnSpPr/>
          <p:nvPr/>
        </p:nvCxnSpPr>
        <p:spPr>
          <a:xfrm flipV="1">
            <a:off x="3977384" y="11242515"/>
            <a:ext cx="869430" cy="88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AA255C4-86FF-4E0B-B9E4-7270D3B8E334}"/>
              </a:ext>
            </a:extLst>
          </p:cNvPr>
          <p:cNvSpPr txBox="1"/>
          <p:nvPr/>
        </p:nvSpPr>
        <p:spPr>
          <a:xfrm rot="10800000" flipV="1">
            <a:off x="4801743" y="11350243"/>
            <a:ext cx="36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852826-5FDE-42A2-B9B9-977A98E2F479}"/>
              </a:ext>
            </a:extLst>
          </p:cNvPr>
          <p:cNvSpPr txBox="1"/>
          <p:nvPr/>
        </p:nvSpPr>
        <p:spPr>
          <a:xfrm>
            <a:off x="3977390" y="12050215"/>
            <a:ext cx="712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1..*</a:t>
            </a:r>
          </a:p>
        </p:txBody>
      </p:sp>
      <p:graphicFrame>
        <p:nvGraphicFramePr>
          <p:cNvPr id="78" name="Table 78">
            <a:extLst>
              <a:ext uri="{FF2B5EF4-FFF2-40B4-BE49-F238E27FC236}">
                <a16:creationId xmlns:a16="http://schemas.microsoft.com/office/drawing/2014/main" id="{95A1E814-354A-4207-A796-E297D50A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77439"/>
              </p:ext>
            </p:extLst>
          </p:nvPr>
        </p:nvGraphicFramePr>
        <p:xfrm>
          <a:off x="1475607" y="13620541"/>
          <a:ext cx="1932481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481">
                  <a:extLst>
                    <a:ext uri="{9D8B030D-6E8A-4147-A177-3AD203B41FA5}">
                      <a16:colId xmlns:a16="http://schemas.microsoft.com/office/drawing/2014/main" val="1329617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Labtest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5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TestPerform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testDate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Result()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31999"/>
                  </a:ext>
                </a:extLst>
              </a:tr>
            </a:tbl>
          </a:graphicData>
        </a:graphic>
      </p:graphicFrame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462505-6279-442C-93BE-B24EEC3686EE}"/>
              </a:ext>
            </a:extLst>
          </p:cNvPr>
          <p:cNvCxnSpPr>
            <a:endCxn id="78" idx="0"/>
          </p:cNvCxnSpPr>
          <p:nvPr/>
        </p:nvCxnSpPr>
        <p:spPr>
          <a:xfrm>
            <a:off x="2441845" y="12858208"/>
            <a:ext cx="0" cy="76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1">
            <a:extLst>
              <a:ext uri="{FF2B5EF4-FFF2-40B4-BE49-F238E27FC236}">
                <a16:creationId xmlns:a16="http://schemas.microsoft.com/office/drawing/2014/main" id="{A8F7B06E-58BD-4BEA-96FB-81F5B48C0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54826"/>
              </p:ext>
            </p:extLst>
          </p:nvPr>
        </p:nvGraphicFramePr>
        <p:xfrm>
          <a:off x="1448008" y="15742911"/>
          <a:ext cx="193248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481">
                  <a:extLst>
                    <a:ext uri="{9D8B030D-6E8A-4147-A177-3AD203B41FA5}">
                      <a16:colId xmlns:a16="http://schemas.microsoft.com/office/drawing/2014/main" val="578901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Abstract </a:t>
                      </a:r>
                    </a:p>
                    <a:p>
                      <a:pPr algn="ctr"/>
                      <a:r>
                        <a:rPr lang="en-US" sz="2000" dirty="0"/>
                        <a:t>Lab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1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 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post: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-</a:t>
                      </a:r>
                      <a:r>
                        <a:rPr lang="en-US" sz="2000" dirty="0" err="1"/>
                        <a:t>testDate:string</a:t>
                      </a:r>
                      <a:endParaRPr lang="en-US" sz="2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+ </a:t>
                      </a:r>
                      <a:r>
                        <a:rPr lang="en-US" sz="2000" dirty="0" err="1"/>
                        <a:t>getName</a:t>
                      </a:r>
                      <a:r>
                        <a:rPr lang="en-US" sz="20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/>
                        <a:t>+ </a:t>
                      </a:r>
                      <a:r>
                        <a:rPr lang="en-US" sz="2000" dirty="0" err="1"/>
                        <a:t>getPost</a:t>
                      </a:r>
                      <a:r>
                        <a:rPr lang="en-US" sz="2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37118"/>
                  </a:ext>
                </a:extLst>
              </a:tr>
            </a:tbl>
          </a:graphicData>
        </a:graphic>
      </p:graphicFrame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59E728B-5D14-45A1-AF23-070FF8F6BA05}"/>
              </a:ext>
            </a:extLst>
          </p:cNvPr>
          <p:cNvCxnSpPr>
            <a:cxnSpLocks/>
          </p:cNvCxnSpPr>
          <p:nvPr/>
        </p:nvCxnSpPr>
        <p:spPr>
          <a:xfrm>
            <a:off x="2731543" y="14814341"/>
            <a:ext cx="0" cy="928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10C76EC-C5B1-4DB3-A62F-4B4892F0BA7D}"/>
              </a:ext>
            </a:extLst>
          </p:cNvPr>
          <p:cNvCxnSpPr>
            <a:cxnSpLocks/>
          </p:cNvCxnSpPr>
          <p:nvPr/>
        </p:nvCxnSpPr>
        <p:spPr>
          <a:xfrm>
            <a:off x="6177685" y="5233392"/>
            <a:ext cx="2781071" cy="1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A7B1EA-9E7C-4CA6-A8C4-E43D590637CD}"/>
              </a:ext>
            </a:extLst>
          </p:cNvPr>
          <p:cNvCxnSpPr>
            <a:cxnSpLocks/>
          </p:cNvCxnSpPr>
          <p:nvPr/>
        </p:nvCxnSpPr>
        <p:spPr>
          <a:xfrm>
            <a:off x="1762409" y="5346488"/>
            <a:ext cx="235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4D124AB-353A-40BC-95CC-7D6DC2FADC3C}"/>
              </a:ext>
            </a:extLst>
          </p:cNvPr>
          <p:cNvCxnSpPr/>
          <p:nvPr/>
        </p:nvCxnSpPr>
        <p:spPr>
          <a:xfrm>
            <a:off x="5257339" y="7573869"/>
            <a:ext cx="2778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06896CD-22F8-402B-A053-C55FCE5BF0A3}"/>
              </a:ext>
            </a:extLst>
          </p:cNvPr>
          <p:cNvCxnSpPr>
            <a:cxnSpLocks/>
          </p:cNvCxnSpPr>
          <p:nvPr/>
        </p:nvCxnSpPr>
        <p:spPr>
          <a:xfrm>
            <a:off x="10952581" y="4458755"/>
            <a:ext cx="2728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A64C46C-4BD8-4CA0-A4C3-0A4100C3FE3D}"/>
              </a:ext>
            </a:extLst>
          </p:cNvPr>
          <p:cNvCxnSpPr/>
          <p:nvPr/>
        </p:nvCxnSpPr>
        <p:spPr>
          <a:xfrm>
            <a:off x="4582389" y="15324964"/>
            <a:ext cx="2212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821D0E4-78DD-416A-9234-21CF20A1E015}"/>
              </a:ext>
            </a:extLst>
          </p:cNvPr>
          <p:cNvCxnSpPr/>
          <p:nvPr/>
        </p:nvCxnSpPr>
        <p:spPr>
          <a:xfrm>
            <a:off x="6303818" y="11948867"/>
            <a:ext cx="1948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34865FB-6F2F-47C9-B848-657899062868}"/>
              </a:ext>
            </a:extLst>
          </p:cNvPr>
          <p:cNvCxnSpPr>
            <a:cxnSpLocks/>
          </p:cNvCxnSpPr>
          <p:nvPr/>
        </p:nvCxnSpPr>
        <p:spPr>
          <a:xfrm>
            <a:off x="11247509" y="13791663"/>
            <a:ext cx="2433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CA2678A-701F-4FFF-8E0C-126D28BAD8A5}"/>
              </a:ext>
            </a:extLst>
          </p:cNvPr>
          <p:cNvCxnSpPr/>
          <p:nvPr/>
        </p:nvCxnSpPr>
        <p:spPr>
          <a:xfrm>
            <a:off x="3746963" y="10522207"/>
            <a:ext cx="2029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0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258</Words>
  <Application>Microsoft Office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15</cp:revision>
  <dcterms:created xsi:type="dcterms:W3CDTF">2021-11-04T08:38:34Z</dcterms:created>
  <dcterms:modified xsi:type="dcterms:W3CDTF">2021-11-07T18:14:03Z</dcterms:modified>
</cp:coreProperties>
</file>