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2723"/>
    <a:srgbClr val="560F09"/>
    <a:srgbClr val="719C40"/>
    <a:srgbClr val="FFFFFF"/>
    <a:srgbClr val="872D27"/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46" d="100"/>
          <a:sy n="46" d="100"/>
        </p:scale>
        <p:origin x="18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3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0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4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5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4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4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2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553E8-0CD1-4969-827F-83B46C05437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7DB0B-6EA1-4022-9340-2B62F4EB9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2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5084874" y="4334518"/>
            <a:ext cx="4878983" cy="2077296"/>
            <a:chOff x="4494726" y="3003824"/>
            <a:chExt cx="5485998" cy="233574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4726" y="3003824"/>
              <a:ext cx="2742999" cy="233574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7725" y="3003824"/>
              <a:ext cx="2742999" cy="2335742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553629" y="7165665"/>
            <a:ext cx="1127993" cy="11279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050" y="4534634"/>
            <a:ext cx="2440205" cy="24402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889347" y="1535164"/>
            <a:ext cx="4922429" cy="15689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30791" y="3965186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 WALL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930154" y="4007308"/>
            <a:ext cx="14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WHITE  WALL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53531" y="9755641"/>
            <a:ext cx="122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WINDOWS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349562" y="97556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TREE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24793" y="966142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DOOR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50120" y="6650545"/>
            <a:ext cx="7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24930" y="9755641"/>
            <a:ext cx="169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OWNER BOARD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47697" y="42635"/>
            <a:ext cx="404562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BUILD YOUR HOUSE</a:t>
            </a:r>
          </a:p>
        </p:txBody>
      </p:sp>
      <p:sp>
        <p:nvSpPr>
          <p:cNvPr id="57" name="Left Brace 56"/>
          <p:cNvSpPr/>
          <p:nvPr/>
        </p:nvSpPr>
        <p:spPr>
          <a:xfrm>
            <a:off x="775252" y="1630018"/>
            <a:ext cx="119270" cy="23772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-78544" y="2482270"/>
            <a:ext cx="10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stair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010762" y="2242100"/>
            <a:ext cx="2713907" cy="748615"/>
            <a:chOff x="6279952" y="8807827"/>
            <a:chExt cx="2713907" cy="748615"/>
          </a:xfrm>
        </p:grpSpPr>
        <p:sp>
          <p:nvSpPr>
            <p:cNvPr id="60" name="Rectangle 59"/>
            <p:cNvSpPr/>
            <p:nvPr/>
          </p:nvSpPr>
          <p:spPr>
            <a:xfrm>
              <a:off x="6279952" y="8807827"/>
              <a:ext cx="2713907" cy="602782"/>
            </a:xfrm>
            <a:prstGeom prst="rect">
              <a:avLst/>
            </a:prstGeom>
            <a:ln w="76200">
              <a:solidFill>
                <a:srgbClr val="3E272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522308" y="9421566"/>
              <a:ext cx="552450" cy="134876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225420" y="9421566"/>
              <a:ext cx="552450" cy="134876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739536" y="2281881"/>
            <a:ext cx="142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E2723"/>
                </a:solidFill>
              </a:rPr>
              <a:t>CHANRY</a:t>
            </a:r>
          </a:p>
        </p:txBody>
      </p:sp>
      <p:grpSp>
        <p:nvGrpSpPr>
          <p:cNvPr id="1025" name="Group 1024"/>
          <p:cNvGrpSpPr/>
          <p:nvPr/>
        </p:nvGrpSpPr>
        <p:grpSpPr>
          <a:xfrm>
            <a:off x="3843612" y="5003984"/>
            <a:ext cx="4934258" cy="2091530"/>
            <a:chOff x="6968429" y="1873658"/>
            <a:chExt cx="4934258" cy="2091530"/>
          </a:xfrm>
        </p:grpSpPr>
        <p:grpSp>
          <p:nvGrpSpPr>
            <p:cNvPr id="48" name="Group 47"/>
            <p:cNvGrpSpPr/>
            <p:nvPr/>
          </p:nvGrpSpPr>
          <p:grpSpPr>
            <a:xfrm>
              <a:off x="6968429" y="1873658"/>
              <a:ext cx="4934258" cy="2091530"/>
              <a:chOff x="6780636" y="775739"/>
              <a:chExt cx="4934258" cy="2091530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0636" y="1305788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93422" y="1305787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0636" y="782906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93422" y="782905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6207" y="1302204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18993" y="1302203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6207" y="7793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18993" y="7793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0636" y="2340806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93422" y="2340804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0636" y="1817923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93422" y="18179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6207" y="23372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18993" y="23372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6207" y="18143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18993" y="18143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38806" y="12986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66106" y="12986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38806" y="7757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66106" y="7757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38806" y="23336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66106" y="23336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38806" y="1810758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66106" y="1810757"/>
                <a:ext cx="848788" cy="526463"/>
              </a:xfrm>
              <a:prstGeom prst="rect">
                <a:avLst/>
              </a:prstGeom>
            </p:spPr>
          </p:pic>
        </p:grpSp>
        <p:sp>
          <p:nvSpPr>
            <p:cNvPr id="1024" name="Rectangle 1023"/>
            <p:cNvSpPr/>
            <p:nvPr/>
          </p:nvSpPr>
          <p:spPr>
            <a:xfrm>
              <a:off x="6968429" y="1879971"/>
              <a:ext cx="4891605" cy="45719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932FF46-235E-4BF0-AFE6-F7EB01491D59}"/>
              </a:ext>
            </a:extLst>
          </p:cNvPr>
          <p:cNvGrpSpPr/>
          <p:nvPr/>
        </p:nvGrpSpPr>
        <p:grpSpPr>
          <a:xfrm>
            <a:off x="3850842" y="2961543"/>
            <a:ext cx="4934258" cy="2091530"/>
            <a:chOff x="6968429" y="1873658"/>
            <a:chExt cx="4934258" cy="209153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845B004-22A7-4682-9938-46B03C3A68AA}"/>
                </a:ext>
              </a:extLst>
            </p:cNvPr>
            <p:cNvGrpSpPr/>
            <p:nvPr/>
          </p:nvGrpSpPr>
          <p:grpSpPr>
            <a:xfrm>
              <a:off x="6968429" y="1873658"/>
              <a:ext cx="4934258" cy="2091530"/>
              <a:chOff x="6780636" y="775739"/>
              <a:chExt cx="4934258" cy="2091530"/>
            </a:xfrm>
          </p:grpSpPr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F4D7A242-7CD5-4734-8D99-6CD9A563F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0636" y="1305788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607951E0-1970-4F7C-B345-C55862EE4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93422" y="1305787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36CBAC9-86D3-4BF0-953B-DC1E1817C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0636" y="782906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388016CE-8754-40F0-B61B-28187A6787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93422" y="782905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E54DAB64-F335-483A-BF46-0E1F82ADF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6207" y="1302204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4436D2DA-DA35-40C5-9B54-AE6FBF6E2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18993" y="1302203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1DA6D531-DF4C-469D-B5EA-761A563F1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6207" y="7793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00AFC7EC-79F2-4139-8392-C3B5D7296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18993" y="7793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8C253BB2-5AA8-40A7-A08E-C2AA6B53C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0636" y="2340806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C76CB763-304E-4E4A-A1D3-F84F3F3F7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93422" y="2340804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584CA874-70EE-4B9C-878D-D57215C66D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0636" y="1817923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0324A7C4-A418-4284-8375-24DB494F4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93422" y="18179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1FAD2FFF-1946-4B0E-AA6D-51580176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6207" y="23372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3267B413-D1C0-41A5-8047-DB25725EA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18993" y="23372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F14A67C9-868F-459A-A757-DF45B3F7B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6207" y="18143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3879B413-B827-4CCF-96CE-4EF361B34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18993" y="18143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7468580E-FEA0-4AC0-AAFE-1DE067105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38806" y="12986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B5FA2B6F-67FE-4CDC-BAE7-790FDEE62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66106" y="12986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9F18117D-4DC5-4045-B66C-51AC8B047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38806" y="7757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5E8943DC-7864-46A3-B2B6-F3BCD390F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66106" y="7757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9349C4B2-C8D5-4D3B-9D32-26C7B5933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38806" y="23336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EFB5CE5-511C-42C6-85FA-1F7DC438B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66106" y="23336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AB79F6BB-267A-4561-BBA9-C18F20DD5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38806" y="1810758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9DE79D8D-C8D3-42FF-9F14-D2366D64F8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66106" y="1810757"/>
                <a:ext cx="848788" cy="526463"/>
              </a:xfrm>
              <a:prstGeom prst="rect">
                <a:avLst/>
              </a:prstGeom>
            </p:spPr>
          </p:pic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4326371-3675-4CEF-9D1E-3D24A1395FA7}"/>
                </a:ext>
              </a:extLst>
            </p:cNvPr>
            <p:cNvSpPr/>
            <p:nvPr/>
          </p:nvSpPr>
          <p:spPr>
            <a:xfrm>
              <a:off x="6968429" y="1879971"/>
              <a:ext cx="4891605" cy="45719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75F2FC76-F4B9-4088-BC4E-085EEBAE2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645382" y="8644718"/>
            <a:ext cx="871531" cy="169024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5C5087E-1077-4BEB-8FEF-FD66E43BA58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89565" y="5441054"/>
            <a:ext cx="1127993" cy="112799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3D0D91B-4A49-4043-96FE-63C6C2B2EC7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44508" y="5348204"/>
            <a:ext cx="1127993" cy="112799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A24BEE42-3ED3-4CFB-AD33-852EF82E0E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8770" y="3562256"/>
            <a:ext cx="1127993" cy="1127993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8C2DD33C-4BE9-48BB-A900-55A7BC85C4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89564" y="3562255"/>
            <a:ext cx="1127993" cy="112799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73F3EFE1-D14A-407C-98D8-FE938BFD4B3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0773" y="3515252"/>
            <a:ext cx="1127993" cy="1127993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7BF2AB77-2059-4DA7-A245-3932E2948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20" y="4710744"/>
            <a:ext cx="2440205" cy="24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9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4" y="1550504"/>
            <a:ext cx="12046796" cy="76928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052" y="0"/>
            <a:ext cx="377058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THE  CLASS MODEL</a:t>
            </a:r>
          </a:p>
        </p:txBody>
      </p:sp>
    </p:spTree>
    <p:extLst>
      <p:ext uri="{BB962C8B-B14F-4D97-AF65-F5344CB8AC3E}">
        <p14:creationId xmlns:p14="http://schemas.microsoft.com/office/powerpoint/2010/main" val="29400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031703" y="8146578"/>
            <a:ext cx="5485998" cy="2335742"/>
            <a:chOff x="4494726" y="3003824"/>
            <a:chExt cx="5485998" cy="233574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4726" y="3003824"/>
              <a:ext cx="2742999" cy="233574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7725" y="3003824"/>
              <a:ext cx="2742999" cy="2335742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2014" y="8594338"/>
            <a:ext cx="1278874" cy="1278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890" y="8435654"/>
            <a:ext cx="1055313" cy="20466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703" y="6528347"/>
            <a:ext cx="5485998" cy="17485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058" y="617947"/>
            <a:ext cx="86629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i="1" dirty="0">
                <a:latin typeface="Consolas" panose="020B0609020204030204" pitchFamily="49" charset="0"/>
              </a:rPr>
              <a:t>let</a:t>
            </a:r>
            <a:r>
              <a:rPr lang="en-US" sz="2800" dirty="0">
                <a:latin typeface="Consolas" panose="020B0609020204030204" pitchFamily="49" charset="0"/>
              </a:rPr>
              <a:t> houseRonan = new </a:t>
            </a:r>
            <a:r>
              <a:rPr lang="en-US" sz="2800" b="1" u="sng" dirty="0">
                <a:latin typeface="Consolas" panose="020B0609020204030204" pitchFamily="49" charset="0"/>
              </a:rPr>
              <a:t>House</a:t>
            </a:r>
            <a:r>
              <a:rPr lang="en-US" sz="2800" dirty="0">
                <a:latin typeface="Consolas" panose="020B0609020204030204" pitchFamily="49" charset="0"/>
              </a:rPr>
              <a:t>("ronan", "RED");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houseRonan.windowsNumber = 1;</a:t>
            </a: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3186117"/>
            <a:ext cx="12192000" cy="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052" y="0"/>
            <a:ext cx="252992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THE  OBJECT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8564" y="3240632"/>
            <a:ext cx="252328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THE RESULT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17484" y="8146578"/>
            <a:ext cx="1069158" cy="873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7614" y="7777246"/>
            <a:ext cx="192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DOOR by default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159384" y="5664791"/>
            <a:ext cx="1069158" cy="873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42682" y="5240969"/>
            <a:ext cx="161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hasRoof</a:t>
            </a:r>
            <a:r>
              <a:rPr lang="en-US" dirty="0">
                <a:solidFill>
                  <a:srgbClr val="FF0000"/>
                </a:solidFill>
              </a:rPr>
              <a:t> is true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432376" y="7556245"/>
            <a:ext cx="2713907" cy="748615"/>
            <a:chOff x="5403203" y="7520487"/>
            <a:chExt cx="2713907" cy="748615"/>
          </a:xfrm>
        </p:grpSpPr>
        <p:sp>
          <p:nvSpPr>
            <p:cNvPr id="11" name="Rectangle 10"/>
            <p:cNvSpPr/>
            <p:nvPr/>
          </p:nvSpPr>
          <p:spPr>
            <a:xfrm>
              <a:off x="5403203" y="7520487"/>
              <a:ext cx="2713907" cy="602782"/>
            </a:xfrm>
            <a:prstGeom prst="rect">
              <a:avLst/>
            </a:prstGeom>
            <a:ln w="76200">
              <a:solidFill>
                <a:srgbClr val="560F0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45559" y="8134226"/>
              <a:ext cx="552450" cy="134876"/>
            </a:xfrm>
            <a:prstGeom prst="rect">
              <a:avLst/>
            </a:prstGeom>
            <a:solidFill>
              <a:srgbClr val="560F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48671" y="8134226"/>
              <a:ext cx="552450" cy="134876"/>
            </a:xfrm>
            <a:prstGeom prst="rect">
              <a:avLst/>
            </a:prstGeom>
            <a:solidFill>
              <a:srgbClr val="560F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0482321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415751" y="5731717"/>
            <a:ext cx="1154584" cy="2119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01121" y="5275403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owner is RONAN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9533048" y="7243425"/>
            <a:ext cx="996854" cy="1258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61046" y="6848623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1 stair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641485" y="8843761"/>
            <a:ext cx="2452909" cy="3510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255260" y="8567724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window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491" y="7571445"/>
            <a:ext cx="142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60F09"/>
                </a:solidFill>
              </a:rPr>
              <a:t>RONAN</a:t>
            </a:r>
          </a:p>
        </p:txBody>
      </p:sp>
    </p:spTree>
    <p:extLst>
      <p:ext uri="{BB962C8B-B14F-4D97-AF65-F5344CB8AC3E}">
        <p14:creationId xmlns:p14="http://schemas.microsoft.com/office/powerpoint/2010/main" val="109988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058" y="514038"/>
            <a:ext cx="81708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i="1" dirty="0">
                <a:latin typeface="Consolas" panose="020B0609020204030204" pitchFamily="49" charset="0"/>
              </a:rPr>
              <a:t>let</a:t>
            </a:r>
            <a:r>
              <a:rPr lang="en-US" sz="2400" dirty="0">
                <a:latin typeface="Consolas" panose="020B0609020204030204" pitchFamily="49" charset="0"/>
              </a:rPr>
              <a:t> houseChanry = new </a:t>
            </a:r>
            <a:r>
              <a:rPr lang="en-US" sz="2400" b="1" u="sng" dirty="0">
                <a:latin typeface="Consolas" panose="020B0609020204030204" pitchFamily="49" charset="0"/>
              </a:rPr>
              <a:t>House</a:t>
            </a:r>
            <a:r>
              <a:rPr lang="en-US" sz="2400" dirty="0">
                <a:latin typeface="Consolas" panose="020B0609020204030204" pitchFamily="49" charset="0"/>
              </a:rPr>
              <a:t>(“CHANRY", “WHITE");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houseChanry.stairNumber</a:t>
            </a:r>
            <a:r>
              <a:rPr lang="en-US" sz="2400" dirty="0">
                <a:latin typeface="Consolas" panose="020B0609020204030204" pitchFamily="49" charset="0"/>
              </a:rPr>
              <a:t> = 2;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houseChanry.windowsNumber</a:t>
            </a:r>
            <a:r>
              <a:rPr lang="en-US" sz="2400" dirty="0">
                <a:latin typeface="Consolas" panose="020B0609020204030204" pitchFamily="49" charset="0"/>
              </a:rPr>
              <a:t> = 5;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houseChanry.</a:t>
            </a:r>
            <a:r>
              <a:rPr lang="en-US" sz="2400" dirty="0"/>
              <a:t> </a:t>
            </a:r>
            <a:r>
              <a:rPr lang="en-US" sz="2400" dirty="0" err="1"/>
              <a:t>treeNumber</a:t>
            </a:r>
            <a:r>
              <a:rPr lang="en-US" sz="2400" dirty="0">
                <a:latin typeface="Consolas" panose="020B0609020204030204" pitchFamily="49" charset="0"/>
              </a:rPr>
              <a:t> = 2;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houseChanry.</a:t>
            </a:r>
            <a:r>
              <a:rPr lang="en-US" sz="2400" dirty="0" err="1"/>
              <a:t>hasRoof</a:t>
            </a:r>
            <a:r>
              <a:rPr lang="en-US" sz="2400" dirty="0">
                <a:latin typeface="Consolas" panose="020B0609020204030204" pitchFamily="49" charset="0"/>
              </a:rPr>
              <a:t> = false;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3444586"/>
            <a:ext cx="12192000" cy="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052" y="0"/>
            <a:ext cx="252992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THE  OBJECT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8564" y="3499101"/>
            <a:ext cx="252328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THE RESULT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10482321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4F49EB-058D-4090-8F7C-0934853CF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06" y="4429006"/>
            <a:ext cx="8333508" cy="533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058" y="617947"/>
            <a:ext cx="78309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i="1" dirty="0">
                <a:latin typeface="Consolas" panose="020B0609020204030204" pitchFamily="49" charset="0"/>
              </a:rPr>
              <a:t>let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</a:rPr>
              <a:t>houseKunthy</a:t>
            </a:r>
            <a:r>
              <a:rPr lang="en-US" sz="2400" dirty="0">
                <a:latin typeface="Consolas" panose="020B0609020204030204" pitchFamily="49" charset="0"/>
              </a:rPr>
              <a:t> = new </a:t>
            </a:r>
            <a:r>
              <a:rPr lang="en-US" sz="2400" b="1" u="sng" dirty="0">
                <a:latin typeface="Consolas" panose="020B0609020204030204" pitchFamily="49" charset="0"/>
              </a:rPr>
              <a:t>House</a:t>
            </a:r>
            <a:r>
              <a:rPr lang="en-US" sz="2400" dirty="0">
                <a:latin typeface="Consolas" panose="020B0609020204030204" pitchFamily="49" charset="0"/>
              </a:rPr>
              <a:t>(“KUNTHY", “RED");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houseKunthy.stairsNumber</a:t>
            </a:r>
            <a:r>
              <a:rPr lang="en-US" sz="2400" dirty="0">
                <a:latin typeface="Consolas" panose="020B0609020204030204" pitchFamily="49" charset="0"/>
              </a:rPr>
              <a:t> = 2;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houseKunthy.windowsNumber</a:t>
            </a:r>
            <a:r>
              <a:rPr lang="en-US" sz="2400" dirty="0">
                <a:latin typeface="Consolas" panose="020B0609020204030204" pitchFamily="49" charset="0"/>
              </a:rPr>
              <a:t> = 3;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houseKunthy.doorsNumber</a:t>
            </a:r>
            <a:r>
              <a:rPr lang="en-US" sz="2400" dirty="0">
                <a:latin typeface="Consolas" panose="020B0609020204030204" pitchFamily="49" charset="0"/>
              </a:rPr>
              <a:t> = 2;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houseKunthy.</a:t>
            </a:r>
            <a:r>
              <a:rPr lang="en-US" sz="2400" dirty="0" err="1"/>
              <a:t>treesNumber</a:t>
            </a:r>
            <a:r>
              <a:rPr lang="en-US" sz="2400" dirty="0">
                <a:latin typeface="Consolas" panose="020B0609020204030204" pitchFamily="49" charset="0"/>
              </a:rPr>
              <a:t> = 3;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houseKunthy.</a:t>
            </a:r>
            <a:r>
              <a:rPr lang="en-US" sz="2400" dirty="0" err="1"/>
              <a:t>hasRoof</a:t>
            </a:r>
            <a:r>
              <a:rPr lang="en-US" sz="2400" dirty="0">
                <a:latin typeface="Consolas" panose="020B0609020204030204" pitchFamily="49" charset="0"/>
              </a:rPr>
              <a:t> = true;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073" y="3516639"/>
            <a:ext cx="12192000" cy="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052" y="0"/>
            <a:ext cx="252992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THE  OBJECT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5637" y="3571154"/>
            <a:ext cx="252328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THE RESULT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10482321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7CE533-50F4-4B34-B4EB-1218113DCE5B}"/>
              </a:ext>
            </a:extLst>
          </p:cNvPr>
          <p:cNvGrpSpPr/>
          <p:nvPr/>
        </p:nvGrpSpPr>
        <p:grpSpPr>
          <a:xfrm>
            <a:off x="3683582" y="5136099"/>
            <a:ext cx="4878983" cy="2077296"/>
            <a:chOff x="4494726" y="3003824"/>
            <a:chExt cx="5485998" cy="23357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9E36EA-DE66-4794-A821-13438BFFE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4726" y="3003824"/>
              <a:ext cx="2742999" cy="23357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21FE6D-4C87-4504-B413-BEAE7EE7F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7725" y="3003824"/>
              <a:ext cx="2742999" cy="233574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BF7974-8690-416F-97B2-4048CE6407E1}"/>
              </a:ext>
            </a:extLst>
          </p:cNvPr>
          <p:cNvGrpSpPr/>
          <p:nvPr/>
        </p:nvGrpSpPr>
        <p:grpSpPr>
          <a:xfrm>
            <a:off x="3683581" y="7241831"/>
            <a:ext cx="4878983" cy="2077296"/>
            <a:chOff x="4494726" y="3003824"/>
            <a:chExt cx="5485998" cy="233574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F0A5A1B-11D1-4108-80B4-677CFA0D2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4726" y="3003824"/>
              <a:ext cx="2742999" cy="233574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DE532F-C9FD-44CF-B305-03D016597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7725" y="3003824"/>
              <a:ext cx="2742999" cy="233574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D6178DF-E07B-43AB-B9F7-E4A1DFF54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779" y="7628886"/>
            <a:ext cx="871531" cy="16902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E21A00-8679-43C2-AE80-F7475D17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796" y="7596739"/>
            <a:ext cx="871531" cy="16902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BFB431-9354-4BC0-8B53-BE4CF25E832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0829" y="7910009"/>
            <a:ext cx="1127993" cy="11279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A4BEDD-5E98-465E-92D9-40656BE82A7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98553" y="5665535"/>
            <a:ext cx="1127993" cy="11279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BA37DE-B3C2-4601-B99A-B6E514B599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66551" y="5665534"/>
            <a:ext cx="1127993" cy="11279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59C684-9226-49F5-B44D-D3467130D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136" y="3815486"/>
            <a:ext cx="4922429" cy="15689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6A859F-9376-45C2-A15F-F293E1C0F4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6" y="7817900"/>
            <a:ext cx="1876029" cy="20189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F26C09-722E-49EB-A803-F49F0B5B6F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045" y="7396661"/>
            <a:ext cx="2440205" cy="24402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EF7D4C-A3AC-4BA3-B2AE-6D71A82FC1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89" y="7867088"/>
            <a:ext cx="1419892" cy="1419892"/>
          </a:xfrm>
          <a:prstGeom prst="rect">
            <a:avLst/>
          </a:prstGeom>
        </p:spPr>
      </p:pic>
      <p:sp>
        <p:nvSpPr>
          <p:cNvPr id="3" name="Rectangle: Beveled 2">
            <a:extLst>
              <a:ext uri="{FF2B5EF4-FFF2-40B4-BE49-F238E27FC236}">
                <a16:creationId xmlns:a16="http://schemas.microsoft.com/office/drawing/2014/main" id="{4197382C-8936-4CE3-8C8D-EE17AE791B30}"/>
              </a:ext>
            </a:extLst>
          </p:cNvPr>
          <p:cNvSpPr/>
          <p:nvPr/>
        </p:nvSpPr>
        <p:spPr>
          <a:xfrm>
            <a:off x="4987032" y="6791963"/>
            <a:ext cx="2301643" cy="70255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C00000"/>
                </a:solidFill>
              </a:rPr>
              <a:t>Kunthy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89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823978" y="8333233"/>
            <a:ext cx="4934258" cy="2091530"/>
            <a:chOff x="6968429" y="1873658"/>
            <a:chExt cx="4934258" cy="2091530"/>
          </a:xfrm>
        </p:grpSpPr>
        <p:grpSp>
          <p:nvGrpSpPr>
            <p:cNvPr id="28" name="Group 27"/>
            <p:cNvGrpSpPr/>
            <p:nvPr/>
          </p:nvGrpSpPr>
          <p:grpSpPr>
            <a:xfrm>
              <a:off x="6968429" y="1873658"/>
              <a:ext cx="4934258" cy="2091530"/>
              <a:chOff x="6780636" y="775739"/>
              <a:chExt cx="4934258" cy="2091530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1305788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1305787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782906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782905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1302204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1302203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7793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7793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2340806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2340804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80636" y="1817923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3422" y="18179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23372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23372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06207" y="18143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18993" y="18143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1298622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1298621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7757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7757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2333640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2333639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38806" y="1810758"/>
                <a:ext cx="848788" cy="526463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6106" y="1810757"/>
                <a:ext cx="848788" cy="526463"/>
              </a:xfrm>
              <a:prstGeom prst="rect">
                <a:avLst/>
              </a:prstGeom>
            </p:spPr>
          </p:pic>
        </p:grpSp>
        <p:sp>
          <p:nvSpPr>
            <p:cNvPr id="29" name="Rectangle 28"/>
            <p:cNvSpPr/>
            <p:nvPr/>
          </p:nvSpPr>
          <p:spPr>
            <a:xfrm>
              <a:off x="6968429" y="1879971"/>
              <a:ext cx="4891605" cy="45719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 flipV="1">
            <a:off x="27073" y="3516639"/>
            <a:ext cx="12192000" cy="54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052" y="0"/>
            <a:ext cx="252992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THE  OBJECT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5637" y="3571154"/>
            <a:ext cx="252328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THE RESULT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10482321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480" y="8768391"/>
            <a:ext cx="871531" cy="1690241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01" y="8042116"/>
            <a:ext cx="2440205" cy="24402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2" y="8092240"/>
            <a:ext cx="2440205" cy="244020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905380" y="6110991"/>
            <a:ext cx="2713907" cy="748615"/>
            <a:chOff x="5042398" y="5508750"/>
            <a:chExt cx="2713907" cy="748615"/>
          </a:xfrm>
        </p:grpSpPr>
        <p:sp>
          <p:nvSpPr>
            <p:cNvPr id="97" name="Rectangle 96"/>
            <p:cNvSpPr/>
            <p:nvPr/>
          </p:nvSpPr>
          <p:spPr>
            <a:xfrm>
              <a:off x="5042398" y="5508750"/>
              <a:ext cx="2713907" cy="602782"/>
            </a:xfrm>
            <a:prstGeom prst="rect">
              <a:avLst/>
            </a:prstGeom>
            <a:ln w="76200">
              <a:solidFill>
                <a:srgbClr val="3E272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284754" y="6122489"/>
              <a:ext cx="552450" cy="134876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987866" y="6122489"/>
              <a:ext cx="552450" cy="134876"/>
            </a:xfrm>
            <a:prstGeom prst="rect">
              <a:avLst/>
            </a:prstGeom>
            <a:solidFill>
              <a:srgbClr val="3E2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279818" y="6160530"/>
            <a:ext cx="1965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E2723"/>
                </a:solidFill>
              </a:rPr>
              <a:t>CHANTHEA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909" y="6938027"/>
            <a:ext cx="4922429" cy="156892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807" y="8067178"/>
            <a:ext cx="2440205" cy="244020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529" y="8714843"/>
            <a:ext cx="871531" cy="169024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294" y="8044961"/>
            <a:ext cx="2440205" cy="244020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734" y="8009753"/>
            <a:ext cx="2440205" cy="244020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147474" y="646331"/>
            <a:ext cx="630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&lt;WRITE THE CODE TO BUILD THIS HOUSE&gt;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181B5-5546-4FD5-99EE-C2F37B1A3454}"/>
              </a:ext>
            </a:extLst>
          </p:cNvPr>
          <p:cNvSpPr txBox="1"/>
          <p:nvPr/>
        </p:nvSpPr>
        <p:spPr>
          <a:xfrm>
            <a:off x="1540754" y="1330036"/>
            <a:ext cx="77071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</a:t>
            </a:r>
            <a:r>
              <a:rPr lang="en-US" sz="2400" dirty="0" err="1"/>
              <a:t>houseChanthea</a:t>
            </a:r>
            <a:r>
              <a:rPr lang="en-US" sz="2400" dirty="0"/>
              <a:t> = new House(“</a:t>
            </a:r>
            <a:r>
              <a:rPr lang="en-US" sz="2400" dirty="0" err="1"/>
              <a:t>Chanthea</a:t>
            </a:r>
            <a:r>
              <a:rPr lang="en-US" sz="2400" dirty="0"/>
              <a:t>”, “white”);</a:t>
            </a:r>
          </a:p>
          <a:p>
            <a:r>
              <a:rPr lang="en-US" sz="2400" dirty="0" err="1"/>
              <a:t>houseChanthea.treeNumber</a:t>
            </a:r>
            <a:r>
              <a:rPr lang="en-US" sz="2400" dirty="0"/>
              <a:t> = 5;</a:t>
            </a:r>
          </a:p>
          <a:p>
            <a:r>
              <a:rPr lang="en-US" sz="2400" dirty="0" err="1"/>
              <a:t>houseChanthea.hasRoof</a:t>
            </a:r>
            <a:r>
              <a:rPr lang="en-US" sz="2400" dirty="0"/>
              <a:t> = true;</a:t>
            </a:r>
          </a:p>
          <a:p>
            <a:r>
              <a:rPr lang="en-US" sz="2400" dirty="0" err="1"/>
              <a:t>houseChanthea.doorNumber</a:t>
            </a:r>
            <a:r>
              <a:rPr lang="en-US" sz="2400" dirty="0"/>
              <a:t> = 2;</a:t>
            </a:r>
          </a:p>
          <a:p>
            <a:r>
              <a:rPr lang="en-US" sz="2400" dirty="0" err="1"/>
              <a:t>houseChanthea.windowNumber</a:t>
            </a:r>
            <a:r>
              <a:rPr lang="en-US" sz="2400" dirty="0"/>
              <a:t> = 0;</a:t>
            </a:r>
          </a:p>
          <a:p>
            <a:r>
              <a:rPr lang="en-US" sz="2400" dirty="0" err="1"/>
              <a:t>houseChanthea.stairNumber</a:t>
            </a:r>
            <a:r>
              <a:rPr lang="en-US" sz="2400" dirty="0"/>
              <a:t> =1;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6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200</Words>
  <Application>Microsoft Office PowerPoint</Application>
  <PresentationFormat>Custom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Student</cp:lastModifiedBy>
  <cp:revision>12</cp:revision>
  <dcterms:created xsi:type="dcterms:W3CDTF">2021-09-08T15:43:37Z</dcterms:created>
  <dcterms:modified xsi:type="dcterms:W3CDTF">2021-09-09T04:31:36Z</dcterms:modified>
</cp:coreProperties>
</file>