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4AE93-274C-4AEF-8FA0-99AC28095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C2FD7F-9AAE-4143-8DCA-8EBB2D978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F3012-9E93-4D8E-A1CC-BC3FF119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39D-EB85-477B-9B98-C865846F846B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1002B-CDF5-4853-98DD-AAD80B3A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E446AF-53D9-4654-86A9-9B60A393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1301-4518-4615-BBA4-C27A2123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0ECCC-6B1F-4954-B3C7-0FD35CFC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B76BC5-1A90-4B03-8443-308DD6369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2903A1-4D3A-4CF6-BB0B-182D4BF3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39D-EB85-477B-9B98-C865846F846B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A126CC-0749-4600-8D57-4348040C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C58FE-C8DE-4D82-A2C6-03841563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1301-4518-4615-BBA4-C27A2123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4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827587-2AEC-4D56-8A06-64842B6B6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10E701-B2A4-4D8E-95CC-A1A50BBFC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5F982-4E99-4A4B-B84F-A98ADA2E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39D-EB85-477B-9B98-C865846F846B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F267B1-6AF4-4084-8058-0B938D61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132A67-50ED-4CD8-8A45-FC8F4C9C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1301-4518-4615-BBA4-C27A2123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9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30882-1D20-4CB8-94DF-65700768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E1228-5A38-4362-BC1E-FC79E13D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8D3F8-5386-4EDB-9BCD-ED027178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39D-EB85-477B-9B98-C865846F846B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F1185-B3FE-44A1-864F-CBFFB0B6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988E20-5166-43A9-BC18-E927E81D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1301-4518-4615-BBA4-C27A2123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9D2C1-2C56-483B-972C-B3AD43D9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41CF39-AA0A-4E19-B610-16D4EB855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6E16A-0E33-4FD3-B71E-E59062CC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39D-EB85-477B-9B98-C865846F846B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4B1630-82F7-410D-933F-3EFD315A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A585E9-528B-46AA-BBE7-1FD4AB4D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1301-4518-4615-BBA4-C27A2123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7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A668C-62D0-4739-B39E-8AB39182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DDCD0-0793-41F7-A7D7-CC0EAA495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24D20E-8804-4FBB-8A0C-16BE1382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77FE08-1BB7-46D0-AE66-466BAA72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39D-EB85-477B-9B98-C865846F846B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AAC368-6927-4DA5-BA1A-68956D08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3B3B86-D0D5-43FA-91E6-7B9D9587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1301-4518-4615-BBA4-C27A2123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0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C505A-7589-487B-94A5-3A313064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2D3CF-3F36-47FD-A629-9EFFEBF4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76D039-5E0B-4BC3-B23F-A0416D86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B0DC6E-EAA4-4292-8722-FF574AFF0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66F272-3126-4CAD-8C6B-1C2B7C001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8137AE-F31D-444C-8E37-511BCADB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39D-EB85-477B-9B98-C865846F846B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470748-0261-4A15-8308-BE7B236E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73BBEE-7C7B-469A-A23D-CF6E199B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1301-4518-4615-BBA4-C27A2123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71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9B32F-DEE0-49E7-AA7B-CFCEDA9B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8D0643-1A6B-4B65-BCBF-C7403285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39D-EB85-477B-9B98-C865846F846B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E32DF0-FD21-48E1-AC03-18529AAF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EFE477-2530-4153-981C-9A0FE408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1301-4518-4615-BBA4-C27A2123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6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2B7164-7C8E-47B2-98B1-9A780D32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39D-EB85-477B-9B98-C865846F846B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905D90-11AF-47C0-9FC1-8F44F889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AB085A-2E51-40C8-A7E8-E5550F9B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1301-4518-4615-BBA4-C27A2123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8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0BBA-2DE2-48F7-82DA-2C7010F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AEDEA-927E-4222-A08A-07222D15A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E224D7-DA7C-4EE6-BB0E-478CC6733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0B270A-5215-4E97-B96C-82399FAB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39D-EB85-477B-9B98-C865846F846B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FA1A82-09F1-4B23-9EC5-821350F8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CA9012-F472-43AD-8C9A-715FE494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1301-4518-4615-BBA4-C27A2123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5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7DBB9-BDDC-4C5B-ABB8-DA284EAD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9CD554-D441-437A-AC85-622BABA53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8CDBCA-D097-49D2-86B7-9818C0D30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59A0F0-9641-4947-9A15-14C6B93C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39D-EB85-477B-9B98-C865846F846B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E51169-9A16-457D-A96E-C687208A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9AD904-E2A6-4B3F-A829-1678F7CE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1301-4518-4615-BBA4-C27A2123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09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6FCF4-B7E8-4D3C-A1F7-3F8C0B91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56D03D-98AB-4B69-9208-BF187F2F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70DC7-0D40-42F8-A7E3-802579C61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CE39D-EB85-477B-9B98-C865846F846B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33FF94-7388-467D-BCE1-6AC3F90D1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DF4745-3E11-473A-AE71-7D49723FF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1301-4518-4615-BBA4-C27A21239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99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7D4AF3-CC3F-41CC-9BB7-0810F9816A61}"/>
              </a:ext>
            </a:extLst>
          </p:cNvPr>
          <p:cNvSpPr txBox="1"/>
          <p:nvPr/>
        </p:nvSpPr>
        <p:spPr>
          <a:xfrm>
            <a:off x="4383544" y="239697"/>
            <a:ext cx="342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Игра Морской бой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F2A95-9210-4DC4-873B-CA9920F55D6C}"/>
              </a:ext>
            </a:extLst>
          </p:cNvPr>
          <p:cNvSpPr txBox="1"/>
          <p:nvPr/>
        </p:nvSpPr>
        <p:spPr>
          <a:xfrm>
            <a:off x="4825205" y="6051871"/>
            <a:ext cx="275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Презентацию подготовил</a:t>
            </a:r>
            <a:r>
              <a:rPr lang="en-US" dirty="0"/>
              <a:t>:</a:t>
            </a:r>
          </a:p>
          <a:p>
            <a:pPr algn="ctr"/>
            <a:r>
              <a:rPr lang="ru-RU" dirty="0" err="1"/>
              <a:t>Михадюк</a:t>
            </a:r>
            <a:r>
              <a:rPr lang="ru-RU" dirty="0"/>
              <a:t>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291446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128DDD-3443-452B-B8C0-ABB5E2EF0870}"/>
              </a:ext>
            </a:extLst>
          </p:cNvPr>
          <p:cNvSpPr txBox="1"/>
          <p:nvPr/>
        </p:nvSpPr>
        <p:spPr>
          <a:xfrm>
            <a:off x="3471169" y="142043"/>
            <a:ext cx="506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ru-RU" sz="2400" dirty="0" err="1"/>
              <a:t>остав</a:t>
            </a:r>
            <a:r>
              <a:rPr lang="ru-RU" sz="2400" dirty="0"/>
              <a:t> команды и их роли в команде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A8E79-92E0-4B4F-86A1-CEF54089748E}"/>
              </a:ext>
            </a:extLst>
          </p:cNvPr>
          <p:cNvSpPr txBox="1"/>
          <p:nvPr/>
        </p:nvSpPr>
        <p:spPr>
          <a:xfrm>
            <a:off x="2027945" y="725724"/>
            <a:ext cx="8531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Сотников Анатолий – менеджер</a:t>
            </a:r>
            <a:r>
              <a:rPr lang="en-US" dirty="0"/>
              <a:t>, </a:t>
            </a:r>
            <a:r>
              <a:rPr lang="ru-RU" dirty="0"/>
              <a:t>программист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Петр </a:t>
            </a:r>
            <a:r>
              <a:rPr lang="ru-RU" dirty="0" err="1"/>
              <a:t>Горовцов</a:t>
            </a:r>
            <a:r>
              <a:rPr lang="ru-RU" dirty="0"/>
              <a:t>  - программист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Михадюк</a:t>
            </a:r>
            <a:r>
              <a:rPr lang="ru-RU" dirty="0"/>
              <a:t> Арсений – тестировщик</a:t>
            </a:r>
            <a:r>
              <a:rPr lang="en-US" dirty="0"/>
              <a:t>, </a:t>
            </a:r>
            <a:r>
              <a:rPr lang="ru-RU" dirty="0"/>
              <a:t>ответственный за оформление игры и спрайты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30326E-A320-4D35-ACA4-239B1172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195" y="2100194"/>
            <a:ext cx="2990476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0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DCB24-53AE-4987-BEBF-E189064B9A08}"/>
              </a:ext>
            </a:extLst>
          </p:cNvPr>
          <p:cNvSpPr txBox="1"/>
          <p:nvPr/>
        </p:nvSpPr>
        <p:spPr>
          <a:xfrm>
            <a:off x="5308846" y="204186"/>
            <a:ext cx="1507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 проекте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163B2-73EE-4A02-A3C5-ABA8F45DBBB0}"/>
              </a:ext>
            </a:extLst>
          </p:cNvPr>
          <p:cNvSpPr txBox="1"/>
          <p:nvPr/>
        </p:nvSpPr>
        <p:spPr>
          <a:xfrm>
            <a:off x="715135" y="1273813"/>
            <a:ext cx="1125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 Battle – </a:t>
            </a:r>
            <a:r>
              <a:rPr lang="ru-RU" dirty="0"/>
              <a:t>это порт классической игры </a:t>
            </a:r>
            <a:r>
              <a:rPr lang="en-US" dirty="0"/>
              <a:t>“</a:t>
            </a:r>
            <a:r>
              <a:rPr lang="ru-RU" dirty="0"/>
              <a:t>Морской Бой</a:t>
            </a:r>
            <a:r>
              <a:rPr lang="en-US" dirty="0"/>
              <a:t>”</a:t>
            </a:r>
            <a:r>
              <a:rPr lang="ru-RU" dirty="0"/>
              <a:t> на компьютер</a:t>
            </a:r>
            <a:r>
              <a:rPr lang="en-US" dirty="0"/>
              <a:t>. </a:t>
            </a:r>
            <a:r>
              <a:rPr lang="ru-RU" dirty="0"/>
              <a:t>Выполнена в стиле минимализма</a:t>
            </a:r>
            <a:r>
              <a:rPr lang="en-US" dirty="0"/>
              <a:t>, </a:t>
            </a:r>
            <a:r>
              <a:rPr lang="ru-RU" dirty="0"/>
              <a:t>спрайты специально сделаны под стиль рисунков для</a:t>
            </a:r>
            <a:r>
              <a:rPr lang="en-US" dirty="0"/>
              <a:t> </a:t>
            </a:r>
            <a:r>
              <a:rPr lang="ru-RU" dirty="0"/>
              <a:t>того</a:t>
            </a:r>
            <a:r>
              <a:rPr lang="en-US" dirty="0"/>
              <a:t>,</a:t>
            </a:r>
            <a:r>
              <a:rPr lang="ru-RU" dirty="0"/>
              <a:t> чтобы навить ностальгия по временам юности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6F755-1347-41F3-9456-2111F077C29C}"/>
              </a:ext>
            </a:extLst>
          </p:cNvPr>
          <p:cNvSpPr txBox="1"/>
          <p:nvPr/>
        </p:nvSpPr>
        <p:spPr>
          <a:xfrm>
            <a:off x="715135" y="1920144"/>
            <a:ext cx="479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Локализация выполнена на английском языке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CD2C36-EB2F-444A-8EF0-0EA5D692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52" y="2765219"/>
            <a:ext cx="7838095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3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14883F-9152-4923-AB62-7B8DCB6460A3}"/>
              </a:ext>
            </a:extLst>
          </p:cNvPr>
          <p:cNvSpPr txBox="1"/>
          <p:nvPr/>
        </p:nvSpPr>
        <p:spPr>
          <a:xfrm>
            <a:off x="4589755" y="142043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Функция игры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71BE5-82B1-40B2-B7DF-847A5F314111}"/>
              </a:ext>
            </a:extLst>
          </p:cNvPr>
          <p:cNvSpPr txBox="1"/>
          <p:nvPr/>
        </p:nvSpPr>
        <p:spPr>
          <a:xfrm>
            <a:off x="363984" y="1251751"/>
            <a:ext cx="72950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Реализована два режима игры </a:t>
            </a:r>
            <a:r>
              <a:rPr lang="en-US" dirty="0"/>
              <a:t>: </a:t>
            </a:r>
            <a:r>
              <a:rPr lang="ru-RU" dirty="0"/>
              <a:t>одиночная игра и мультиплеер</a:t>
            </a:r>
          </a:p>
          <a:p>
            <a:pPr lvl="1"/>
            <a:r>
              <a:rPr lang="ru-RU" dirty="0"/>
              <a:t>Одиночная игра – это сражение игрока с ИИ </a:t>
            </a:r>
          </a:p>
          <a:p>
            <a:pPr lvl="1"/>
            <a:r>
              <a:rPr lang="ru-RU" dirty="0"/>
              <a:t>Мультиплеер – это сражение двух игроков происходящее поэтапно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07266-0D40-410A-92CC-C93AC32DCA86}"/>
              </a:ext>
            </a:extLst>
          </p:cNvPr>
          <p:cNvSpPr txBox="1"/>
          <p:nvPr/>
        </p:nvSpPr>
        <p:spPr>
          <a:xfrm>
            <a:off x="363984" y="2148396"/>
            <a:ext cx="694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 ИИ работающий по самым продвинутым алгоритмам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B74CB-29AC-483F-BF47-A59D3CABC329}"/>
              </a:ext>
            </a:extLst>
          </p:cNvPr>
          <p:cNvSpPr txBox="1"/>
          <p:nvPr/>
        </p:nvSpPr>
        <p:spPr>
          <a:xfrm>
            <a:off x="363984" y="2465423"/>
            <a:ext cx="906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Дизайн игры основан на функциях программы </a:t>
            </a:r>
            <a:r>
              <a:rPr lang="en-US" dirty="0"/>
              <a:t>Paint, </a:t>
            </a:r>
            <a:r>
              <a:rPr lang="ru-RU" dirty="0"/>
              <a:t>с целью передать ручную рисовку</a:t>
            </a:r>
          </a:p>
        </p:txBody>
      </p:sp>
    </p:spTree>
    <p:extLst>
      <p:ext uri="{BB962C8B-B14F-4D97-AF65-F5344CB8AC3E}">
        <p14:creationId xmlns:p14="http://schemas.microsoft.com/office/powerpoint/2010/main" val="9935304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126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MSI</dc:creator>
  <cp:lastModifiedBy>MSI</cp:lastModifiedBy>
  <cp:revision>1</cp:revision>
  <dcterms:created xsi:type="dcterms:W3CDTF">2021-12-20T16:07:37Z</dcterms:created>
  <dcterms:modified xsi:type="dcterms:W3CDTF">2021-12-20T16:49:01Z</dcterms:modified>
</cp:coreProperties>
</file>