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6"/>
  </p:notesMasterIdLst>
  <p:sldIdLst>
    <p:sldId id="318" r:id="rId2"/>
    <p:sldId id="319" r:id="rId3"/>
    <p:sldId id="320" r:id="rId4"/>
    <p:sldId id="321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  <a:srgbClr val="CC66FF"/>
    <a:srgbClr val="FF00FF"/>
    <a:srgbClr val="CCFFCC"/>
    <a:srgbClr val="66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7"/>
    </p:cViewPr>
  </p:sorterViewPr>
  <p:notesViewPr>
    <p:cSldViewPr>
      <p:cViewPr>
        <p:scale>
          <a:sx n="66" d="100"/>
          <a:sy n="66" d="100"/>
        </p:scale>
        <p:origin x="-3306" y="-109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ru-RU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332811-9389-4543-9FC9-28D51D488AA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17887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78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78179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78180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184 w 5184"/>
                  <a:gd name="T3" fmla="*/ 3159 h 3159"/>
                  <a:gd name="T4" fmla="*/ 5184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8181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78182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183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1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1 w 251"/>
                <a:gd name="T7" fmla="*/ 12 h 12"/>
                <a:gd name="T8" fmla="*/ 251 w 251"/>
                <a:gd name="T9" fmla="*/ 0 h 12"/>
                <a:gd name="T10" fmla="*/ 251 w 25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184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251 w 251"/>
                <a:gd name="T5" fmla="*/ 12 h 12"/>
                <a:gd name="T6" fmla="*/ 25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78185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78186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8187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8188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8189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8190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8191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819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ru-RU" noProof="0" smtClean="0"/>
              <a:t>Click to edit Master title style</a:t>
            </a:r>
          </a:p>
        </p:txBody>
      </p:sp>
      <p:sp>
        <p:nvSpPr>
          <p:cNvPr id="17819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</a:p>
        </p:txBody>
      </p:sp>
      <p:sp>
        <p:nvSpPr>
          <p:cNvPr id="178194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178195" name="Rectangle 19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E2E1EA5-DE13-46F8-A03A-32A98CF6C954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03C3F-7C3C-44DE-8FC4-C0E17BB9F18B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5135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C9F27-01E8-4898-965B-DB62CC16589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85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B198C-D36C-4E92-B2B9-9590F0C5F30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277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20B1A-3B35-4172-8134-672C05AA352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0298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CA0FF-4CB4-4923-AE91-39D4C7E5DE1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8216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9973-9403-4E28-AD04-2D16D32C9E97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2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F0781-0BD8-4809-B178-54CEB6A072CF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94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1179D-12E2-42B5-9437-AF11957E98BC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4182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9A67A-900D-4942-AF7E-5D2FA2AB697F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390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6EA8F-925E-4B50-B798-7C558BC06FD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125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77155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156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56 w 556"/>
                <a:gd name="T5" fmla="*/ 3159 h 3159"/>
                <a:gd name="T6" fmla="*/ 556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77157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77158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7159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7160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7161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7162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716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7164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7165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716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716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17716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ru-RU"/>
          </a:p>
        </p:txBody>
      </p:sp>
      <p:sp>
        <p:nvSpPr>
          <p:cNvPr id="17717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ru-RU"/>
          </a:p>
        </p:txBody>
      </p:sp>
      <p:sp>
        <p:nvSpPr>
          <p:cNvPr id="17717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B1AB89AA-C4C4-42B3-BA00-5CAE5D96C74B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4BCBF45-AF82-4970-B360-E465079DD760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/>
              <a:t>CS1001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ru-RU"/>
              <a:t>Lecture 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9E00-9BA9-450E-9A1C-B2F64FE5552F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Chapter 4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Algorithm Design (Read All)</a:t>
            </a:r>
          </a:p>
          <a:p>
            <a:r>
              <a:rPr lang="en-US" altLang="ru-RU"/>
              <a:t>No specific facts from this chapter will appear on the exam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C3E9-5C65-472A-91D2-8861A01716DB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Chapter 5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Read 5.1, 5.2, 5.3</a:t>
            </a:r>
          </a:p>
          <a:p>
            <a:r>
              <a:rPr lang="en-US" altLang="ru-RU"/>
              <a:t>Questions on this material will be expressed using Java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55C-C64B-472B-9288-14BFE093A85B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Chapter 6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Software Engineering</a:t>
            </a:r>
          </a:p>
          <a:p>
            <a:r>
              <a:rPr lang="en-US" altLang="ru-RU"/>
              <a:t>User centered design (slides)</a:t>
            </a:r>
          </a:p>
          <a:p>
            <a:r>
              <a:rPr lang="en-US" altLang="ru-RU"/>
              <a:t>Usability video</a:t>
            </a:r>
          </a:p>
          <a:p>
            <a:r>
              <a:rPr lang="en-US" altLang="ru-RU"/>
              <a:t>Skim Ch 6</a:t>
            </a:r>
          </a:p>
          <a:p>
            <a:r>
              <a:rPr lang="en-US" altLang="ru-RU"/>
              <a:t>The world wide web! Read slide links, especially the one on the semantic web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DE3F-8D21-47FE-B6FD-A113BEA93EE0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Chapter 8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8.2 - Files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C1A-9479-44A6-8A64-010FAE02EEF6}" type="slidenum">
              <a:rPr lang="en-US" altLang="ru-RU"/>
              <a:pPr/>
              <a:t>14</a:t>
            </a:fld>
            <a:endParaRPr lang="en-US" altLang="ru-RU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Format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400"/>
              <a:t>History – factual and importance (short answer)</a:t>
            </a:r>
          </a:p>
          <a:p>
            <a:pPr>
              <a:lnSpc>
                <a:spcPct val="90000"/>
              </a:lnSpc>
            </a:pPr>
            <a:r>
              <a:rPr lang="en-US" altLang="ru-RU" sz="2400"/>
              <a:t>Design an algorithm (in English and in a given assembly language)</a:t>
            </a:r>
          </a:p>
          <a:p>
            <a:pPr>
              <a:lnSpc>
                <a:spcPct val="90000"/>
              </a:lnSpc>
            </a:pPr>
            <a:r>
              <a:rPr lang="en-US" altLang="ru-RU" sz="2400"/>
              <a:t>Base Conversion (math)</a:t>
            </a:r>
          </a:p>
          <a:p>
            <a:pPr>
              <a:lnSpc>
                <a:spcPct val="90000"/>
              </a:lnSpc>
            </a:pPr>
            <a:r>
              <a:rPr lang="en-US" altLang="ru-RU" sz="2400"/>
              <a:t>Short answer on network protocols</a:t>
            </a:r>
          </a:p>
          <a:p>
            <a:pPr>
              <a:lnSpc>
                <a:spcPct val="90000"/>
              </a:lnSpc>
            </a:pPr>
            <a:r>
              <a:rPr lang="en-US" altLang="ru-RU" sz="2400"/>
              <a:t>Web - short answer about information organization (no HTML)</a:t>
            </a:r>
          </a:p>
          <a:p>
            <a:pPr>
              <a:lnSpc>
                <a:spcPct val="90000"/>
              </a:lnSpc>
            </a:pPr>
            <a:r>
              <a:rPr lang="en-US" altLang="ru-RU" sz="2400"/>
              <a:t>Usability (short answer)</a:t>
            </a:r>
          </a:p>
          <a:p>
            <a:pPr>
              <a:lnSpc>
                <a:spcPct val="90000"/>
              </a:lnSpc>
            </a:pPr>
            <a:r>
              <a:rPr lang="en-US" altLang="ru-RU" sz="2400"/>
              <a:t>Java Code – find the error (not syntax)</a:t>
            </a:r>
          </a:p>
          <a:p>
            <a:pPr>
              <a:lnSpc>
                <a:spcPct val="90000"/>
              </a:lnSpc>
            </a:pPr>
            <a:r>
              <a:rPr lang="en-US" altLang="ru-RU" sz="2400"/>
              <a:t>Java Code – what does the following program do?</a:t>
            </a:r>
          </a:p>
          <a:p>
            <a:pPr>
              <a:lnSpc>
                <a:spcPct val="90000"/>
              </a:lnSpc>
            </a:pPr>
            <a:endParaRPr lang="en-US" altLang="ru-RU" sz="2400"/>
          </a:p>
          <a:p>
            <a:pPr>
              <a:lnSpc>
                <a:spcPct val="90000"/>
              </a:lnSpc>
            </a:pPr>
            <a:endParaRPr lang="en-US" altLang="ru-RU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C153-7A62-498C-83DC-23DDE34B11CF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Overview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Java Programming</a:t>
            </a:r>
          </a:p>
          <a:p>
            <a:r>
              <a:rPr lang="en-US" altLang="ru-RU"/>
              <a:t>Midterm Review</a:t>
            </a:r>
          </a:p>
          <a:p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2581-B07E-42B6-B6A8-09D2BA08DA42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Goals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Learn to read/understand Java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B37F-3538-4B51-8D03-81201D34590F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Assignments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3600"/>
              <a:t>Brookshear: Ch 1, Ch2, Ch 4, Ch 5 (Read)</a:t>
            </a:r>
          </a:p>
          <a:p>
            <a:r>
              <a:rPr lang="en-US" altLang="ru-RU"/>
              <a:t>Read linked documents on these slides (slides will be posted in courseworks)</a:t>
            </a:r>
          </a:p>
          <a:p>
            <a:r>
              <a:rPr lang="en-US" altLang="ru-RU" sz="2800">
                <a:hlinkClick r:id="rId2"/>
              </a:rPr>
              <a:t>http://java.sun.com/docs/books/tutorial/</a:t>
            </a:r>
            <a:endParaRPr lang="en-US" altLang="ru-RU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EED-A10D-43A2-90CA-1D4D18A99A08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Midterm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400"/>
              <a:t>History – Know people and the point of their contributions. Be prepared for short answers (2-3 sentences)</a:t>
            </a:r>
          </a:p>
          <a:p>
            <a:pPr>
              <a:lnSpc>
                <a:spcPct val="90000"/>
              </a:lnSpc>
            </a:pPr>
            <a:r>
              <a:rPr lang="en-US" altLang="ru-RU" sz="2400"/>
              <a:t>Hardware – Know the main parts of a computer (processor, memory, etc). Understand that programs and data are </a:t>
            </a:r>
            <a:r>
              <a:rPr lang="en-US" altLang="ru-RU" sz="2400" i="1"/>
              <a:t>both</a:t>
            </a:r>
            <a:r>
              <a:rPr lang="en-US" altLang="ru-RU" sz="2400"/>
              <a:t> information and can be stored in some sort of memory.</a:t>
            </a:r>
          </a:p>
          <a:p>
            <a:pPr>
              <a:lnSpc>
                <a:spcPct val="90000"/>
              </a:lnSpc>
            </a:pPr>
            <a:r>
              <a:rPr lang="en-US" altLang="ru-RU" sz="2400"/>
              <a:t>Assembly – given a simple assembly language, write a short (very short) program</a:t>
            </a:r>
          </a:p>
          <a:p>
            <a:pPr>
              <a:lnSpc>
                <a:spcPct val="90000"/>
              </a:lnSpc>
            </a:pPr>
            <a:r>
              <a:rPr lang="en-US" altLang="ru-RU" sz="2400"/>
              <a:t>Problem solving – identify a problem with a given algorithm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EE73-92AD-4806-8B5F-C0342877C289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Midterm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Networking: TCP vs UDP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Good/bad design features: be able to name a few usability features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Modern architecture: privacy, centralization (references on review sheet)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Programming: given program x, what does it output when run?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Find the error (</a:t>
            </a:r>
            <a:r>
              <a:rPr lang="en-US" altLang="ru-RU" sz="2800" i="1"/>
              <a:t>not</a:t>
            </a:r>
            <a:r>
              <a:rPr lang="en-US" altLang="ru-RU" sz="2800"/>
              <a:t> syntax errors; logic errors only)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BB3-D1DE-4CFD-BDB8-3BDCCF65B2B8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Chapter 1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What is an algorithm?</a:t>
            </a:r>
          </a:p>
          <a:p>
            <a:r>
              <a:rPr lang="en-US" altLang="ru-RU"/>
              <a:t>Design an algorithm to do …</a:t>
            </a:r>
          </a:p>
          <a:p>
            <a:pPr lvl="1"/>
            <a:r>
              <a:rPr lang="en-US" altLang="ru-RU"/>
              <a:t>Beware of exceptional cases/pitfalls</a:t>
            </a:r>
          </a:p>
          <a:p>
            <a:r>
              <a:rPr lang="en-US" altLang="ru-RU"/>
              <a:t>Base Conversion</a:t>
            </a:r>
          </a:p>
          <a:p>
            <a:r>
              <a:rPr lang="en-US" altLang="ru-RU"/>
              <a:t>Read History links</a:t>
            </a:r>
          </a:p>
          <a:p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53FC-6EB0-4FC7-96B2-06EA353DEFCE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Chapter 2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2.1 – Program Execution</a:t>
            </a:r>
          </a:p>
          <a:p>
            <a:r>
              <a:rPr lang="en-US" altLang="ru-RU"/>
              <a:t>2.2 – Modern Architectures</a:t>
            </a:r>
          </a:p>
          <a:p>
            <a:r>
              <a:rPr lang="en-US" altLang="ru-RU"/>
              <a:t>2.3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AA35-CB48-4CAE-8C36-97D97D83069C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Chapter 3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3.5 - Networks</a:t>
            </a:r>
          </a:p>
          <a:p>
            <a:r>
              <a:rPr lang="en-US" altLang="ru-RU"/>
              <a:t>3.6 - Protocols</a:t>
            </a:r>
          </a:p>
          <a:p>
            <a:r>
              <a:rPr lang="en-US" altLang="ru-RU"/>
              <a:t>3.7 - Security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382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Tahoma</vt:lpstr>
      <vt:lpstr>Wingdings</vt:lpstr>
      <vt:lpstr>Arial</vt:lpstr>
      <vt:lpstr>Shimmer</vt:lpstr>
      <vt:lpstr>CS1001</vt:lpstr>
      <vt:lpstr>Overview</vt:lpstr>
      <vt:lpstr>Goals</vt:lpstr>
      <vt:lpstr>Assignments</vt:lpstr>
      <vt:lpstr>Midterm</vt:lpstr>
      <vt:lpstr>Midterm</vt:lpstr>
      <vt:lpstr>Chapter 1</vt:lpstr>
      <vt:lpstr>Chapter 2</vt:lpstr>
      <vt:lpstr>Chapter 3</vt:lpstr>
      <vt:lpstr>Chapter 4</vt:lpstr>
      <vt:lpstr>Chapter 5</vt:lpstr>
      <vt:lpstr>Chapter 6</vt:lpstr>
      <vt:lpstr>Chapter 8</vt:lpstr>
      <vt:lpstr>Format</vt:lpstr>
    </vt:vector>
  </TitlesOfParts>
  <Company>Skylight Publishing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Methods</dc:title>
  <dc:subject>Chapter 5</dc:subject>
  <dc:creator>Maria Litvin and Gary Litvin</dc:creator>
  <cp:lastModifiedBy>Aleksey V. Sotnikov – External - UniCredit</cp:lastModifiedBy>
  <cp:revision>203</cp:revision>
  <dcterms:created xsi:type="dcterms:W3CDTF">2002-08-16T13:24:03Z</dcterms:created>
  <dcterms:modified xsi:type="dcterms:W3CDTF">2016-03-01T10:40:20Z</dcterms:modified>
</cp:coreProperties>
</file>