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29F46-9E01-49C3-93F4-B57E5D420BD6}" v="536" dt="2021-01-14T14:58:46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92D1352-1C42-434D-9837-7C8845AF7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Sales Insights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890DA56-A402-4064-944A-13CD02DF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14-01-2021 12:41:57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F97740E-A2F4-4B2F-A6A0-33868ABD0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4" y="154553"/>
            <a:ext cx="23812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6504C991-8823-4C15-ACEA-E8D6FDCD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9" y="706602"/>
            <a:ext cx="12169034" cy="5999128"/>
          </a:xfrm>
          <a:prstGeom prst="rect">
            <a:avLst/>
          </a:prstGeom>
        </p:spPr>
      </p:pic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EBCE730-D37C-4B68-A186-6BEC46C9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57" y="154553"/>
            <a:ext cx="23812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7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E50B6618-1C0E-4ABE-8101-EEE05377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67" y="944671"/>
            <a:ext cx="11333967" cy="5918548"/>
          </a:xfrm>
          <a:prstGeom prst="rect">
            <a:avLst/>
          </a:prstGeom>
        </p:spPr>
      </p:pic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FE56F86-7A27-4046-8AF0-27C83ABA0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02" y="39731"/>
            <a:ext cx="23812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9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CBBF2FA6-4FC9-4AD1-B801-61D50A80D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327"/>
            <a:ext cx="12192000" cy="638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60B9F15-389E-4948-B2F8-36801624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1" y="314045"/>
            <a:ext cx="2381250" cy="8622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5E3A7-1DF5-4C6D-A3F2-784A0BF9192C}"/>
              </a:ext>
            </a:extLst>
          </p:cNvPr>
          <p:cNvSpPr txBox="1"/>
          <p:nvPr/>
        </p:nvSpPr>
        <p:spPr>
          <a:xfrm>
            <a:off x="475989" y="1822537"/>
            <a:ext cx="882875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Sales are declining. For increase profit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* Increase product Quality.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* Effective Promotion/Ads.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* Discounts.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* Healthy Communication Between Management &amp; Suppliers.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* Product Attraction (Packing).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* Segmentation , Targeting, Positioning.</a:t>
            </a:r>
          </a:p>
        </p:txBody>
      </p:sp>
    </p:spTree>
    <p:extLst>
      <p:ext uri="{BB962C8B-B14F-4D97-AF65-F5344CB8AC3E}">
        <p14:creationId xmlns:p14="http://schemas.microsoft.com/office/powerpoint/2010/main" val="308729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Sales Insights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/>
  <cp:revision>91</cp:revision>
  <dcterms:created xsi:type="dcterms:W3CDTF">2021-01-14T07:11:58Z</dcterms:created>
  <dcterms:modified xsi:type="dcterms:W3CDTF">2021-01-14T15:05:30Z</dcterms:modified>
</cp:coreProperties>
</file>