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0c5d06ec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0c5d06ec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0c5d06ec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0c5d06e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0c5d06ec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0c5d06ec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0c5d06ec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0c5d06ec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675" y="58875"/>
            <a:ext cx="626745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2700" y="-570500"/>
            <a:ext cx="10638974" cy="55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8575" y="-153400"/>
            <a:ext cx="10641149" cy="529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0" y="0"/>
            <a:ext cx="9144000" cy="3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RFM score</a:t>
            </a:r>
            <a:endParaRPr sz="9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1600"/>
            <a:ext cx="5113350" cy="47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3350" y="0"/>
            <a:ext cx="4030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0" y="0"/>
            <a:ext cx="91440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RFM Score</a:t>
            </a:r>
            <a:endParaRPr sz="17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0" y="432000"/>
            <a:ext cx="9144000" cy="3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4 Loyalty Level - Platinum, Gold, Silver, Bronze .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Platinum has More Customers 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 flipH="1">
            <a:off x="5434900" y="4008325"/>
            <a:ext cx="34758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KPMG Analytics Team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