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Source Code Pro"/>
      <p:regular r:id="rId12"/>
      <p:bold r:id="rId13"/>
      <p:italic r:id="rId14"/>
      <p:boldItalic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Italic.fntdata"/><Relationship Id="rId14" Type="http://schemas.openxmlformats.org/officeDocument/2006/relationships/font" Target="fonts/SourceCodePr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ec2467d0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ec2467d0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ec2467d0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ec2467d0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ec2467d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ec2467d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c2467d0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c2467d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ec2467d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ec2467d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Stock Prediction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Streamlit app</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61925" y="3524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Libraries</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Fbprophet</a:t>
            </a:r>
            <a:endParaRPr/>
          </a:p>
          <a:p>
            <a:pPr indent="-342900" lvl="0" marL="457200" rtl="0" algn="l">
              <a:spcBef>
                <a:spcPts val="0"/>
              </a:spcBef>
              <a:spcAft>
                <a:spcPts val="0"/>
              </a:spcAft>
              <a:buSzPts val="1800"/>
              <a:buAutoNum type="arabicPeriod"/>
            </a:pPr>
            <a:r>
              <a:rPr lang="en"/>
              <a:t>Yfinance</a:t>
            </a:r>
            <a:endParaRPr/>
          </a:p>
          <a:p>
            <a:pPr indent="-342900" lvl="0" marL="457200" rtl="0" algn="l">
              <a:spcBef>
                <a:spcPts val="0"/>
              </a:spcBef>
              <a:spcAft>
                <a:spcPts val="0"/>
              </a:spcAft>
              <a:buSzPts val="1800"/>
              <a:buAutoNum type="arabicPeriod"/>
            </a:pPr>
            <a:r>
              <a:rPr lang="en"/>
              <a:t>Streamlit</a:t>
            </a:r>
            <a:endParaRPr/>
          </a:p>
          <a:p>
            <a:pPr indent="-342900" lvl="0" marL="457200" rtl="0" algn="l">
              <a:spcBef>
                <a:spcPts val="0"/>
              </a:spcBef>
              <a:spcAft>
                <a:spcPts val="0"/>
              </a:spcAft>
              <a:buSzPts val="1800"/>
              <a:buAutoNum type="arabicPeriod"/>
            </a:pPr>
            <a:r>
              <a:rPr lang="en"/>
              <a:t>p</a:t>
            </a:r>
            <a:r>
              <a:rPr lang="en"/>
              <a:t>lotly</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Fbprophet</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