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24"/>
  </p:notesMasterIdLst>
  <p:sldIdLst>
    <p:sldId id="256" r:id="rId2"/>
    <p:sldId id="258" r:id="rId3"/>
    <p:sldId id="303" r:id="rId4"/>
    <p:sldId id="259" r:id="rId5"/>
    <p:sldId id="260" r:id="rId6"/>
    <p:sldId id="304" r:id="rId7"/>
    <p:sldId id="305" r:id="rId8"/>
    <p:sldId id="263" r:id="rId9"/>
    <p:sldId id="311" r:id="rId10"/>
    <p:sldId id="306" r:id="rId11"/>
    <p:sldId id="307" r:id="rId12"/>
    <p:sldId id="266" r:id="rId13"/>
    <p:sldId id="310" r:id="rId14"/>
    <p:sldId id="271" r:id="rId15"/>
    <p:sldId id="312" r:id="rId16"/>
    <p:sldId id="313" r:id="rId17"/>
    <p:sldId id="314" r:id="rId18"/>
    <p:sldId id="315" r:id="rId19"/>
    <p:sldId id="316" r:id="rId20"/>
    <p:sldId id="317" r:id="rId21"/>
    <p:sldId id="285" r:id="rId22"/>
    <p:sldId id="318" r:id="rId23"/>
  </p:sldIdLst>
  <p:sldSz cx="9144000" cy="5143500" type="screen16x9"/>
  <p:notesSz cx="6858000" cy="9144000"/>
  <p:embeddedFontLst>
    <p:embeddedFont>
      <p:font typeface="Red Hat Text Medium" charset="0"/>
      <p:regular r:id="rId25"/>
      <p:bold r:id="rId26"/>
      <p:italic r:id="rId27"/>
      <p:boldItalic r:id="rId28"/>
    </p:embeddedFont>
    <p:embeddedFont>
      <p:font typeface="Red Hat Text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1AC98B8B-FE07-4BEE-A2F6-B3D9F17647EA}">
  <a:tblStyle styleId="{1AC98B8B-FE07-4BEE-A2F6-B3D9F17647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1362" y="-7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138984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83be7599c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83be7599c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7205dce7e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7205dce7e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7504da04cf_0_5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7504da04cf_0_5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7504da04cf_0_5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7504da04cf_0_5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83be7599cd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83be7599cd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83be7599cd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83be7599cd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83be7599cd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83be7599cd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83be7599cd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83be7599cd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83be7599cd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83be7599cd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83be7599cd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83be7599cd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7205dce7e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7205dce7e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83be7599cd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83be7599cd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g7ffc93e07b_4_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9" name="Google Shape;2309;g7ffc93e07b_4_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g7ffc93e07b_4_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9" name="Google Shape;2309;g7ffc93e07b_4_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7205dce7e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7205dce7e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7205dce7e1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7205dce7e1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7205dce7e1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7205dce7e1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7205dce7e1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7205dce7e1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7205dce7e1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7205dce7e1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83be7599c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83be7599c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83be7599c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83be7599c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5C0B68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235425" y="2392750"/>
            <a:ext cx="7117500" cy="3110225"/>
          </a:xfrm>
          <a:custGeom>
            <a:avLst/>
            <a:gdLst/>
            <a:ahLst/>
            <a:cxnLst/>
            <a:rect l="l" t="t" r="r" b="b"/>
            <a:pathLst>
              <a:path w="284700" h="124409" extrusionOk="0">
                <a:moveTo>
                  <a:pt x="280803" y="0"/>
                </a:moveTo>
                <a:cubicBezTo>
                  <a:pt x="273371" y="3896"/>
                  <a:pt x="265835" y="7843"/>
                  <a:pt x="259735" y="13584"/>
                </a:cubicBezTo>
                <a:cubicBezTo>
                  <a:pt x="250586" y="22196"/>
                  <a:pt x="245357" y="34037"/>
                  <a:pt x="238898" y="44776"/>
                </a:cubicBezTo>
                <a:cubicBezTo>
                  <a:pt x="232439" y="55515"/>
                  <a:pt x="223520" y="66023"/>
                  <a:pt x="211269" y="68765"/>
                </a:cubicBezTo>
                <a:cubicBezTo>
                  <a:pt x="209143" y="69235"/>
                  <a:pt x="207000" y="69450"/>
                  <a:pt x="204857" y="69450"/>
                </a:cubicBezTo>
                <a:cubicBezTo>
                  <a:pt x="196357" y="69450"/>
                  <a:pt x="187856" y="66067"/>
                  <a:pt x="180385" y="61768"/>
                </a:cubicBezTo>
                <a:cubicBezTo>
                  <a:pt x="171004" y="56386"/>
                  <a:pt x="162444" y="49517"/>
                  <a:pt x="152550" y="45186"/>
                </a:cubicBezTo>
                <a:cubicBezTo>
                  <a:pt x="143905" y="41377"/>
                  <a:pt x="134548" y="39688"/>
                  <a:pt x="125107" y="39688"/>
                </a:cubicBezTo>
                <a:cubicBezTo>
                  <a:pt x="115489" y="39688"/>
                  <a:pt x="105783" y="41441"/>
                  <a:pt x="96651" y="44494"/>
                </a:cubicBezTo>
                <a:cubicBezTo>
                  <a:pt x="78582" y="50542"/>
                  <a:pt x="62486" y="61307"/>
                  <a:pt x="47390" y="72994"/>
                </a:cubicBezTo>
                <a:cubicBezTo>
                  <a:pt x="39368" y="79197"/>
                  <a:pt x="31602" y="85707"/>
                  <a:pt x="24041" y="92499"/>
                </a:cubicBezTo>
                <a:cubicBezTo>
                  <a:pt x="14097" y="101444"/>
                  <a:pt x="4050" y="112054"/>
                  <a:pt x="0" y="124408"/>
                </a:cubicBezTo>
                <a:lnTo>
                  <a:pt x="284699" y="124408"/>
                </a:lnTo>
                <a:lnTo>
                  <a:pt x="284699" y="3716"/>
                </a:lnTo>
                <a:cubicBezTo>
                  <a:pt x="283853" y="2947"/>
                  <a:pt x="283008" y="2204"/>
                  <a:pt x="282162" y="1435"/>
                </a:cubicBezTo>
                <a:lnTo>
                  <a:pt x="280803" y="0"/>
                </a:lnTo>
                <a:close/>
              </a:path>
            </a:pathLst>
          </a:custGeom>
          <a:solidFill>
            <a:srgbClr val="931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219000" y="4252656"/>
            <a:ext cx="5301600" cy="6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78925" y="1234400"/>
            <a:ext cx="5096100" cy="2685600"/>
          </a:xfrm>
          <a:prstGeom prst="rect">
            <a:avLst/>
          </a:prstGeom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0" tIns="720000" rIns="720000" bIns="7200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ed Hat Text"/>
              <a:buNone/>
              <a:defRPr sz="4800"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Red Hat Text"/>
              <a:buNone/>
              <a:defRPr sz="4800" b="1">
                <a:latin typeface="Red Hat Text"/>
                <a:ea typeface="Red Hat Text"/>
                <a:cs typeface="Red Hat Text"/>
                <a:sym typeface="Red Hat Tex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Red Hat Text"/>
              <a:buNone/>
              <a:defRPr sz="4800" b="1">
                <a:latin typeface="Red Hat Text"/>
                <a:ea typeface="Red Hat Text"/>
                <a:cs typeface="Red Hat Text"/>
                <a:sym typeface="Red Hat Tex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Red Hat Text"/>
              <a:buNone/>
              <a:defRPr sz="4800" b="1">
                <a:latin typeface="Red Hat Text"/>
                <a:ea typeface="Red Hat Text"/>
                <a:cs typeface="Red Hat Text"/>
                <a:sym typeface="Red Hat Tex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Red Hat Text"/>
              <a:buNone/>
              <a:defRPr sz="4800" b="1">
                <a:latin typeface="Red Hat Text"/>
                <a:ea typeface="Red Hat Text"/>
                <a:cs typeface="Red Hat Text"/>
                <a:sym typeface="Red Hat Tex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Red Hat Text"/>
              <a:buNone/>
              <a:defRPr sz="4800" b="1">
                <a:latin typeface="Red Hat Text"/>
                <a:ea typeface="Red Hat Text"/>
                <a:cs typeface="Red Hat Text"/>
                <a:sym typeface="Red Hat Tex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Red Hat Text"/>
              <a:buNone/>
              <a:defRPr sz="4800" b="1">
                <a:latin typeface="Red Hat Text"/>
                <a:ea typeface="Red Hat Text"/>
                <a:cs typeface="Red Hat Text"/>
                <a:sym typeface="Red Hat Tex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Red Hat Text"/>
              <a:buNone/>
              <a:defRPr sz="4800" b="1">
                <a:latin typeface="Red Hat Text"/>
                <a:ea typeface="Red Hat Text"/>
                <a:cs typeface="Red Hat Text"/>
                <a:sym typeface="Red Hat Tex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Red Hat Text"/>
              <a:buNone/>
              <a:defRPr sz="4800" b="1"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2"/>
          </p:nvPr>
        </p:nvSpPr>
        <p:spPr>
          <a:xfrm>
            <a:off x="4159850" y="922225"/>
            <a:ext cx="2714400" cy="576000"/>
          </a:xfrm>
          <a:prstGeom prst="rect">
            <a:avLst/>
          </a:prstGeom>
          <a:solidFill>
            <a:srgbClr val="FFD119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sz="2800" b="1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sz="2800" b="1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sz="2800" b="1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sz="2800" b="1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sz="2800" b="1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sz="2800" b="1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sz="2800" b="1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sz="2800" b="1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-1205716" y="-1388009"/>
            <a:ext cx="2682046" cy="2685537"/>
            <a:chOff x="1188350" y="238125"/>
            <a:chExt cx="5204825" cy="5211600"/>
          </a:xfrm>
        </p:grpSpPr>
        <p:sp>
          <p:nvSpPr>
            <p:cNvPr id="14" name="Google Shape;14;p2"/>
            <p:cNvSpPr/>
            <p:nvPr/>
          </p:nvSpPr>
          <p:spPr>
            <a:xfrm>
              <a:off x="1383050" y="1770800"/>
              <a:ext cx="3366500" cy="3513950"/>
            </a:xfrm>
            <a:custGeom>
              <a:avLst/>
              <a:gdLst/>
              <a:ahLst/>
              <a:cxnLst/>
              <a:rect l="l" t="t" r="r" b="b"/>
              <a:pathLst>
                <a:path w="134660" h="140558" extrusionOk="0">
                  <a:moveTo>
                    <a:pt x="1178" y="0"/>
                  </a:moveTo>
                  <a:cubicBezTo>
                    <a:pt x="1087" y="272"/>
                    <a:pt x="997" y="544"/>
                    <a:pt x="906" y="725"/>
                  </a:cubicBezTo>
                  <a:cubicBezTo>
                    <a:pt x="0" y="2808"/>
                    <a:pt x="363" y="5162"/>
                    <a:pt x="1902" y="6702"/>
                  </a:cubicBezTo>
                  <a:lnTo>
                    <a:pt x="128049" y="138825"/>
                  </a:lnTo>
                  <a:cubicBezTo>
                    <a:pt x="129049" y="139950"/>
                    <a:pt x="130481" y="140558"/>
                    <a:pt x="131957" y="140558"/>
                  </a:cubicBezTo>
                  <a:cubicBezTo>
                    <a:pt x="132619" y="140558"/>
                    <a:pt x="133290" y="140436"/>
                    <a:pt x="133935" y="140183"/>
                  </a:cubicBezTo>
                  <a:lnTo>
                    <a:pt x="134659" y="139912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552850" y="1449325"/>
              <a:ext cx="3527225" cy="3677825"/>
            </a:xfrm>
            <a:custGeom>
              <a:avLst/>
              <a:gdLst/>
              <a:ahLst/>
              <a:cxnLst/>
              <a:rect l="l" t="t" r="r" b="b"/>
              <a:pathLst>
                <a:path w="141089" h="147113" extrusionOk="0">
                  <a:moveTo>
                    <a:pt x="1359" y="0"/>
                  </a:moveTo>
                  <a:cubicBezTo>
                    <a:pt x="0" y="2083"/>
                    <a:pt x="272" y="4800"/>
                    <a:pt x="1992" y="6520"/>
                  </a:cubicBezTo>
                  <a:lnTo>
                    <a:pt x="134569" y="145436"/>
                  </a:lnTo>
                  <a:cubicBezTo>
                    <a:pt x="135624" y="146546"/>
                    <a:pt x="137019" y="147112"/>
                    <a:pt x="138442" y="147112"/>
                  </a:cubicBezTo>
                  <a:cubicBezTo>
                    <a:pt x="139340" y="147112"/>
                    <a:pt x="140248" y="146887"/>
                    <a:pt x="141089" y="146432"/>
                  </a:cubicBezTo>
                  <a:lnTo>
                    <a:pt x="1359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731700" y="1164075"/>
              <a:ext cx="3642700" cy="3812475"/>
            </a:xfrm>
            <a:custGeom>
              <a:avLst/>
              <a:gdLst/>
              <a:ahLst/>
              <a:cxnLst/>
              <a:rect l="l" t="t" r="r" b="b"/>
              <a:pathLst>
                <a:path w="145708" h="152499" extrusionOk="0">
                  <a:moveTo>
                    <a:pt x="2626" y="0"/>
                  </a:moveTo>
                  <a:cubicBezTo>
                    <a:pt x="1721" y="1087"/>
                    <a:pt x="815" y="2083"/>
                    <a:pt x="0" y="3170"/>
                  </a:cubicBezTo>
                  <a:lnTo>
                    <a:pt x="142357" y="152499"/>
                  </a:lnTo>
                  <a:cubicBezTo>
                    <a:pt x="143534" y="151684"/>
                    <a:pt x="144621" y="150869"/>
                    <a:pt x="145707" y="149963"/>
                  </a:cubicBezTo>
                  <a:lnTo>
                    <a:pt x="2626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88350" y="2556375"/>
              <a:ext cx="2766550" cy="2893350"/>
            </a:xfrm>
            <a:custGeom>
              <a:avLst/>
              <a:gdLst/>
              <a:ahLst/>
              <a:cxnLst/>
              <a:rect l="l" t="t" r="r" b="b"/>
              <a:pathLst>
                <a:path w="110662" h="115734" extrusionOk="0">
                  <a:moveTo>
                    <a:pt x="453" y="1"/>
                  </a:moveTo>
                  <a:cubicBezTo>
                    <a:pt x="363" y="997"/>
                    <a:pt x="182" y="1993"/>
                    <a:pt x="91" y="2989"/>
                  </a:cubicBezTo>
                  <a:cubicBezTo>
                    <a:pt x="0" y="4529"/>
                    <a:pt x="544" y="6068"/>
                    <a:pt x="1630" y="7245"/>
                  </a:cubicBezTo>
                  <a:lnTo>
                    <a:pt x="103508" y="114013"/>
                  </a:lnTo>
                  <a:cubicBezTo>
                    <a:pt x="104594" y="115099"/>
                    <a:pt x="106043" y="115733"/>
                    <a:pt x="107673" y="115733"/>
                  </a:cubicBezTo>
                  <a:cubicBezTo>
                    <a:pt x="108669" y="115733"/>
                    <a:pt x="109666" y="115643"/>
                    <a:pt x="110662" y="115552"/>
                  </a:cubicBezTo>
                  <a:lnTo>
                    <a:pt x="453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26450" y="3697400"/>
              <a:ext cx="1494225" cy="1568950"/>
            </a:xfrm>
            <a:custGeom>
              <a:avLst/>
              <a:gdLst/>
              <a:ahLst/>
              <a:cxnLst/>
              <a:rect l="l" t="t" r="r" b="b"/>
              <a:pathLst>
                <a:path w="59769" h="62758" extrusionOk="0">
                  <a:moveTo>
                    <a:pt x="0" y="1"/>
                  </a:moveTo>
                  <a:lnTo>
                    <a:pt x="0" y="1"/>
                  </a:lnTo>
                  <a:cubicBezTo>
                    <a:pt x="1087" y="3261"/>
                    <a:pt x="2446" y="6430"/>
                    <a:pt x="3804" y="9600"/>
                  </a:cubicBezTo>
                  <a:cubicBezTo>
                    <a:pt x="4076" y="10143"/>
                    <a:pt x="4438" y="10687"/>
                    <a:pt x="4891" y="11139"/>
                  </a:cubicBezTo>
                  <a:lnTo>
                    <a:pt x="48992" y="57324"/>
                  </a:lnTo>
                  <a:cubicBezTo>
                    <a:pt x="49354" y="57777"/>
                    <a:pt x="49898" y="58139"/>
                    <a:pt x="50441" y="58410"/>
                  </a:cubicBezTo>
                  <a:cubicBezTo>
                    <a:pt x="53429" y="60040"/>
                    <a:pt x="56599" y="61489"/>
                    <a:pt x="59768" y="6275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256275" y="2135300"/>
              <a:ext cx="3124250" cy="3261450"/>
            </a:xfrm>
            <a:custGeom>
              <a:avLst/>
              <a:gdLst/>
              <a:ahLst/>
              <a:cxnLst/>
              <a:rect l="l" t="t" r="r" b="b"/>
              <a:pathLst>
                <a:path w="124970" h="130458" extrusionOk="0">
                  <a:moveTo>
                    <a:pt x="906" y="0"/>
                  </a:moveTo>
                  <a:cubicBezTo>
                    <a:pt x="815" y="634"/>
                    <a:pt x="634" y="1177"/>
                    <a:pt x="453" y="1721"/>
                  </a:cubicBezTo>
                  <a:cubicBezTo>
                    <a:pt x="0" y="3622"/>
                    <a:pt x="544" y="5524"/>
                    <a:pt x="1902" y="6973"/>
                  </a:cubicBezTo>
                  <a:lnTo>
                    <a:pt x="118087" y="128773"/>
                  </a:lnTo>
                  <a:cubicBezTo>
                    <a:pt x="119081" y="129838"/>
                    <a:pt x="120520" y="130457"/>
                    <a:pt x="121968" y="130457"/>
                  </a:cubicBezTo>
                  <a:cubicBezTo>
                    <a:pt x="122367" y="130457"/>
                    <a:pt x="122767" y="130410"/>
                    <a:pt x="123158" y="130312"/>
                  </a:cubicBezTo>
                  <a:lnTo>
                    <a:pt x="124969" y="129950"/>
                  </a:lnTo>
                  <a:lnTo>
                    <a:pt x="906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90625" y="3052175"/>
              <a:ext cx="2270750" cy="2379425"/>
            </a:xfrm>
            <a:custGeom>
              <a:avLst/>
              <a:gdLst/>
              <a:ahLst/>
              <a:cxnLst/>
              <a:rect l="l" t="t" r="r" b="b"/>
              <a:pathLst>
                <a:path w="90830" h="95177" extrusionOk="0">
                  <a:moveTo>
                    <a:pt x="0" y="1"/>
                  </a:moveTo>
                  <a:lnTo>
                    <a:pt x="0" y="1"/>
                  </a:lnTo>
                  <a:cubicBezTo>
                    <a:pt x="181" y="1631"/>
                    <a:pt x="362" y="3352"/>
                    <a:pt x="543" y="4982"/>
                  </a:cubicBezTo>
                  <a:cubicBezTo>
                    <a:pt x="724" y="6068"/>
                    <a:pt x="1177" y="7155"/>
                    <a:pt x="1992" y="8061"/>
                  </a:cubicBezTo>
                  <a:lnTo>
                    <a:pt x="82860" y="92732"/>
                  </a:lnTo>
                  <a:cubicBezTo>
                    <a:pt x="83675" y="93637"/>
                    <a:pt x="84671" y="94181"/>
                    <a:pt x="85848" y="94362"/>
                  </a:cubicBezTo>
                  <a:cubicBezTo>
                    <a:pt x="87479" y="94634"/>
                    <a:pt x="89109" y="94905"/>
                    <a:pt x="90829" y="9517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27500" y="695425"/>
              <a:ext cx="3638175" cy="3805700"/>
            </a:xfrm>
            <a:custGeom>
              <a:avLst/>
              <a:gdLst/>
              <a:ahLst/>
              <a:cxnLst/>
              <a:rect l="l" t="t" r="r" b="b"/>
              <a:pathLst>
                <a:path w="145527" h="152228" extrusionOk="0">
                  <a:moveTo>
                    <a:pt x="3442" y="1"/>
                  </a:moveTo>
                  <a:cubicBezTo>
                    <a:pt x="2264" y="816"/>
                    <a:pt x="1178" y="1631"/>
                    <a:pt x="0" y="2446"/>
                  </a:cubicBezTo>
                  <a:lnTo>
                    <a:pt x="142991" y="152228"/>
                  </a:lnTo>
                  <a:cubicBezTo>
                    <a:pt x="143806" y="151141"/>
                    <a:pt x="144711" y="150054"/>
                    <a:pt x="145526" y="148968"/>
                  </a:cubicBezTo>
                  <a:lnTo>
                    <a:pt x="3442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165425" y="265275"/>
              <a:ext cx="2218675" cy="2325100"/>
            </a:xfrm>
            <a:custGeom>
              <a:avLst/>
              <a:gdLst/>
              <a:ahLst/>
              <a:cxnLst/>
              <a:rect l="l" t="t" r="r" b="b"/>
              <a:pathLst>
                <a:path w="88747" h="93004" extrusionOk="0">
                  <a:moveTo>
                    <a:pt x="1" y="1"/>
                  </a:moveTo>
                  <a:lnTo>
                    <a:pt x="88747" y="93003"/>
                  </a:lnTo>
                  <a:cubicBezTo>
                    <a:pt x="88566" y="91283"/>
                    <a:pt x="88385" y="89562"/>
                    <a:pt x="88113" y="87841"/>
                  </a:cubicBezTo>
                  <a:cubicBezTo>
                    <a:pt x="87932" y="86664"/>
                    <a:pt x="87388" y="85668"/>
                    <a:pt x="86664" y="84853"/>
                  </a:cubicBezTo>
                  <a:lnTo>
                    <a:pt x="8060" y="2446"/>
                  </a:lnTo>
                  <a:cubicBezTo>
                    <a:pt x="7245" y="1631"/>
                    <a:pt x="6249" y="1087"/>
                    <a:pt x="5162" y="816"/>
                  </a:cubicBezTo>
                  <a:cubicBezTo>
                    <a:pt x="3442" y="544"/>
                    <a:pt x="1721" y="182"/>
                    <a:pt x="1" y="1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824225" y="450925"/>
              <a:ext cx="1403675" cy="1471575"/>
            </a:xfrm>
            <a:custGeom>
              <a:avLst/>
              <a:gdLst/>
              <a:ahLst/>
              <a:cxnLst/>
              <a:rect l="l" t="t" r="r" b="b"/>
              <a:pathLst>
                <a:path w="56147" h="58863" extrusionOk="0">
                  <a:moveTo>
                    <a:pt x="1" y="0"/>
                  </a:moveTo>
                  <a:lnTo>
                    <a:pt x="56146" y="58863"/>
                  </a:lnTo>
                  <a:cubicBezTo>
                    <a:pt x="54788" y="55331"/>
                    <a:pt x="53339" y="51890"/>
                    <a:pt x="51619" y="48449"/>
                  </a:cubicBezTo>
                  <a:cubicBezTo>
                    <a:pt x="51347" y="47996"/>
                    <a:pt x="50985" y="47543"/>
                    <a:pt x="50622" y="47090"/>
                  </a:cubicBezTo>
                  <a:lnTo>
                    <a:pt x="11502" y="6068"/>
                  </a:lnTo>
                  <a:cubicBezTo>
                    <a:pt x="11139" y="5706"/>
                    <a:pt x="10687" y="5343"/>
                    <a:pt x="10234" y="5072"/>
                  </a:cubicBezTo>
                  <a:cubicBezTo>
                    <a:pt x="6883" y="3170"/>
                    <a:pt x="3532" y="1540"/>
                    <a:pt x="1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660575" y="238125"/>
              <a:ext cx="2732600" cy="2857100"/>
            </a:xfrm>
            <a:custGeom>
              <a:avLst/>
              <a:gdLst/>
              <a:ahLst/>
              <a:cxnLst/>
              <a:rect l="l" t="t" r="r" b="b"/>
              <a:pathLst>
                <a:path w="109304" h="114284" extrusionOk="0">
                  <a:moveTo>
                    <a:pt x="3170" y="0"/>
                  </a:moveTo>
                  <a:cubicBezTo>
                    <a:pt x="2174" y="0"/>
                    <a:pt x="1087" y="91"/>
                    <a:pt x="0" y="91"/>
                  </a:cubicBezTo>
                  <a:lnTo>
                    <a:pt x="108941" y="114284"/>
                  </a:lnTo>
                  <a:cubicBezTo>
                    <a:pt x="109031" y="113197"/>
                    <a:pt x="109122" y="112110"/>
                    <a:pt x="109213" y="111114"/>
                  </a:cubicBezTo>
                  <a:cubicBezTo>
                    <a:pt x="109303" y="109575"/>
                    <a:pt x="108760" y="108035"/>
                    <a:pt x="107673" y="106948"/>
                  </a:cubicBezTo>
                  <a:lnTo>
                    <a:pt x="7245" y="1721"/>
                  </a:lnTo>
                  <a:cubicBezTo>
                    <a:pt x="6158" y="634"/>
                    <a:pt x="4709" y="0"/>
                    <a:pt x="3170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861400" y="393250"/>
              <a:ext cx="3348375" cy="3496625"/>
            </a:xfrm>
            <a:custGeom>
              <a:avLst/>
              <a:gdLst/>
              <a:ahLst/>
              <a:cxnLst/>
              <a:rect l="l" t="t" r="r" b="b"/>
              <a:pathLst>
                <a:path w="133935" h="139865" extrusionOk="0">
                  <a:moveTo>
                    <a:pt x="2572" y="0"/>
                  </a:moveTo>
                  <a:cubicBezTo>
                    <a:pt x="1956" y="0"/>
                    <a:pt x="1333" y="104"/>
                    <a:pt x="725" y="315"/>
                  </a:cubicBezTo>
                  <a:lnTo>
                    <a:pt x="0" y="587"/>
                  </a:lnTo>
                  <a:lnTo>
                    <a:pt x="132667" y="139864"/>
                  </a:lnTo>
                  <a:cubicBezTo>
                    <a:pt x="132848" y="139593"/>
                    <a:pt x="132939" y="139230"/>
                    <a:pt x="133029" y="138959"/>
                  </a:cubicBezTo>
                  <a:cubicBezTo>
                    <a:pt x="133935" y="136966"/>
                    <a:pt x="133482" y="134612"/>
                    <a:pt x="131943" y="133072"/>
                  </a:cubicBezTo>
                  <a:lnTo>
                    <a:pt x="6611" y="1764"/>
                  </a:lnTo>
                  <a:cubicBezTo>
                    <a:pt x="5521" y="610"/>
                    <a:pt x="4067" y="0"/>
                    <a:pt x="2572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526325" y="546000"/>
              <a:ext cx="3513675" cy="3667600"/>
            </a:xfrm>
            <a:custGeom>
              <a:avLst/>
              <a:gdLst/>
              <a:ahLst/>
              <a:cxnLst/>
              <a:rect l="l" t="t" r="r" b="b"/>
              <a:pathLst>
                <a:path w="140547" h="146704" extrusionOk="0">
                  <a:moveTo>
                    <a:pt x="2709" y="0"/>
                  </a:moveTo>
                  <a:cubicBezTo>
                    <a:pt x="1804" y="0"/>
                    <a:pt x="900" y="233"/>
                    <a:pt x="91" y="725"/>
                  </a:cubicBezTo>
                  <a:lnTo>
                    <a:pt x="1" y="725"/>
                  </a:lnTo>
                  <a:lnTo>
                    <a:pt x="139278" y="146704"/>
                  </a:lnTo>
                  <a:cubicBezTo>
                    <a:pt x="140546" y="144621"/>
                    <a:pt x="140274" y="141814"/>
                    <a:pt x="138554" y="140003"/>
                  </a:cubicBezTo>
                  <a:lnTo>
                    <a:pt x="6612" y="1631"/>
                  </a:lnTo>
                  <a:cubicBezTo>
                    <a:pt x="5559" y="578"/>
                    <a:pt x="4134" y="0"/>
                    <a:pt x="2709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964875" y="912775"/>
              <a:ext cx="3672125" cy="3841925"/>
            </a:xfrm>
            <a:custGeom>
              <a:avLst/>
              <a:gdLst/>
              <a:ahLst/>
              <a:cxnLst/>
              <a:rect l="l" t="t" r="r" b="b"/>
              <a:pathLst>
                <a:path w="146885" h="153677" extrusionOk="0">
                  <a:moveTo>
                    <a:pt x="2989" y="0"/>
                  </a:moveTo>
                  <a:cubicBezTo>
                    <a:pt x="1993" y="996"/>
                    <a:pt x="997" y="1902"/>
                    <a:pt x="1" y="2807"/>
                  </a:cubicBezTo>
                  <a:lnTo>
                    <a:pt x="143896" y="153676"/>
                  </a:lnTo>
                  <a:cubicBezTo>
                    <a:pt x="144893" y="152771"/>
                    <a:pt x="145889" y="151774"/>
                    <a:pt x="146885" y="150869"/>
                  </a:cubicBezTo>
                  <a:lnTo>
                    <a:pt x="2989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232675" y="285400"/>
              <a:ext cx="3097100" cy="3233175"/>
            </a:xfrm>
            <a:custGeom>
              <a:avLst/>
              <a:gdLst/>
              <a:ahLst/>
              <a:cxnLst/>
              <a:rect l="l" t="t" r="r" b="b"/>
              <a:pathLst>
                <a:path w="123884" h="129327" extrusionOk="0">
                  <a:moveTo>
                    <a:pt x="2921" y="1"/>
                  </a:moveTo>
                  <a:cubicBezTo>
                    <a:pt x="2582" y="1"/>
                    <a:pt x="2240" y="34"/>
                    <a:pt x="1903" y="101"/>
                  </a:cubicBezTo>
                  <a:lnTo>
                    <a:pt x="1" y="463"/>
                  </a:lnTo>
                  <a:lnTo>
                    <a:pt x="122978" y="129327"/>
                  </a:lnTo>
                  <a:cubicBezTo>
                    <a:pt x="123159" y="128783"/>
                    <a:pt x="123340" y="128150"/>
                    <a:pt x="123521" y="127516"/>
                  </a:cubicBezTo>
                  <a:cubicBezTo>
                    <a:pt x="123883" y="125704"/>
                    <a:pt x="123431" y="123803"/>
                    <a:pt x="122072" y="122444"/>
                  </a:cubicBezTo>
                  <a:lnTo>
                    <a:pt x="6883" y="1731"/>
                  </a:lnTo>
                  <a:cubicBezTo>
                    <a:pt x="5852" y="626"/>
                    <a:pt x="4401" y="1"/>
                    <a:pt x="2921" y="1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TITLE_ONLY_2_1_1">
    <p:bg>
      <p:bgPr>
        <a:solidFill>
          <a:srgbClr val="9312A6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/>
          <p:nvPr/>
        </p:nvSpPr>
        <p:spPr>
          <a:xfrm rot="321563">
            <a:off x="2315131" y="2528461"/>
            <a:ext cx="7117297" cy="3110136"/>
          </a:xfrm>
          <a:custGeom>
            <a:avLst/>
            <a:gdLst/>
            <a:ahLst/>
            <a:cxnLst/>
            <a:rect l="l" t="t" r="r" b="b"/>
            <a:pathLst>
              <a:path w="284700" h="124409" extrusionOk="0">
                <a:moveTo>
                  <a:pt x="280803" y="0"/>
                </a:moveTo>
                <a:cubicBezTo>
                  <a:pt x="273371" y="3896"/>
                  <a:pt x="265835" y="7843"/>
                  <a:pt x="259735" y="13584"/>
                </a:cubicBezTo>
                <a:cubicBezTo>
                  <a:pt x="250586" y="22196"/>
                  <a:pt x="245357" y="34037"/>
                  <a:pt x="238898" y="44776"/>
                </a:cubicBezTo>
                <a:cubicBezTo>
                  <a:pt x="232439" y="55515"/>
                  <a:pt x="223520" y="66023"/>
                  <a:pt x="211269" y="68765"/>
                </a:cubicBezTo>
                <a:cubicBezTo>
                  <a:pt x="209143" y="69235"/>
                  <a:pt x="207000" y="69450"/>
                  <a:pt x="204857" y="69450"/>
                </a:cubicBezTo>
                <a:cubicBezTo>
                  <a:pt x="196357" y="69450"/>
                  <a:pt x="187856" y="66067"/>
                  <a:pt x="180385" y="61768"/>
                </a:cubicBezTo>
                <a:cubicBezTo>
                  <a:pt x="171004" y="56386"/>
                  <a:pt x="162444" y="49517"/>
                  <a:pt x="152550" y="45186"/>
                </a:cubicBezTo>
                <a:cubicBezTo>
                  <a:pt x="143905" y="41377"/>
                  <a:pt x="134548" y="39688"/>
                  <a:pt x="125107" y="39688"/>
                </a:cubicBezTo>
                <a:cubicBezTo>
                  <a:pt x="115489" y="39688"/>
                  <a:pt x="105783" y="41441"/>
                  <a:pt x="96651" y="44494"/>
                </a:cubicBezTo>
                <a:cubicBezTo>
                  <a:pt x="78582" y="50542"/>
                  <a:pt x="62486" y="61307"/>
                  <a:pt x="47390" y="72994"/>
                </a:cubicBezTo>
                <a:cubicBezTo>
                  <a:pt x="39368" y="79197"/>
                  <a:pt x="31602" y="85707"/>
                  <a:pt x="24041" y="92499"/>
                </a:cubicBezTo>
                <a:cubicBezTo>
                  <a:pt x="14097" y="101444"/>
                  <a:pt x="4050" y="112054"/>
                  <a:pt x="0" y="124408"/>
                </a:cubicBezTo>
                <a:lnTo>
                  <a:pt x="284699" y="124408"/>
                </a:lnTo>
                <a:lnTo>
                  <a:pt x="284699" y="3716"/>
                </a:lnTo>
                <a:cubicBezTo>
                  <a:pt x="283853" y="2947"/>
                  <a:pt x="283008" y="2204"/>
                  <a:pt x="282162" y="1435"/>
                </a:cubicBezTo>
                <a:lnTo>
                  <a:pt x="280803" y="0"/>
                </a:lnTo>
                <a:close/>
              </a:path>
            </a:pathLst>
          </a:custGeom>
          <a:solidFill>
            <a:srgbClr val="5C0B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199800" cy="647700"/>
          </a:xfrm>
          <a:prstGeom prst="rect">
            <a:avLst/>
          </a:prstGeom>
          <a:solidFill>
            <a:srgbClr val="FFD119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2800"/>
              <a:buFont typeface="Red Hat Text"/>
              <a:buNone/>
              <a:defRPr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64" name="Google Shape;264;p24"/>
          <p:cNvGrpSpPr/>
          <p:nvPr/>
        </p:nvGrpSpPr>
        <p:grpSpPr>
          <a:xfrm>
            <a:off x="5739572" y="-1690371"/>
            <a:ext cx="2682046" cy="2685537"/>
            <a:chOff x="1188350" y="238125"/>
            <a:chExt cx="5204825" cy="5211600"/>
          </a:xfrm>
        </p:grpSpPr>
        <p:sp>
          <p:nvSpPr>
            <p:cNvPr id="265" name="Google Shape;265;p24"/>
            <p:cNvSpPr/>
            <p:nvPr/>
          </p:nvSpPr>
          <p:spPr>
            <a:xfrm>
              <a:off x="1383050" y="1770800"/>
              <a:ext cx="3366500" cy="3513950"/>
            </a:xfrm>
            <a:custGeom>
              <a:avLst/>
              <a:gdLst/>
              <a:ahLst/>
              <a:cxnLst/>
              <a:rect l="l" t="t" r="r" b="b"/>
              <a:pathLst>
                <a:path w="134660" h="140558" extrusionOk="0">
                  <a:moveTo>
                    <a:pt x="1178" y="0"/>
                  </a:moveTo>
                  <a:cubicBezTo>
                    <a:pt x="1087" y="272"/>
                    <a:pt x="997" y="544"/>
                    <a:pt x="906" y="725"/>
                  </a:cubicBezTo>
                  <a:cubicBezTo>
                    <a:pt x="0" y="2808"/>
                    <a:pt x="363" y="5162"/>
                    <a:pt x="1902" y="6702"/>
                  </a:cubicBezTo>
                  <a:lnTo>
                    <a:pt x="128049" y="138825"/>
                  </a:lnTo>
                  <a:cubicBezTo>
                    <a:pt x="129049" y="139950"/>
                    <a:pt x="130481" y="140558"/>
                    <a:pt x="131957" y="140558"/>
                  </a:cubicBezTo>
                  <a:cubicBezTo>
                    <a:pt x="132619" y="140558"/>
                    <a:pt x="133290" y="140436"/>
                    <a:pt x="133935" y="140183"/>
                  </a:cubicBezTo>
                  <a:lnTo>
                    <a:pt x="134659" y="139912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4"/>
            <p:cNvSpPr/>
            <p:nvPr/>
          </p:nvSpPr>
          <p:spPr>
            <a:xfrm>
              <a:off x="1552850" y="1449325"/>
              <a:ext cx="3527225" cy="3677825"/>
            </a:xfrm>
            <a:custGeom>
              <a:avLst/>
              <a:gdLst/>
              <a:ahLst/>
              <a:cxnLst/>
              <a:rect l="l" t="t" r="r" b="b"/>
              <a:pathLst>
                <a:path w="141089" h="147113" extrusionOk="0">
                  <a:moveTo>
                    <a:pt x="1359" y="0"/>
                  </a:moveTo>
                  <a:cubicBezTo>
                    <a:pt x="0" y="2083"/>
                    <a:pt x="272" y="4800"/>
                    <a:pt x="1992" y="6520"/>
                  </a:cubicBezTo>
                  <a:lnTo>
                    <a:pt x="134569" y="145436"/>
                  </a:lnTo>
                  <a:cubicBezTo>
                    <a:pt x="135624" y="146546"/>
                    <a:pt x="137019" y="147112"/>
                    <a:pt x="138442" y="147112"/>
                  </a:cubicBezTo>
                  <a:cubicBezTo>
                    <a:pt x="139340" y="147112"/>
                    <a:pt x="140248" y="146887"/>
                    <a:pt x="141089" y="146432"/>
                  </a:cubicBezTo>
                  <a:lnTo>
                    <a:pt x="1359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1731700" y="1164075"/>
              <a:ext cx="3642700" cy="3812475"/>
            </a:xfrm>
            <a:custGeom>
              <a:avLst/>
              <a:gdLst/>
              <a:ahLst/>
              <a:cxnLst/>
              <a:rect l="l" t="t" r="r" b="b"/>
              <a:pathLst>
                <a:path w="145708" h="152499" extrusionOk="0">
                  <a:moveTo>
                    <a:pt x="2626" y="0"/>
                  </a:moveTo>
                  <a:cubicBezTo>
                    <a:pt x="1721" y="1087"/>
                    <a:pt x="815" y="2083"/>
                    <a:pt x="0" y="3170"/>
                  </a:cubicBezTo>
                  <a:lnTo>
                    <a:pt x="142357" y="152499"/>
                  </a:lnTo>
                  <a:cubicBezTo>
                    <a:pt x="143534" y="151684"/>
                    <a:pt x="144621" y="150869"/>
                    <a:pt x="145707" y="149963"/>
                  </a:cubicBezTo>
                  <a:lnTo>
                    <a:pt x="2626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1188350" y="2556375"/>
              <a:ext cx="2766550" cy="2893350"/>
            </a:xfrm>
            <a:custGeom>
              <a:avLst/>
              <a:gdLst/>
              <a:ahLst/>
              <a:cxnLst/>
              <a:rect l="l" t="t" r="r" b="b"/>
              <a:pathLst>
                <a:path w="110662" h="115734" extrusionOk="0">
                  <a:moveTo>
                    <a:pt x="453" y="1"/>
                  </a:moveTo>
                  <a:cubicBezTo>
                    <a:pt x="363" y="997"/>
                    <a:pt x="182" y="1993"/>
                    <a:pt x="91" y="2989"/>
                  </a:cubicBezTo>
                  <a:cubicBezTo>
                    <a:pt x="0" y="4529"/>
                    <a:pt x="544" y="6068"/>
                    <a:pt x="1630" y="7245"/>
                  </a:cubicBezTo>
                  <a:lnTo>
                    <a:pt x="103508" y="114013"/>
                  </a:lnTo>
                  <a:cubicBezTo>
                    <a:pt x="104594" y="115099"/>
                    <a:pt x="106043" y="115733"/>
                    <a:pt x="107673" y="115733"/>
                  </a:cubicBezTo>
                  <a:cubicBezTo>
                    <a:pt x="108669" y="115733"/>
                    <a:pt x="109666" y="115643"/>
                    <a:pt x="110662" y="115552"/>
                  </a:cubicBezTo>
                  <a:lnTo>
                    <a:pt x="453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1326450" y="3697400"/>
              <a:ext cx="1494225" cy="1568950"/>
            </a:xfrm>
            <a:custGeom>
              <a:avLst/>
              <a:gdLst/>
              <a:ahLst/>
              <a:cxnLst/>
              <a:rect l="l" t="t" r="r" b="b"/>
              <a:pathLst>
                <a:path w="59769" h="62758" extrusionOk="0">
                  <a:moveTo>
                    <a:pt x="0" y="1"/>
                  </a:moveTo>
                  <a:lnTo>
                    <a:pt x="0" y="1"/>
                  </a:lnTo>
                  <a:cubicBezTo>
                    <a:pt x="1087" y="3261"/>
                    <a:pt x="2446" y="6430"/>
                    <a:pt x="3804" y="9600"/>
                  </a:cubicBezTo>
                  <a:cubicBezTo>
                    <a:pt x="4076" y="10143"/>
                    <a:pt x="4438" y="10687"/>
                    <a:pt x="4891" y="11139"/>
                  </a:cubicBezTo>
                  <a:lnTo>
                    <a:pt x="48992" y="57324"/>
                  </a:lnTo>
                  <a:cubicBezTo>
                    <a:pt x="49354" y="57777"/>
                    <a:pt x="49898" y="58139"/>
                    <a:pt x="50441" y="58410"/>
                  </a:cubicBezTo>
                  <a:cubicBezTo>
                    <a:pt x="53429" y="60040"/>
                    <a:pt x="56599" y="61489"/>
                    <a:pt x="59768" y="6275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1256275" y="2135300"/>
              <a:ext cx="3124250" cy="3261450"/>
            </a:xfrm>
            <a:custGeom>
              <a:avLst/>
              <a:gdLst/>
              <a:ahLst/>
              <a:cxnLst/>
              <a:rect l="l" t="t" r="r" b="b"/>
              <a:pathLst>
                <a:path w="124970" h="130458" extrusionOk="0">
                  <a:moveTo>
                    <a:pt x="906" y="0"/>
                  </a:moveTo>
                  <a:cubicBezTo>
                    <a:pt x="815" y="634"/>
                    <a:pt x="634" y="1177"/>
                    <a:pt x="453" y="1721"/>
                  </a:cubicBezTo>
                  <a:cubicBezTo>
                    <a:pt x="0" y="3622"/>
                    <a:pt x="544" y="5524"/>
                    <a:pt x="1902" y="6973"/>
                  </a:cubicBezTo>
                  <a:lnTo>
                    <a:pt x="118087" y="128773"/>
                  </a:lnTo>
                  <a:cubicBezTo>
                    <a:pt x="119081" y="129838"/>
                    <a:pt x="120520" y="130457"/>
                    <a:pt x="121968" y="130457"/>
                  </a:cubicBezTo>
                  <a:cubicBezTo>
                    <a:pt x="122367" y="130457"/>
                    <a:pt x="122767" y="130410"/>
                    <a:pt x="123158" y="130312"/>
                  </a:cubicBezTo>
                  <a:lnTo>
                    <a:pt x="124969" y="129950"/>
                  </a:lnTo>
                  <a:lnTo>
                    <a:pt x="906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4"/>
            <p:cNvSpPr/>
            <p:nvPr/>
          </p:nvSpPr>
          <p:spPr>
            <a:xfrm>
              <a:off x="1190625" y="3052175"/>
              <a:ext cx="2270750" cy="2379425"/>
            </a:xfrm>
            <a:custGeom>
              <a:avLst/>
              <a:gdLst/>
              <a:ahLst/>
              <a:cxnLst/>
              <a:rect l="l" t="t" r="r" b="b"/>
              <a:pathLst>
                <a:path w="90830" h="95177" extrusionOk="0">
                  <a:moveTo>
                    <a:pt x="0" y="1"/>
                  </a:moveTo>
                  <a:lnTo>
                    <a:pt x="0" y="1"/>
                  </a:lnTo>
                  <a:cubicBezTo>
                    <a:pt x="181" y="1631"/>
                    <a:pt x="362" y="3352"/>
                    <a:pt x="543" y="4982"/>
                  </a:cubicBezTo>
                  <a:cubicBezTo>
                    <a:pt x="724" y="6068"/>
                    <a:pt x="1177" y="7155"/>
                    <a:pt x="1992" y="8061"/>
                  </a:cubicBezTo>
                  <a:lnTo>
                    <a:pt x="82860" y="92732"/>
                  </a:lnTo>
                  <a:cubicBezTo>
                    <a:pt x="83675" y="93637"/>
                    <a:pt x="84671" y="94181"/>
                    <a:pt x="85848" y="94362"/>
                  </a:cubicBezTo>
                  <a:cubicBezTo>
                    <a:pt x="87479" y="94634"/>
                    <a:pt x="89109" y="94905"/>
                    <a:pt x="90829" y="9517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4"/>
            <p:cNvSpPr/>
            <p:nvPr/>
          </p:nvSpPr>
          <p:spPr>
            <a:xfrm>
              <a:off x="2227500" y="695425"/>
              <a:ext cx="3638175" cy="3805700"/>
            </a:xfrm>
            <a:custGeom>
              <a:avLst/>
              <a:gdLst/>
              <a:ahLst/>
              <a:cxnLst/>
              <a:rect l="l" t="t" r="r" b="b"/>
              <a:pathLst>
                <a:path w="145527" h="152228" extrusionOk="0">
                  <a:moveTo>
                    <a:pt x="3442" y="1"/>
                  </a:moveTo>
                  <a:cubicBezTo>
                    <a:pt x="2264" y="816"/>
                    <a:pt x="1178" y="1631"/>
                    <a:pt x="0" y="2446"/>
                  </a:cubicBezTo>
                  <a:lnTo>
                    <a:pt x="142991" y="152228"/>
                  </a:lnTo>
                  <a:cubicBezTo>
                    <a:pt x="143806" y="151141"/>
                    <a:pt x="144711" y="150054"/>
                    <a:pt x="145526" y="148968"/>
                  </a:cubicBezTo>
                  <a:lnTo>
                    <a:pt x="3442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4"/>
            <p:cNvSpPr/>
            <p:nvPr/>
          </p:nvSpPr>
          <p:spPr>
            <a:xfrm>
              <a:off x="4165425" y="265275"/>
              <a:ext cx="2218675" cy="2325100"/>
            </a:xfrm>
            <a:custGeom>
              <a:avLst/>
              <a:gdLst/>
              <a:ahLst/>
              <a:cxnLst/>
              <a:rect l="l" t="t" r="r" b="b"/>
              <a:pathLst>
                <a:path w="88747" h="93004" extrusionOk="0">
                  <a:moveTo>
                    <a:pt x="1" y="1"/>
                  </a:moveTo>
                  <a:lnTo>
                    <a:pt x="88747" y="93003"/>
                  </a:lnTo>
                  <a:cubicBezTo>
                    <a:pt x="88566" y="91283"/>
                    <a:pt x="88385" y="89562"/>
                    <a:pt x="88113" y="87841"/>
                  </a:cubicBezTo>
                  <a:cubicBezTo>
                    <a:pt x="87932" y="86664"/>
                    <a:pt x="87388" y="85668"/>
                    <a:pt x="86664" y="84853"/>
                  </a:cubicBezTo>
                  <a:lnTo>
                    <a:pt x="8060" y="2446"/>
                  </a:lnTo>
                  <a:cubicBezTo>
                    <a:pt x="7245" y="1631"/>
                    <a:pt x="6249" y="1087"/>
                    <a:pt x="5162" y="816"/>
                  </a:cubicBezTo>
                  <a:cubicBezTo>
                    <a:pt x="3442" y="544"/>
                    <a:pt x="1721" y="182"/>
                    <a:pt x="1" y="1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4"/>
            <p:cNvSpPr/>
            <p:nvPr/>
          </p:nvSpPr>
          <p:spPr>
            <a:xfrm>
              <a:off x="4824225" y="450925"/>
              <a:ext cx="1403675" cy="1471575"/>
            </a:xfrm>
            <a:custGeom>
              <a:avLst/>
              <a:gdLst/>
              <a:ahLst/>
              <a:cxnLst/>
              <a:rect l="l" t="t" r="r" b="b"/>
              <a:pathLst>
                <a:path w="56147" h="58863" extrusionOk="0">
                  <a:moveTo>
                    <a:pt x="1" y="0"/>
                  </a:moveTo>
                  <a:lnTo>
                    <a:pt x="56146" y="58863"/>
                  </a:lnTo>
                  <a:cubicBezTo>
                    <a:pt x="54788" y="55331"/>
                    <a:pt x="53339" y="51890"/>
                    <a:pt x="51619" y="48449"/>
                  </a:cubicBezTo>
                  <a:cubicBezTo>
                    <a:pt x="51347" y="47996"/>
                    <a:pt x="50985" y="47543"/>
                    <a:pt x="50622" y="47090"/>
                  </a:cubicBezTo>
                  <a:lnTo>
                    <a:pt x="11502" y="6068"/>
                  </a:lnTo>
                  <a:cubicBezTo>
                    <a:pt x="11139" y="5706"/>
                    <a:pt x="10687" y="5343"/>
                    <a:pt x="10234" y="5072"/>
                  </a:cubicBezTo>
                  <a:cubicBezTo>
                    <a:pt x="6883" y="3170"/>
                    <a:pt x="3532" y="1540"/>
                    <a:pt x="1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4"/>
            <p:cNvSpPr/>
            <p:nvPr/>
          </p:nvSpPr>
          <p:spPr>
            <a:xfrm>
              <a:off x="3660575" y="238125"/>
              <a:ext cx="2732600" cy="2857100"/>
            </a:xfrm>
            <a:custGeom>
              <a:avLst/>
              <a:gdLst/>
              <a:ahLst/>
              <a:cxnLst/>
              <a:rect l="l" t="t" r="r" b="b"/>
              <a:pathLst>
                <a:path w="109304" h="114284" extrusionOk="0">
                  <a:moveTo>
                    <a:pt x="3170" y="0"/>
                  </a:moveTo>
                  <a:cubicBezTo>
                    <a:pt x="2174" y="0"/>
                    <a:pt x="1087" y="91"/>
                    <a:pt x="0" y="91"/>
                  </a:cubicBezTo>
                  <a:lnTo>
                    <a:pt x="108941" y="114284"/>
                  </a:lnTo>
                  <a:cubicBezTo>
                    <a:pt x="109031" y="113197"/>
                    <a:pt x="109122" y="112110"/>
                    <a:pt x="109213" y="111114"/>
                  </a:cubicBezTo>
                  <a:cubicBezTo>
                    <a:pt x="109303" y="109575"/>
                    <a:pt x="108760" y="108035"/>
                    <a:pt x="107673" y="106948"/>
                  </a:cubicBezTo>
                  <a:lnTo>
                    <a:pt x="7245" y="1721"/>
                  </a:lnTo>
                  <a:cubicBezTo>
                    <a:pt x="6158" y="634"/>
                    <a:pt x="4709" y="0"/>
                    <a:pt x="3170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4"/>
            <p:cNvSpPr/>
            <p:nvPr/>
          </p:nvSpPr>
          <p:spPr>
            <a:xfrm>
              <a:off x="2861400" y="393250"/>
              <a:ext cx="3348375" cy="3496625"/>
            </a:xfrm>
            <a:custGeom>
              <a:avLst/>
              <a:gdLst/>
              <a:ahLst/>
              <a:cxnLst/>
              <a:rect l="l" t="t" r="r" b="b"/>
              <a:pathLst>
                <a:path w="133935" h="139865" extrusionOk="0">
                  <a:moveTo>
                    <a:pt x="2572" y="0"/>
                  </a:moveTo>
                  <a:cubicBezTo>
                    <a:pt x="1956" y="0"/>
                    <a:pt x="1333" y="104"/>
                    <a:pt x="725" y="315"/>
                  </a:cubicBezTo>
                  <a:lnTo>
                    <a:pt x="0" y="587"/>
                  </a:lnTo>
                  <a:lnTo>
                    <a:pt x="132667" y="139864"/>
                  </a:lnTo>
                  <a:cubicBezTo>
                    <a:pt x="132848" y="139593"/>
                    <a:pt x="132939" y="139230"/>
                    <a:pt x="133029" y="138959"/>
                  </a:cubicBezTo>
                  <a:cubicBezTo>
                    <a:pt x="133935" y="136966"/>
                    <a:pt x="133482" y="134612"/>
                    <a:pt x="131943" y="133072"/>
                  </a:cubicBezTo>
                  <a:lnTo>
                    <a:pt x="6611" y="1764"/>
                  </a:lnTo>
                  <a:cubicBezTo>
                    <a:pt x="5521" y="610"/>
                    <a:pt x="4067" y="0"/>
                    <a:pt x="2572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4"/>
            <p:cNvSpPr/>
            <p:nvPr/>
          </p:nvSpPr>
          <p:spPr>
            <a:xfrm>
              <a:off x="2526325" y="546000"/>
              <a:ext cx="3513675" cy="3667600"/>
            </a:xfrm>
            <a:custGeom>
              <a:avLst/>
              <a:gdLst/>
              <a:ahLst/>
              <a:cxnLst/>
              <a:rect l="l" t="t" r="r" b="b"/>
              <a:pathLst>
                <a:path w="140547" h="146704" extrusionOk="0">
                  <a:moveTo>
                    <a:pt x="2709" y="0"/>
                  </a:moveTo>
                  <a:cubicBezTo>
                    <a:pt x="1804" y="0"/>
                    <a:pt x="900" y="233"/>
                    <a:pt x="91" y="725"/>
                  </a:cubicBezTo>
                  <a:lnTo>
                    <a:pt x="1" y="725"/>
                  </a:lnTo>
                  <a:lnTo>
                    <a:pt x="139278" y="146704"/>
                  </a:lnTo>
                  <a:cubicBezTo>
                    <a:pt x="140546" y="144621"/>
                    <a:pt x="140274" y="141814"/>
                    <a:pt x="138554" y="140003"/>
                  </a:cubicBezTo>
                  <a:lnTo>
                    <a:pt x="6612" y="1631"/>
                  </a:lnTo>
                  <a:cubicBezTo>
                    <a:pt x="5559" y="578"/>
                    <a:pt x="4134" y="0"/>
                    <a:pt x="2709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4"/>
            <p:cNvSpPr/>
            <p:nvPr/>
          </p:nvSpPr>
          <p:spPr>
            <a:xfrm>
              <a:off x="1964875" y="912775"/>
              <a:ext cx="3672125" cy="3841925"/>
            </a:xfrm>
            <a:custGeom>
              <a:avLst/>
              <a:gdLst/>
              <a:ahLst/>
              <a:cxnLst/>
              <a:rect l="l" t="t" r="r" b="b"/>
              <a:pathLst>
                <a:path w="146885" h="153677" extrusionOk="0">
                  <a:moveTo>
                    <a:pt x="2989" y="0"/>
                  </a:moveTo>
                  <a:cubicBezTo>
                    <a:pt x="1993" y="996"/>
                    <a:pt x="997" y="1902"/>
                    <a:pt x="1" y="2807"/>
                  </a:cubicBezTo>
                  <a:lnTo>
                    <a:pt x="143896" y="153676"/>
                  </a:lnTo>
                  <a:cubicBezTo>
                    <a:pt x="144893" y="152771"/>
                    <a:pt x="145889" y="151774"/>
                    <a:pt x="146885" y="150869"/>
                  </a:cubicBezTo>
                  <a:lnTo>
                    <a:pt x="2989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4"/>
            <p:cNvSpPr/>
            <p:nvPr/>
          </p:nvSpPr>
          <p:spPr>
            <a:xfrm>
              <a:off x="3232675" y="285400"/>
              <a:ext cx="3097100" cy="3233175"/>
            </a:xfrm>
            <a:custGeom>
              <a:avLst/>
              <a:gdLst/>
              <a:ahLst/>
              <a:cxnLst/>
              <a:rect l="l" t="t" r="r" b="b"/>
              <a:pathLst>
                <a:path w="123884" h="129327" extrusionOk="0">
                  <a:moveTo>
                    <a:pt x="2921" y="1"/>
                  </a:moveTo>
                  <a:cubicBezTo>
                    <a:pt x="2582" y="1"/>
                    <a:pt x="2240" y="34"/>
                    <a:pt x="1903" y="101"/>
                  </a:cubicBezTo>
                  <a:lnTo>
                    <a:pt x="1" y="463"/>
                  </a:lnTo>
                  <a:lnTo>
                    <a:pt x="122978" y="129327"/>
                  </a:lnTo>
                  <a:cubicBezTo>
                    <a:pt x="123159" y="128783"/>
                    <a:pt x="123340" y="128150"/>
                    <a:pt x="123521" y="127516"/>
                  </a:cubicBezTo>
                  <a:cubicBezTo>
                    <a:pt x="123883" y="125704"/>
                    <a:pt x="123431" y="123803"/>
                    <a:pt x="122072" y="122444"/>
                  </a:cubicBezTo>
                  <a:lnTo>
                    <a:pt x="6883" y="1731"/>
                  </a:lnTo>
                  <a:cubicBezTo>
                    <a:pt x="5852" y="626"/>
                    <a:pt x="4401" y="1"/>
                    <a:pt x="2921" y="1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2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4384800" cy="647700"/>
          </a:xfrm>
          <a:prstGeom prst="rect">
            <a:avLst/>
          </a:prstGeom>
          <a:solidFill>
            <a:srgbClr val="FFD119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2800"/>
              <a:buFont typeface="Red Hat Text"/>
              <a:buNone/>
              <a:defRPr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26"/>
          <p:cNvSpPr txBox="1">
            <a:spLocks noGrp="1"/>
          </p:cNvSpPr>
          <p:nvPr>
            <p:ph type="subTitle" idx="1"/>
          </p:nvPr>
        </p:nvSpPr>
        <p:spPr>
          <a:xfrm>
            <a:off x="720000" y="1412450"/>
            <a:ext cx="7704000" cy="31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 sz="14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289" name="Google Shape;289;p26"/>
          <p:cNvSpPr/>
          <p:nvPr/>
        </p:nvSpPr>
        <p:spPr>
          <a:xfrm rot="10800000">
            <a:off x="6480099" y="540011"/>
            <a:ext cx="1943905" cy="366530"/>
          </a:xfrm>
          <a:custGeom>
            <a:avLst/>
            <a:gdLst/>
            <a:ahLst/>
            <a:cxnLst/>
            <a:rect l="l" t="t" r="r" b="b"/>
            <a:pathLst>
              <a:path w="286184" h="53961" extrusionOk="0">
                <a:moveTo>
                  <a:pt x="242401" y="1"/>
                </a:moveTo>
                <a:cubicBezTo>
                  <a:pt x="240073" y="1"/>
                  <a:pt x="237692" y="758"/>
                  <a:pt x="235527" y="2274"/>
                </a:cubicBezTo>
                <a:lnTo>
                  <a:pt x="209550" y="22622"/>
                </a:lnTo>
                <a:cubicBezTo>
                  <a:pt x="207602" y="24138"/>
                  <a:pt x="205221" y="24895"/>
                  <a:pt x="202839" y="24895"/>
                </a:cubicBezTo>
                <a:cubicBezTo>
                  <a:pt x="200458" y="24895"/>
                  <a:pt x="198077" y="24138"/>
                  <a:pt x="196129" y="22622"/>
                </a:cubicBezTo>
                <a:lnTo>
                  <a:pt x="169285" y="3140"/>
                </a:lnTo>
                <a:cubicBezTo>
                  <a:pt x="167337" y="1624"/>
                  <a:pt x="165064" y="867"/>
                  <a:pt x="162737" y="867"/>
                </a:cubicBezTo>
                <a:cubicBezTo>
                  <a:pt x="160410" y="867"/>
                  <a:pt x="158029" y="1624"/>
                  <a:pt x="155864" y="3140"/>
                </a:cubicBezTo>
                <a:lnTo>
                  <a:pt x="129887" y="23488"/>
                </a:lnTo>
                <a:cubicBezTo>
                  <a:pt x="127722" y="24787"/>
                  <a:pt x="125340" y="25437"/>
                  <a:pt x="123013" y="25437"/>
                </a:cubicBezTo>
                <a:cubicBezTo>
                  <a:pt x="120686" y="25437"/>
                  <a:pt x="118413" y="24787"/>
                  <a:pt x="116465" y="23488"/>
                </a:cubicBezTo>
                <a:lnTo>
                  <a:pt x="89622" y="3573"/>
                </a:lnTo>
                <a:cubicBezTo>
                  <a:pt x="87673" y="2057"/>
                  <a:pt x="85292" y="1300"/>
                  <a:pt x="82911" y="1300"/>
                </a:cubicBezTo>
                <a:cubicBezTo>
                  <a:pt x="80530" y="1300"/>
                  <a:pt x="78148" y="2057"/>
                  <a:pt x="76200" y="3573"/>
                </a:cubicBezTo>
                <a:lnTo>
                  <a:pt x="50223" y="23921"/>
                </a:lnTo>
                <a:cubicBezTo>
                  <a:pt x="47975" y="25270"/>
                  <a:pt x="45494" y="26035"/>
                  <a:pt x="43083" y="26035"/>
                </a:cubicBezTo>
                <a:cubicBezTo>
                  <a:pt x="40849" y="26035"/>
                  <a:pt x="38675" y="25379"/>
                  <a:pt x="36801" y="23921"/>
                </a:cubicBezTo>
                <a:lnTo>
                  <a:pt x="19050" y="10933"/>
                </a:lnTo>
                <a:cubicBezTo>
                  <a:pt x="17145" y="9547"/>
                  <a:pt x="14894" y="8855"/>
                  <a:pt x="12629" y="8855"/>
                </a:cubicBezTo>
                <a:cubicBezTo>
                  <a:pt x="9231" y="8855"/>
                  <a:pt x="5802" y="10413"/>
                  <a:pt x="3464" y="13530"/>
                </a:cubicBezTo>
                <a:cubicBezTo>
                  <a:pt x="0" y="18293"/>
                  <a:pt x="866" y="25220"/>
                  <a:pt x="6062" y="29117"/>
                </a:cubicBezTo>
                <a:lnTo>
                  <a:pt x="36801" y="52063"/>
                </a:lnTo>
                <a:cubicBezTo>
                  <a:pt x="38883" y="53312"/>
                  <a:pt x="41164" y="53960"/>
                  <a:pt x="43405" y="53960"/>
                </a:cubicBezTo>
                <a:cubicBezTo>
                  <a:pt x="45826" y="53960"/>
                  <a:pt x="48200" y="53204"/>
                  <a:pt x="50223" y="51630"/>
                </a:cubicBezTo>
                <a:lnTo>
                  <a:pt x="76633" y="31714"/>
                </a:lnTo>
                <a:cubicBezTo>
                  <a:pt x="78581" y="30199"/>
                  <a:pt x="80963" y="29441"/>
                  <a:pt x="83344" y="29441"/>
                </a:cubicBezTo>
                <a:cubicBezTo>
                  <a:pt x="85725" y="29441"/>
                  <a:pt x="88106" y="30199"/>
                  <a:pt x="90055" y="31714"/>
                </a:cubicBezTo>
                <a:lnTo>
                  <a:pt x="116465" y="51197"/>
                </a:lnTo>
                <a:cubicBezTo>
                  <a:pt x="118413" y="52496"/>
                  <a:pt x="120794" y="53145"/>
                  <a:pt x="123176" y="53145"/>
                </a:cubicBezTo>
                <a:cubicBezTo>
                  <a:pt x="125557" y="53145"/>
                  <a:pt x="127938" y="52496"/>
                  <a:pt x="129887" y="51197"/>
                </a:cubicBezTo>
                <a:lnTo>
                  <a:pt x="156297" y="30848"/>
                </a:lnTo>
                <a:cubicBezTo>
                  <a:pt x="158245" y="29333"/>
                  <a:pt x="160626" y="28575"/>
                  <a:pt x="163008" y="28575"/>
                </a:cubicBezTo>
                <a:cubicBezTo>
                  <a:pt x="165389" y="28575"/>
                  <a:pt x="167770" y="29333"/>
                  <a:pt x="169718" y="30848"/>
                </a:cubicBezTo>
                <a:lnTo>
                  <a:pt x="196129" y="50331"/>
                </a:lnTo>
                <a:cubicBezTo>
                  <a:pt x="198077" y="51847"/>
                  <a:pt x="200458" y="52604"/>
                  <a:pt x="202839" y="52604"/>
                </a:cubicBezTo>
                <a:cubicBezTo>
                  <a:pt x="205221" y="52604"/>
                  <a:pt x="207602" y="51847"/>
                  <a:pt x="209550" y="50331"/>
                </a:cubicBezTo>
                <a:lnTo>
                  <a:pt x="235960" y="30416"/>
                </a:lnTo>
                <a:cubicBezTo>
                  <a:pt x="237909" y="28900"/>
                  <a:pt x="240290" y="28143"/>
                  <a:pt x="242671" y="28143"/>
                </a:cubicBezTo>
                <a:cubicBezTo>
                  <a:pt x="245052" y="28143"/>
                  <a:pt x="247434" y="28900"/>
                  <a:pt x="249382" y="30416"/>
                </a:cubicBezTo>
                <a:lnTo>
                  <a:pt x="267133" y="43404"/>
                </a:lnTo>
                <a:cubicBezTo>
                  <a:pt x="269038" y="44789"/>
                  <a:pt x="271289" y="45482"/>
                  <a:pt x="273555" y="45482"/>
                </a:cubicBezTo>
                <a:cubicBezTo>
                  <a:pt x="276953" y="45482"/>
                  <a:pt x="280382" y="43924"/>
                  <a:pt x="282719" y="40806"/>
                </a:cubicBezTo>
                <a:cubicBezTo>
                  <a:pt x="286183" y="36044"/>
                  <a:pt x="285317" y="29117"/>
                  <a:pt x="280122" y="25220"/>
                </a:cubicBezTo>
                <a:lnTo>
                  <a:pt x="248949" y="2274"/>
                </a:lnTo>
                <a:cubicBezTo>
                  <a:pt x="247001" y="758"/>
                  <a:pt x="244728" y="1"/>
                  <a:pt x="242401" y="1"/>
                </a:cubicBezTo>
                <a:close/>
              </a:path>
            </a:pathLst>
          </a:custGeom>
          <a:solidFill>
            <a:srgbClr val="5C0B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MAIN_POINT_1">
    <p:bg>
      <p:bgPr>
        <a:solidFill>
          <a:srgbClr val="5C0B68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8"/>
          <p:cNvSpPr/>
          <p:nvPr/>
        </p:nvSpPr>
        <p:spPr>
          <a:xfrm rot="10800000">
            <a:off x="5249163" y="-320687"/>
            <a:ext cx="4253629" cy="3146628"/>
          </a:xfrm>
          <a:custGeom>
            <a:avLst/>
            <a:gdLst/>
            <a:ahLst/>
            <a:cxnLst/>
            <a:rect l="l" t="t" r="r" b="b"/>
            <a:pathLst>
              <a:path w="279844" h="207015" extrusionOk="0">
                <a:moveTo>
                  <a:pt x="0" y="0"/>
                </a:moveTo>
                <a:lnTo>
                  <a:pt x="0" y="207015"/>
                </a:lnTo>
                <a:lnTo>
                  <a:pt x="279843" y="207015"/>
                </a:lnTo>
                <a:cubicBezTo>
                  <a:pt x="274582" y="202324"/>
                  <a:pt x="268941" y="198204"/>
                  <a:pt x="262856" y="194655"/>
                </a:cubicBezTo>
                <a:cubicBezTo>
                  <a:pt x="241179" y="182104"/>
                  <a:pt x="216332" y="176400"/>
                  <a:pt x="192246" y="169491"/>
                </a:cubicBezTo>
                <a:cubicBezTo>
                  <a:pt x="168160" y="162645"/>
                  <a:pt x="143630" y="153962"/>
                  <a:pt x="125248" y="136911"/>
                </a:cubicBezTo>
                <a:cubicBezTo>
                  <a:pt x="98436" y="112001"/>
                  <a:pt x="89055" y="73590"/>
                  <a:pt x="66744" y="44623"/>
                </a:cubicBezTo>
                <a:cubicBezTo>
                  <a:pt x="49884" y="22945"/>
                  <a:pt x="26495" y="7289"/>
                  <a:pt x="0" y="0"/>
                </a:cubicBezTo>
                <a:close/>
              </a:path>
            </a:pathLst>
          </a:custGeom>
          <a:solidFill>
            <a:srgbClr val="931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8"/>
          <p:cNvSpPr/>
          <p:nvPr/>
        </p:nvSpPr>
        <p:spPr>
          <a:xfrm>
            <a:off x="-358787" y="2583763"/>
            <a:ext cx="4253629" cy="3146628"/>
          </a:xfrm>
          <a:custGeom>
            <a:avLst/>
            <a:gdLst/>
            <a:ahLst/>
            <a:cxnLst/>
            <a:rect l="l" t="t" r="r" b="b"/>
            <a:pathLst>
              <a:path w="279844" h="207015" extrusionOk="0">
                <a:moveTo>
                  <a:pt x="0" y="0"/>
                </a:moveTo>
                <a:lnTo>
                  <a:pt x="0" y="207015"/>
                </a:lnTo>
                <a:lnTo>
                  <a:pt x="279843" y="207015"/>
                </a:lnTo>
                <a:cubicBezTo>
                  <a:pt x="274582" y="202324"/>
                  <a:pt x="268941" y="198204"/>
                  <a:pt x="262856" y="194655"/>
                </a:cubicBezTo>
                <a:cubicBezTo>
                  <a:pt x="241179" y="182104"/>
                  <a:pt x="216332" y="176400"/>
                  <a:pt x="192246" y="169491"/>
                </a:cubicBezTo>
                <a:cubicBezTo>
                  <a:pt x="168160" y="162645"/>
                  <a:pt x="143630" y="153962"/>
                  <a:pt x="125248" y="136911"/>
                </a:cubicBezTo>
                <a:cubicBezTo>
                  <a:pt x="98436" y="112001"/>
                  <a:pt x="89055" y="73590"/>
                  <a:pt x="66744" y="44623"/>
                </a:cubicBezTo>
                <a:cubicBezTo>
                  <a:pt x="49884" y="22945"/>
                  <a:pt x="26495" y="7289"/>
                  <a:pt x="0" y="0"/>
                </a:cubicBezTo>
                <a:close/>
              </a:path>
            </a:pathLst>
          </a:custGeom>
          <a:solidFill>
            <a:srgbClr val="931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rgbClr val="5C0B68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1"/>
          <p:cNvSpPr/>
          <p:nvPr/>
        </p:nvSpPr>
        <p:spPr>
          <a:xfrm flipH="1">
            <a:off x="5018238" y="2234388"/>
            <a:ext cx="4253629" cy="3146628"/>
          </a:xfrm>
          <a:custGeom>
            <a:avLst/>
            <a:gdLst/>
            <a:ahLst/>
            <a:cxnLst/>
            <a:rect l="l" t="t" r="r" b="b"/>
            <a:pathLst>
              <a:path w="279844" h="207015" extrusionOk="0">
                <a:moveTo>
                  <a:pt x="0" y="0"/>
                </a:moveTo>
                <a:lnTo>
                  <a:pt x="0" y="207015"/>
                </a:lnTo>
                <a:lnTo>
                  <a:pt x="279843" y="207015"/>
                </a:lnTo>
                <a:cubicBezTo>
                  <a:pt x="274582" y="202324"/>
                  <a:pt x="268941" y="198204"/>
                  <a:pt x="262856" y="194655"/>
                </a:cubicBezTo>
                <a:cubicBezTo>
                  <a:pt x="241179" y="182104"/>
                  <a:pt x="216332" y="176400"/>
                  <a:pt x="192246" y="169491"/>
                </a:cubicBezTo>
                <a:cubicBezTo>
                  <a:pt x="168160" y="162645"/>
                  <a:pt x="143630" y="153962"/>
                  <a:pt x="125248" y="136911"/>
                </a:cubicBezTo>
                <a:cubicBezTo>
                  <a:pt x="98436" y="112001"/>
                  <a:pt x="89055" y="73590"/>
                  <a:pt x="66744" y="44623"/>
                </a:cubicBezTo>
                <a:cubicBezTo>
                  <a:pt x="49884" y="22945"/>
                  <a:pt x="26495" y="7289"/>
                  <a:pt x="0" y="0"/>
                </a:cubicBezTo>
                <a:close/>
              </a:path>
            </a:pathLst>
          </a:custGeom>
          <a:solidFill>
            <a:srgbClr val="931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1"/>
          <p:cNvSpPr txBox="1">
            <a:spLocks noGrp="1"/>
          </p:cNvSpPr>
          <p:nvPr>
            <p:ph type="title"/>
          </p:nvPr>
        </p:nvSpPr>
        <p:spPr>
          <a:xfrm>
            <a:off x="4039075" y="3960875"/>
            <a:ext cx="4384800" cy="647700"/>
          </a:xfrm>
          <a:prstGeom prst="rect">
            <a:avLst/>
          </a:prstGeom>
          <a:solidFill>
            <a:srgbClr val="FFD119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dark purple">
  <p:cSld name="CAPTION_ONLY_1">
    <p:bg>
      <p:bgPr>
        <a:solidFill>
          <a:srgbClr val="5C0B68"/>
        </a:soli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purple">
  <p:cSld name="CAPTION_ONLY_1_1">
    <p:bg>
      <p:bgPr>
        <a:solidFill>
          <a:schemeClr val="accent1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">
    <p:bg>
      <p:bgPr>
        <a:solidFill>
          <a:srgbClr val="5C0B68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/>
          <p:nvPr/>
        </p:nvSpPr>
        <p:spPr>
          <a:xfrm>
            <a:off x="2235425" y="2392750"/>
            <a:ext cx="7117500" cy="3110225"/>
          </a:xfrm>
          <a:custGeom>
            <a:avLst/>
            <a:gdLst/>
            <a:ahLst/>
            <a:cxnLst/>
            <a:rect l="l" t="t" r="r" b="b"/>
            <a:pathLst>
              <a:path w="284700" h="124409" extrusionOk="0">
                <a:moveTo>
                  <a:pt x="280803" y="0"/>
                </a:moveTo>
                <a:cubicBezTo>
                  <a:pt x="273371" y="3896"/>
                  <a:pt x="265835" y="7843"/>
                  <a:pt x="259735" y="13584"/>
                </a:cubicBezTo>
                <a:cubicBezTo>
                  <a:pt x="250586" y="22196"/>
                  <a:pt x="245357" y="34037"/>
                  <a:pt x="238898" y="44776"/>
                </a:cubicBezTo>
                <a:cubicBezTo>
                  <a:pt x="232439" y="55515"/>
                  <a:pt x="223520" y="66023"/>
                  <a:pt x="211269" y="68765"/>
                </a:cubicBezTo>
                <a:cubicBezTo>
                  <a:pt x="209143" y="69235"/>
                  <a:pt x="207000" y="69450"/>
                  <a:pt x="204857" y="69450"/>
                </a:cubicBezTo>
                <a:cubicBezTo>
                  <a:pt x="196357" y="69450"/>
                  <a:pt x="187856" y="66067"/>
                  <a:pt x="180385" y="61768"/>
                </a:cubicBezTo>
                <a:cubicBezTo>
                  <a:pt x="171004" y="56386"/>
                  <a:pt x="162444" y="49517"/>
                  <a:pt x="152550" y="45186"/>
                </a:cubicBezTo>
                <a:cubicBezTo>
                  <a:pt x="143905" y="41377"/>
                  <a:pt x="134548" y="39688"/>
                  <a:pt x="125107" y="39688"/>
                </a:cubicBezTo>
                <a:cubicBezTo>
                  <a:pt x="115489" y="39688"/>
                  <a:pt x="105783" y="41441"/>
                  <a:pt x="96651" y="44494"/>
                </a:cubicBezTo>
                <a:cubicBezTo>
                  <a:pt x="78582" y="50542"/>
                  <a:pt x="62486" y="61307"/>
                  <a:pt x="47390" y="72994"/>
                </a:cubicBezTo>
                <a:cubicBezTo>
                  <a:pt x="39368" y="79197"/>
                  <a:pt x="31602" y="85707"/>
                  <a:pt x="24041" y="92499"/>
                </a:cubicBezTo>
                <a:cubicBezTo>
                  <a:pt x="14097" y="101444"/>
                  <a:pt x="4050" y="112054"/>
                  <a:pt x="0" y="124408"/>
                </a:cubicBezTo>
                <a:lnTo>
                  <a:pt x="284699" y="124408"/>
                </a:lnTo>
                <a:lnTo>
                  <a:pt x="284699" y="3716"/>
                </a:lnTo>
                <a:cubicBezTo>
                  <a:pt x="283853" y="2947"/>
                  <a:pt x="283008" y="2204"/>
                  <a:pt x="282162" y="1435"/>
                </a:cubicBezTo>
                <a:lnTo>
                  <a:pt x="280803" y="0"/>
                </a:lnTo>
                <a:close/>
              </a:path>
            </a:pathLst>
          </a:custGeom>
          <a:solidFill>
            <a:srgbClr val="931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9312A6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subTitle" idx="1"/>
          </p:nvPr>
        </p:nvSpPr>
        <p:spPr>
          <a:xfrm>
            <a:off x="725500" y="1893075"/>
            <a:ext cx="3672900" cy="19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/>
          <p:nvPr/>
        </p:nvSpPr>
        <p:spPr>
          <a:xfrm rot="10800000">
            <a:off x="-509006" y="-623507"/>
            <a:ext cx="7117500" cy="3110225"/>
          </a:xfrm>
          <a:custGeom>
            <a:avLst/>
            <a:gdLst/>
            <a:ahLst/>
            <a:cxnLst/>
            <a:rect l="l" t="t" r="r" b="b"/>
            <a:pathLst>
              <a:path w="284700" h="124409" extrusionOk="0">
                <a:moveTo>
                  <a:pt x="280803" y="0"/>
                </a:moveTo>
                <a:cubicBezTo>
                  <a:pt x="273371" y="3896"/>
                  <a:pt x="265835" y="7843"/>
                  <a:pt x="259735" y="13584"/>
                </a:cubicBezTo>
                <a:cubicBezTo>
                  <a:pt x="250586" y="22196"/>
                  <a:pt x="245357" y="34037"/>
                  <a:pt x="238898" y="44776"/>
                </a:cubicBezTo>
                <a:cubicBezTo>
                  <a:pt x="232439" y="55515"/>
                  <a:pt x="223520" y="66023"/>
                  <a:pt x="211269" y="68765"/>
                </a:cubicBezTo>
                <a:cubicBezTo>
                  <a:pt x="209143" y="69235"/>
                  <a:pt x="207000" y="69450"/>
                  <a:pt x="204857" y="69450"/>
                </a:cubicBezTo>
                <a:cubicBezTo>
                  <a:pt x="196357" y="69450"/>
                  <a:pt x="187856" y="66067"/>
                  <a:pt x="180385" y="61768"/>
                </a:cubicBezTo>
                <a:cubicBezTo>
                  <a:pt x="171004" y="56386"/>
                  <a:pt x="162444" y="49517"/>
                  <a:pt x="152550" y="45186"/>
                </a:cubicBezTo>
                <a:cubicBezTo>
                  <a:pt x="143905" y="41377"/>
                  <a:pt x="134548" y="39688"/>
                  <a:pt x="125107" y="39688"/>
                </a:cubicBezTo>
                <a:cubicBezTo>
                  <a:pt x="115489" y="39688"/>
                  <a:pt x="105783" y="41441"/>
                  <a:pt x="96651" y="44494"/>
                </a:cubicBezTo>
                <a:cubicBezTo>
                  <a:pt x="78582" y="50542"/>
                  <a:pt x="62486" y="61307"/>
                  <a:pt x="47390" y="72994"/>
                </a:cubicBezTo>
                <a:cubicBezTo>
                  <a:pt x="39368" y="79197"/>
                  <a:pt x="31602" y="85707"/>
                  <a:pt x="24041" y="92499"/>
                </a:cubicBezTo>
                <a:cubicBezTo>
                  <a:pt x="14097" y="101444"/>
                  <a:pt x="4050" y="112054"/>
                  <a:pt x="0" y="124408"/>
                </a:cubicBezTo>
                <a:lnTo>
                  <a:pt x="284699" y="124408"/>
                </a:lnTo>
                <a:lnTo>
                  <a:pt x="284699" y="3716"/>
                </a:lnTo>
                <a:cubicBezTo>
                  <a:pt x="283853" y="2947"/>
                  <a:pt x="283008" y="2204"/>
                  <a:pt x="282162" y="1435"/>
                </a:cubicBezTo>
                <a:lnTo>
                  <a:pt x="280803" y="0"/>
                </a:lnTo>
                <a:close/>
              </a:path>
            </a:pathLst>
          </a:custGeom>
          <a:solidFill>
            <a:srgbClr val="5C0B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999900" cy="694200"/>
          </a:xfrm>
          <a:prstGeom prst="rect">
            <a:avLst/>
          </a:prstGeom>
          <a:solidFill>
            <a:srgbClr val="FFD119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ed Hat Text"/>
              <a:buNone/>
              <a:defRPr b="1">
                <a:solidFill>
                  <a:schemeClr val="lt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grpSp>
        <p:nvGrpSpPr>
          <p:cNvPr id="43" name="Google Shape;43;p5"/>
          <p:cNvGrpSpPr/>
          <p:nvPr/>
        </p:nvGrpSpPr>
        <p:grpSpPr>
          <a:xfrm>
            <a:off x="7141934" y="3650066"/>
            <a:ext cx="2682046" cy="2685537"/>
            <a:chOff x="1188350" y="238125"/>
            <a:chExt cx="5204825" cy="5211600"/>
          </a:xfrm>
        </p:grpSpPr>
        <p:sp>
          <p:nvSpPr>
            <p:cNvPr id="44" name="Google Shape;44;p5"/>
            <p:cNvSpPr/>
            <p:nvPr/>
          </p:nvSpPr>
          <p:spPr>
            <a:xfrm>
              <a:off x="1383050" y="1770800"/>
              <a:ext cx="3366500" cy="3513950"/>
            </a:xfrm>
            <a:custGeom>
              <a:avLst/>
              <a:gdLst/>
              <a:ahLst/>
              <a:cxnLst/>
              <a:rect l="l" t="t" r="r" b="b"/>
              <a:pathLst>
                <a:path w="134660" h="140558" extrusionOk="0">
                  <a:moveTo>
                    <a:pt x="1178" y="0"/>
                  </a:moveTo>
                  <a:cubicBezTo>
                    <a:pt x="1087" y="272"/>
                    <a:pt x="997" y="544"/>
                    <a:pt x="906" y="725"/>
                  </a:cubicBezTo>
                  <a:cubicBezTo>
                    <a:pt x="0" y="2808"/>
                    <a:pt x="363" y="5162"/>
                    <a:pt x="1902" y="6702"/>
                  </a:cubicBezTo>
                  <a:lnTo>
                    <a:pt x="128049" y="138825"/>
                  </a:lnTo>
                  <a:cubicBezTo>
                    <a:pt x="129049" y="139950"/>
                    <a:pt x="130481" y="140558"/>
                    <a:pt x="131957" y="140558"/>
                  </a:cubicBezTo>
                  <a:cubicBezTo>
                    <a:pt x="132619" y="140558"/>
                    <a:pt x="133290" y="140436"/>
                    <a:pt x="133935" y="140183"/>
                  </a:cubicBezTo>
                  <a:lnTo>
                    <a:pt x="134659" y="139912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1552850" y="1449325"/>
              <a:ext cx="3527225" cy="3677825"/>
            </a:xfrm>
            <a:custGeom>
              <a:avLst/>
              <a:gdLst/>
              <a:ahLst/>
              <a:cxnLst/>
              <a:rect l="l" t="t" r="r" b="b"/>
              <a:pathLst>
                <a:path w="141089" h="147113" extrusionOk="0">
                  <a:moveTo>
                    <a:pt x="1359" y="0"/>
                  </a:moveTo>
                  <a:cubicBezTo>
                    <a:pt x="0" y="2083"/>
                    <a:pt x="272" y="4800"/>
                    <a:pt x="1992" y="6520"/>
                  </a:cubicBezTo>
                  <a:lnTo>
                    <a:pt x="134569" y="145436"/>
                  </a:lnTo>
                  <a:cubicBezTo>
                    <a:pt x="135624" y="146546"/>
                    <a:pt x="137019" y="147112"/>
                    <a:pt x="138442" y="147112"/>
                  </a:cubicBezTo>
                  <a:cubicBezTo>
                    <a:pt x="139340" y="147112"/>
                    <a:pt x="140248" y="146887"/>
                    <a:pt x="141089" y="146432"/>
                  </a:cubicBezTo>
                  <a:lnTo>
                    <a:pt x="1359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1731700" y="1164075"/>
              <a:ext cx="3642700" cy="3812475"/>
            </a:xfrm>
            <a:custGeom>
              <a:avLst/>
              <a:gdLst/>
              <a:ahLst/>
              <a:cxnLst/>
              <a:rect l="l" t="t" r="r" b="b"/>
              <a:pathLst>
                <a:path w="145708" h="152499" extrusionOk="0">
                  <a:moveTo>
                    <a:pt x="2626" y="0"/>
                  </a:moveTo>
                  <a:cubicBezTo>
                    <a:pt x="1721" y="1087"/>
                    <a:pt x="815" y="2083"/>
                    <a:pt x="0" y="3170"/>
                  </a:cubicBezTo>
                  <a:lnTo>
                    <a:pt x="142357" y="152499"/>
                  </a:lnTo>
                  <a:cubicBezTo>
                    <a:pt x="143534" y="151684"/>
                    <a:pt x="144621" y="150869"/>
                    <a:pt x="145707" y="149963"/>
                  </a:cubicBezTo>
                  <a:lnTo>
                    <a:pt x="2626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188350" y="2556375"/>
              <a:ext cx="2766550" cy="2893350"/>
            </a:xfrm>
            <a:custGeom>
              <a:avLst/>
              <a:gdLst/>
              <a:ahLst/>
              <a:cxnLst/>
              <a:rect l="l" t="t" r="r" b="b"/>
              <a:pathLst>
                <a:path w="110662" h="115734" extrusionOk="0">
                  <a:moveTo>
                    <a:pt x="453" y="1"/>
                  </a:moveTo>
                  <a:cubicBezTo>
                    <a:pt x="363" y="997"/>
                    <a:pt x="182" y="1993"/>
                    <a:pt x="91" y="2989"/>
                  </a:cubicBezTo>
                  <a:cubicBezTo>
                    <a:pt x="0" y="4529"/>
                    <a:pt x="544" y="6068"/>
                    <a:pt x="1630" y="7245"/>
                  </a:cubicBezTo>
                  <a:lnTo>
                    <a:pt x="103508" y="114013"/>
                  </a:lnTo>
                  <a:cubicBezTo>
                    <a:pt x="104594" y="115099"/>
                    <a:pt x="106043" y="115733"/>
                    <a:pt x="107673" y="115733"/>
                  </a:cubicBezTo>
                  <a:cubicBezTo>
                    <a:pt x="108669" y="115733"/>
                    <a:pt x="109666" y="115643"/>
                    <a:pt x="110662" y="115552"/>
                  </a:cubicBezTo>
                  <a:lnTo>
                    <a:pt x="453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1326450" y="3697400"/>
              <a:ext cx="1494225" cy="1568950"/>
            </a:xfrm>
            <a:custGeom>
              <a:avLst/>
              <a:gdLst/>
              <a:ahLst/>
              <a:cxnLst/>
              <a:rect l="l" t="t" r="r" b="b"/>
              <a:pathLst>
                <a:path w="59769" h="62758" extrusionOk="0">
                  <a:moveTo>
                    <a:pt x="0" y="1"/>
                  </a:moveTo>
                  <a:lnTo>
                    <a:pt x="0" y="1"/>
                  </a:lnTo>
                  <a:cubicBezTo>
                    <a:pt x="1087" y="3261"/>
                    <a:pt x="2446" y="6430"/>
                    <a:pt x="3804" y="9600"/>
                  </a:cubicBezTo>
                  <a:cubicBezTo>
                    <a:pt x="4076" y="10143"/>
                    <a:pt x="4438" y="10687"/>
                    <a:pt x="4891" y="11139"/>
                  </a:cubicBezTo>
                  <a:lnTo>
                    <a:pt x="48992" y="57324"/>
                  </a:lnTo>
                  <a:cubicBezTo>
                    <a:pt x="49354" y="57777"/>
                    <a:pt x="49898" y="58139"/>
                    <a:pt x="50441" y="58410"/>
                  </a:cubicBezTo>
                  <a:cubicBezTo>
                    <a:pt x="53429" y="60040"/>
                    <a:pt x="56599" y="61489"/>
                    <a:pt x="59768" y="6275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1256275" y="2135300"/>
              <a:ext cx="3124250" cy="3261450"/>
            </a:xfrm>
            <a:custGeom>
              <a:avLst/>
              <a:gdLst/>
              <a:ahLst/>
              <a:cxnLst/>
              <a:rect l="l" t="t" r="r" b="b"/>
              <a:pathLst>
                <a:path w="124970" h="130458" extrusionOk="0">
                  <a:moveTo>
                    <a:pt x="906" y="0"/>
                  </a:moveTo>
                  <a:cubicBezTo>
                    <a:pt x="815" y="634"/>
                    <a:pt x="634" y="1177"/>
                    <a:pt x="453" y="1721"/>
                  </a:cubicBezTo>
                  <a:cubicBezTo>
                    <a:pt x="0" y="3622"/>
                    <a:pt x="544" y="5524"/>
                    <a:pt x="1902" y="6973"/>
                  </a:cubicBezTo>
                  <a:lnTo>
                    <a:pt x="118087" y="128773"/>
                  </a:lnTo>
                  <a:cubicBezTo>
                    <a:pt x="119081" y="129838"/>
                    <a:pt x="120520" y="130457"/>
                    <a:pt x="121968" y="130457"/>
                  </a:cubicBezTo>
                  <a:cubicBezTo>
                    <a:pt x="122367" y="130457"/>
                    <a:pt x="122767" y="130410"/>
                    <a:pt x="123158" y="130312"/>
                  </a:cubicBezTo>
                  <a:lnTo>
                    <a:pt x="124969" y="129950"/>
                  </a:lnTo>
                  <a:lnTo>
                    <a:pt x="906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1190625" y="3052175"/>
              <a:ext cx="2270750" cy="2379425"/>
            </a:xfrm>
            <a:custGeom>
              <a:avLst/>
              <a:gdLst/>
              <a:ahLst/>
              <a:cxnLst/>
              <a:rect l="l" t="t" r="r" b="b"/>
              <a:pathLst>
                <a:path w="90830" h="95177" extrusionOk="0">
                  <a:moveTo>
                    <a:pt x="0" y="1"/>
                  </a:moveTo>
                  <a:lnTo>
                    <a:pt x="0" y="1"/>
                  </a:lnTo>
                  <a:cubicBezTo>
                    <a:pt x="181" y="1631"/>
                    <a:pt x="362" y="3352"/>
                    <a:pt x="543" y="4982"/>
                  </a:cubicBezTo>
                  <a:cubicBezTo>
                    <a:pt x="724" y="6068"/>
                    <a:pt x="1177" y="7155"/>
                    <a:pt x="1992" y="8061"/>
                  </a:cubicBezTo>
                  <a:lnTo>
                    <a:pt x="82860" y="92732"/>
                  </a:lnTo>
                  <a:cubicBezTo>
                    <a:pt x="83675" y="93637"/>
                    <a:pt x="84671" y="94181"/>
                    <a:pt x="85848" y="94362"/>
                  </a:cubicBezTo>
                  <a:cubicBezTo>
                    <a:pt x="87479" y="94634"/>
                    <a:pt x="89109" y="94905"/>
                    <a:pt x="90829" y="9517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2227500" y="695425"/>
              <a:ext cx="3638175" cy="3805700"/>
            </a:xfrm>
            <a:custGeom>
              <a:avLst/>
              <a:gdLst/>
              <a:ahLst/>
              <a:cxnLst/>
              <a:rect l="l" t="t" r="r" b="b"/>
              <a:pathLst>
                <a:path w="145527" h="152228" extrusionOk="0">
                  <a:moveTo>
                    <a:pt x="3442" y="1"/>
                  </a:moveTo>
                  <a:cubicBezTo>
                    <a:pt x="2264" y="816"/>
                    <a:pt x="1178" y="1631"/>
                    <a:pt x="0" y="2446"/>
                  </a:cubicBezTo>
                  <a:lnTo>
                    <a:pt x="142991" y="152228"/>
                  </a:lnTo>
                  <a:cubicBezTo>
                    <a:pt x="143806" y="151141"/>
                    <a:pt x="144711" y="150054"/>
                    <a:pt x="145526" y="148968"/>
                  </a:cubicBezTo>
                  <a:lnTo>
                    <a:pt x="3442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4165425" y="265275"/>
              <a:ext cx="2218675" cy="2325100"/>
            </a:xfrm>
            <a:custGeom>
              <a:avLst/>
              <a:gdLst/>
              <a:ahLst/>
              <a:cxnLst/>
              <a:rect l="l" t="t" r="r" b="b"/>
              <a:pathLst>
                <a:path w="88747" h="93004" extrusionOk="0">
                  <a:moveTo>
                    <a:pt x="1" y="1"/>
                  </a:moveTo>
                  <a:lnTo>
                    <a:pt x="88747" y="93003"/>
                  </a:lnTo>
                  <a:cubicBezTo>
                    <a:pt x="88566" y="91283"/>
                    <a:pt x="88385" y="89562"/>
                    <a:pt x="88113" y="87841"/>
                  </a:cubicBezTo>
                  <a:cubicBezTo>
                    <a:pt x="87932" y="86664"/>
                    <a:pt x="87388" y="85668"/>
                    <a:pt x="86664" y="84853"/>
                  </a:cubicBezTo>
                  <a:lnTo>
                    <a:pt x="8060" y="2446"/>
                  </a:lnTo>
                  <a:cubicBezTo>
                    <a:pt x="7245" y="1631"/>
                    <a:pt x="6249" y="1087"/>
                    <a:pt x="5162" y="816"/>
                  </a:cubicBezTo>
                  <a:cubicBezTo>
                    <a:pt x="3442" y="544"/>
                    <a:pt x="1721" y="182"/>
                    <a:pt x="1" y="1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4824225" y="450925"/>
              <a:ext cx="1403675" cy="1471575"/>
            </a:xfrm>
            <a:custGeom>
              <a:avLst/>
              <a:gdLst/>
              <a:ahLst/>
              <a:cxnLst/>
              <a:rect l="l" t="t" r="r" b="b"/>
              <a:pathLst>
                <a:path w="56147" h="58863" extrusionOk="0">
                  <a:moveTo>
                    <a:pt x="1" y="0"/>
                  </a:moveTo>
                  <a:lnTo>
                    <a:pt x="56146" y="58863"/>
                  </a:lnTo>
                  <a:cubicBezTo>
                    <a:pt x="54788" y="55331"/>
                    <a:pt x="53339" y="51890"/>
                    <a:pt x="51619" y="48449"/>
                  </a:cubicBezTo>
                  <a:cubicBezTo>
                    <a:pt x="51347" y="47996"/>
                    <a:pt x="50985" y="47543"/>
                    <a:pt x="50622" y="47090"/>
                  </a:cubicBezTo>
                  <a:lnTo>
                    <a:pt x="11502" y="6068"/>
                  </a:lnTo>
                  <a:cubicBezTo>
                    <a:pt x="11139" y="5706"/>
                    <a:pt x="10687" y="5343"/>
                    <a:pt x="10234" y="5072"/>
                  </a:cubicBezTo>
                  <a:cubicBezTo>
                    <a:pt x="6883" y="3170"/>
                    <a:pt x="3532" y="1540"/>
                    <a:pt x="1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3660575" y="238125"/>
              <a:ext cx="2732600" cy="2857100"/>
            </a:xfrm>
            <a:custGeom>
              <a:avLst/>
              <a:gdLst/>
              <a:ahLst/>
              <a:cxnLst/>
              <a:rect l="l" t="t" r="r" b="b"/>
              <a:pathLst>
                <a:path w="109304" h="114284" extrusionOk="0">
                  <a:moveTo>
                    <a:pt x="3170" y="0"/>
                  </a:moveTo>
                  <a:cubicBezTo>
                    <a:pt x="2174" y="0"/>
                    <a:pt x="1087" y="91"/>
                    <a:pt x="0" y="91"/>
                  </a:cubicBezTo>
                  <a:lnTo>
                    <a:pt x="108941" y="114284"/>
                  </a:lnTo>
                  <a:cubicBezTo>
                    <a:pt x="109031" y="113197"/>
                    <a:pt x="109122" y="112110"/>
                    <a:pt x="109213" y="111114"/>
                  </a:cubicBezTo>
                  <a:cubicBezTo>
                    <a:pt x="109303" y="109575"/>
                    <a:pt x="108760" y="108035"/>
                    <a:pt x="107673" y="106948"/>
                  </a:cubicBezTo>
                  <a:lnTo>
                    <a:pt x="7245" y="1721"/>
                  </a:lnTo>
                  <a:cubicBezTo>
                    <a:pt x="6158" y="634"/>
                    <a:pt x="4709" y="0"/>
                    <a:pt x="3170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2861400" y="393250"/>
              <a:ext cx="3348375" cy="3496625"/>
            </a:xfrm>
            <a:custGeom>
              <a:avLst/>
              <a:gdLst/>
              <a:ahLst/>
              <a:cxnLst/>
              <a:rect l="l" t="t" r="r" b="b"/>
              <a:pathLst>
                <a:path w="133935" h="139865" extrusionOk="0">
                  <a:moveTo>
                    <a:pt x="2572" y="0"/>
                  </a:moveTo>
                  <a:cubicBezTo>
                    <a:pt x="1956" y="0"/>
                    <a:pt x="1333" y="104"/>
                    <a:pt x="725" y="315"/>
                  </a:cubicBezTo>
                  <a:lnTo>
                    <a:pt x="0" y="587"/>
                  </a:lnTo>
                  <a:lnTo>
                    <a:pt x="132667" y="139864"/>
                  </a:lnTo>
                  <a:cubicBezTo>
                    <a:pt x="132848" y="139593"/>
                    <a:pt x="132939" y="139230"/>
                    <a:pt x="133029" y="138959"/>
                  </a:cubicBezTo>
                  <a:cubicBezTo>
                    <a:pt x="133935" y="136966"/>
                    <a:pt x="133482" y="134612"/>
                    <a:pt x="131943" y="133072"/>
                  </a:cubicBezTo>
                  <a:lnTo>
                    <a:pt x="6611" y="1764"/>
                  </a:lnTo>
                  <a:cubicBezTo>
                    <a:pt x="5521" y="610"/>
                    <a:pt x="4067" y="0"/>
                    <a:pt x="2572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2526325" y="546000"/>
              <a:ext cx="3513675" cy="3667600"/>
            </a:xfrm>
            <a:custGeom>
              <a:avLst/>
              <a:gdLst/>
              <a:ahLst/>
              <a:cxnLst/>
              <a:rect l="l" t="t" r="r" b="b"/>
              <a:pathLst>
                <a:path w="140547" h="146704" extrusionOk="0">
                  <a:moveTo>
                    <a:pt x="2709" y="0"/>
                  </a:moveTo>
                  <a:cubicBezTo>
                    <a:pt x="1804" y="0"/>
                    <a:pt x="900" y="233"/>
                    <a:pt x="91" y="725"/>
                  </a:cubicBezTo>
                  <a:lnTo>
                    <a:pt x="1" y="725"/>
                  </a:lnTo>
                  <a:lnTo>
                    <a:pt x="139278" y="146704"/>
                  </a:lnTo>
                  <a:cubicBezTo>
                    <a:pt x="140546" y="144621"/>
                    <a:pt x="140274" y="141814"/>
                    <a:pt x="138554" y="140003"/>
                  </a:cubicBezTo>
                  <a:lnTo>
                    <a:pt x="6612" y="1631"/>
                  </a:lnTo>
                  <a:cubicBezTo>
                    <a:pt x="5559" y="578"/>
                    <a:pt x="4134" y="0"/>
                    <a:pt x="2709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1964875" y="912775"/>
              <a:ext cx="3672125" cy="3841925"/>
            </a:xfrm>
            <a:custGeom>
              <a:avLst/>
              <a:gdLst/>
              <a:ahLst/>
              <a:cxnLst/>
              <a:rect l="l" t="t" r="r" b="b"/>
              <a:pathLst>
                <a:path w="146885" h="153677" extrusionOk="0">
                  <a:moveTo>
                    <a:pt x="2989" y="0"/>
                  </a:moveTo>
                  <a:cubicBezTo>
                    <a:pt x="1993" y="996"/>
                    <a:pt x="997" y="1902"/>
                    <a:pt x="1" y="2807"/>
                  </a:cubicBezTo>
                  <a:lnTo>
                    <a:pt x="143896" y="153676"/>
                  </a:lnTo>
                  <a:cubicBezTo>
                    <a:pt x="144893" y="152771"/>
                    <a:pt x="145889" y="151774"/>
                    <a:pt x="146885" y="150869"/>
                  </a:cubicBezTo>
                  <a:lnTo>
                    <a:pt x="2989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3232675" y="285400"/>
              <a:ext cx="3097100" cy="3233175"/>
            </a:xfrm>
            <a:custGeom>
              <a:avLst/>
              <a:gdLst/>
              <a:ahLst/>
              <a:cxnLst/>
              <a:rect l="l" t="t" r="r" b="b"/>
              <a:pathLst>
                <a:path w="123884" h="129327" extrusionOk="0">
                  <a:moveTo>
                    <a:pt x="2921" y="1"/>
                  </a:moveTo>
                  <a:cubicBezTo>
                    <a:pt x="2582" y="1"/>
                    <a:pt x="2240" y="34"/>
                    <a:pt x="1903" y="101"/>
                  </a:cubicBezTo>
                  <a:lnTo>
                    <a:pt x="1" y="463"/>
                  </a:lnTo>
                  <a:lnTo>
                    <a:pt x="122978" y="129327"/>
                  </a:lnTo>
                  <a:cubicBezTo>
                    <a:pt x="123159" y="128783"/>
                    <a:pt x="123340" y="128150"/>
                    <a:pt x="123521" y="127516"/>
                  </a:cubicBezTo>
                  <a:cubicBezTo>
                    <a:pt x="123883" y="125704"/>
                    <a:pt x="123431" y="123803"/>
                    <a:pt x="122072" y="122444"/>
                  </a:cubicBezTo>
                  <a:lnTo>
                    <a:pt x="6883" y="1731"/>
                  </a:lnTo>
                  <a:cubicBezTo>
                    <a:pt x="5852" y="626"/>
                    <a:pt x="4401" y="1"/>
                    <a:pt x="2921" y="1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BODY_1">
    <p:bg>
      <p:bgPr>
        <a:solidFill>
          <a:srgbClr val="5C0B68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/>
          <p:nvPr/>
        </p:nvSpPr>
        <p:spPr>
          <a:xfrm>
            <a:off x="6060950" y="-661062"/>
            <a:ext cx="3737891" cy="3737891"/>
          </a:xfrm>
          <a:custGeom>
            <a:avLst/>
            <a:gdLst/>
            <a:ahLst/>
            <a:cxnLst/>
            <a:rect l="l" t="t" r="r" b="b"/>
            <a:pathLst>
              <a:path w="198824" h="198824" fill="none" extrusionOk="0">
                <a:moveTo>
                  <a:pt x="198823" y="99319"/>
                </a:moveTo>
                <a:cubicBezTo>
                  <a:pt x="198823" y="154250"/>
                  <a:pt x="154250" y="198823"/>
                  <a:pt x="99319" y="198823"/>
                </a:cubicBezTo>
                <a:cubicBezTo>
                  <a:pt x="44389" y="198823"/>
                  <a:pt x="0" y="154250"/>
                  <a:pt x="0" y="99319"/>
                </a:cubicBezTo>
                <a:cubicBezTo>
                  <a:pt x="0" y="44389"/>
                  <a:pt x="44389" y="0"/>
                  <a:pt x="99319" y="0"/>
                </a:cubicBezTo>
                <a:cubicBezTo>
                  <a:pt x="154250" y="0"/>
                  <a:pt x="198638" y="44389"/>
                  <a:pt x="198823" y="99319"/>
                </a:cubicBezTo>
                <a:close/>
              </a:path>
            </a:pathLst>
          </a:custGeom>
          <a:solidFill>
            <a:srgbClr val="9312A6"/>
          </a:solidFill>
          <a:ln w="115600" cap="rnd" cmpd="sng">
            <a:solidFill>
              <a:srgbClr val="9312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6"/>
          <p:cNvSpPr/>
          <p:nvPr/>
        </p:nvSpPr>
        <p:spPr>
          <a:xfrm>
            <a:off x="-184325" y="1113800"/>
            <a:ext cx="1943905" cy="366530"/>
          </a:xfrm>
          <a:custGeom>
            <a:avLst/>
            <a:gdLst/>
            <a:ahLst/>
            <a:cxnLst/>
            <a:rect l="l" t="t" r="r" b="b"/>
            <a:pathLst>
              <a:path w="286184" h="53961" extrusionOk="0">
                <a:moveTo>
                  <a:pt x="242401" y="1"/>
                </a:moveTo>
                <a:cubicBezTo>
                  <a:pt x="240073" y="1"/>
                  <a:pt x="237692" y="758"/>
                  <a:pt x="235527" y="2274"/>
                </a:cubicBezTo>
                <a:lnTo>
                  <a:pt x="209550" y="22622"/>
                </a:lnTo>
                <a:cubicBezTo>
                  <a:pt x="207602" y="24138"/>
                  <a:pt x="205221" y="24895"/>
                  <a:pt x="202839" y="24895"/>
                </a:cubicBezTo>
                <a:cubicBezTo>
                  <a:pt x="200458" y="24895"/>
                  <a:pt x="198077" y="24138"/>
                  <a:pt x="196129" y="22622"/>
                </a:cubicBezTo>
                <a:lnTo>
                  <a:pt x="169285" y="3140"/>
                </a:lnTo>
                <a:cubicBezTo>
                  <a:pt x="167337" y="1624"/>
                  <a:pt x="165064" y="867"/>
                  <a:pt x="162737" y="867"/>
                </a:cubicBezTo>
                <a:cubicBezTo>
                  <a:pt x="160410" y="867"/>
                  <a:pt x="158029" y="1624"/>
                  <a:pt x="155864" y="3140"/>
                </a:cubicBezTo>
                <a:lnTo>
                  <a:pt x="129887" y="23488"/>
                </a:lnTo>
                <a:cubicBezTo>
                  <a:pt x="127722" y="24787"/>
                  <a:pt x="125340" y="25437"/>
                  <a:pt x="123013" y="25437"/>
                </a:cubicBezTo>
                <a:cubicBezTo>
                  <a:pt x="120686" y="25437"/>
                  <a:pt x="118413" y="24787"/>
                  <a:pt x="116465" y="23488"/>
                </a:cubicBezTo>
                <a:lnTo>
                  <a:pt x="89622" y="3573"/>
                </a:lnTo>
                <a:cubicBezTo>
                  <a:pt x="87673" y="2057"/>
                  <a:pt x="85292" y="1300"/>
                  <a:pt x="82911" y="1300"/>
                </a:cubicBezTo>
                <a:cubicBezTo>
                  <a:pt x="80530" y="1300"/>
                  <a:pt x="78148" y="2057"/>
                  <a:pt x="76200" y="3573"/>
                </a:cubicBezTo>
                <a:lnTo>
                  <a:pt x="50223" y="23921"/>
                </a:lnTo>
                <a:cubicBezTo>
                  <a:pt x="47975" y="25270"/>
                  <a:pt x="45494" y="26035"/>
                  <a:pt x="43083" y="26035"/>
                </a:cubicBezTo>
                <a:cubicBezTo>
                  <a:pt x="40849" y="26035"/>
                  <a:pt x="38675" y="25379"/>
                  <a:pt x="36801" y="23921"/>
                </a:cubicBezTo>
                <a:lnTo>
                  <a:pt x="19050" y="10933"/>
                </a:lnTo>
                <a:cubicBezTo>
                  <a:pt x="17145" y="9547"/>
                  <a:pt x="14894" y="8855"/>
                  <a:pt x="12629" y="8855"/>
                </a:cubicBezTo>
                <a:cubicBezTo>
                  <a:pt x="9231" y="8855"/>
                  <a:pt x="5802" y="10413"/>
                  <a:pt x="3464" y="13530"/>
                </a:cubicBezTo>
                <a:cubicBezTo>
                  <a:pt x="0" y="18293"/>
                  <a:pt x="866" y="25220"/>
                  <a:pt x="6062" y="29117"/>
                </a:cubicBezTo>
                <a:lnTo>
                  <a:pt x="36801" y="52063"/>
                </a:lnTo>
                <a:cubicBezTo>
                  <a:pt x="38883" y="53312"/>
                  <a:pt x="41164" y="53960"/>
                  <a:pt x="43405" y="53960"/>
                </a:cubicBezTo>
                <a:cubicBezTo>
                  <a:pt x="45826" y="53960"/>
                  <a:pt x="48200" y="53204"/>
                  <a:pt x="50223" y="51630"/>
                </a:cubicBezTo>
                <a:lnTo>
                  <a:pt x="76633" y="31714"/>
                </a:lnTo>
                <a:cubicBezTo>
                  <a:pt x="78581" y="30199"/>
                  <a:pt x="80963" y="29441"/>
                  <a:pt x="83344" y="29441"/>
                </a:cubicBezTo>
                <a:cubicBezTo>
                  <a:pt x="85725" y="29441"/>
                  <a:pt x="88106" y="30199"/>
                  <a:pt x="90055" y="31714"/>
                </a:cubicBezTo>
                <a:lnTo>
                  <a:pt x="116465" y="51197"/>
                </a:lnTo>
                <a:cubicBezTo>
                  <a:pt x="118413" y="52496"/>
                  <a:pt x="120794" y="53145"/>
                  <a:pt x="123176" y="53145"/>
                </a:cubicBezTo>
                <a:cubicBezTo>
                  <a:pt x="125557" y="53145"/>
                  <a:pt x="127938" y="52496"/>
                  <a:pt x="129887" y="51197"/>
                </a:cubicBezTo>
                <a:lnTo>
                  <a:pt x="156297" y="30848"/>
                </a:lnTo>
                <a:cubicBezTo>
                  <a:pt x="158245" y="29333"/>
                  <a:pt x="160626" y="28575"/>
                  <a:pt x="163008" y="28575"/>
                </a:cubicBezTo>
                <a:cubicBezTo>
                  <a:pt x="165389" y="28575"/>
                  <a:pt x="167770" y="29333"/>
                  <a:pt x="169718" y="30848"/>
                </a:cubicBezTo>
                <a:lnTo>
                  <a:pt x="196129" y="50331"/>
                </a:lnTo>
                <a:cubicBezTo>
                  <a:pt x="198077" y="51847"/>
                  <a:pt x="200458" y="52604"/>
                  <a:pt x="202839" y="52604"/>
                </a:cubicBezTo>
                <a:cubicBezTo>
                  <a:pt x="205221" y="52604"/>
                  <a:pt x="207602" y="51847"/>
                  <a:pt x="209550" y="50331"/>
                </a:cubicBezTo>
                <a:lnTo>
                  <a:pt x="235960" y="30416"/>
                </a:lnTo>
                <a:cubicBezTo>
                  <a:pt x="237909" y="28900"/>
                  <a:pt x="240290" y="28143"/>
                  <a:pt x="242671" y="28143"/>
                </a:cubicBezTo>
                <a:cubicBezTo>
                  <a:pt x="245052" y="28143"/>
                  <a:pt x="247434" y="28900"/>
                  <a:pt x="249382" y="30416"/>
                </a:cubicBezTo>
                <a:lnTo>
                  <a:pt x="267133" y="43404"/>
                </a:lnTo>
                <a:cubicBezTo>
                  <a:pt x="269038" y="44789"/>
                  <a:pt x="271289" y="45482"/>
                  <a:pt x="273555" y="45482"/>
                </a:cubicBezTo>
                <a:cubicBezTo>
                  <a:pt x="276953" y="45482"/>
                  <a:pt x="280382" y="43924"/>
                  <a:pt x="282719" y="40806"/>
                </a:cubicBezTo>
                <a:cubicBezTo>
                  <a:pt x="286183" y="36044"/>
                  <a:pt x="285317" y="29117"/>
                  <a:pt x="280122" y="25220"/>
                </a:cubicBezTo>
                <a:lnTo>
                  <a:pt x="248949" y="2274"/>
                </a:lnTo>
                <a:cubicBezTo>
                  <a:pt x="247001" y="758"/>
                  <a:pt x="244728" y="1"/>
                  <a:pt x="242401" y="1"/>
                </a:cubicBezTo>
                <a:close/>
              </a:path>
            </a:pathLst>
          </a:custGeom>
          <a:solidFill>
            <a:srgbClr val="931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3358800" y="540000"/>
            <a:ext cx="5065200" cy="647700"/>
          </a:xfrm>
          <a:prstGeom prst="rect">
            <a:avLst/>
          </a:prstGeom>
          <a:solidFill>
            <a:srgbClr val="FFD119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ed Hat Text"/>
              <a:buNone/>
              <a:defRPr b="1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ed Hat Text"/>
              <a:buNone/>
              <a:defRPr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ed Hat Text"/>
              <a:buNone/>
              <a:defRPr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ed Hat Text"/>
              <a:buNone/>
              <a:defRPr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ed Hat Text"/>
              <a:buNone/>
              <a:defRPr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ed Hat Text"/>
              <a:buNone/>
              <a:defRPr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ed Hat Text"/>
              <a:buNone/>
              <a:defRPr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ed Hat Text"/>
              <a:buNone/>
              <a:defRPr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ed Hat Text"/>
              <a:buNone/>
              <a:defRPr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subTitle" idx="1"/>
          </p:nvPr>
        </p:nvSpPr>
        <p:spPr>
          <a:xfrm>
            <a:off x="1177750" y="1709525"/>
            <a:ext cx="27432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"/>
              <a:buNone/>
              <a:defRPr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709525"/>
            <a:ext cx="5925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6"/>
          <p:cNvSpPr txBox="1">
            <a:spLocks noGrp="1"/>
          </p:cNvSpPr>
          <p:nvPr>
            <p:ph type="subTitle" idx="3"/>
          </p:nvPr>
        </p:nvSpPr>
        <p:spPr>
          <a:xfrm>
            <a:off x="1101425" y="2082800"/>
            <a:ext cx="27432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Text Medium"/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subTitle" idx="4"/>
          </p:nvPr>
        </p:nvSpPr>
        <p:spPr>
          <a:xfrm>
            <a:off x="1101550" y="2654025"/>
            <a:ext cx="27432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"/>
              <a:buNone/>
              <a:defRPr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title" idx="5" hasCustomPrompt="1"/>
          </p:nvPr>
        </p:nvSpPr>
        <p:spPr>
          <a:xfrm>
            <a:off x="720000" y="2654025"/>
            <a:ext cx="5925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6"/>
          <p:cNvSpPr txBox="1">
            <a:spLocks noGrp="1"/>
          </p:cNvSpPr>
          <p:nvPr>
            <p:ph type="subTitle" idx="6"/>
          </p:nvPr>
        </p:nvSpPr>
        <p:spPr>
          <a:xfrm>
            <a:off x="1101425" y="3027300"/>
            <a:ext cx="27432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Text Medium"/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ubTitle" idx="7"/>
          </p:nvPr>
        </p:nvSpPr>
        <p:spPr>
          <a:xfrm>
            <a:off x="1101550" y="3598525"/>
            <a:ext cx="27432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"/>
              <a:buNone/>
              <a:defRPr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70" name="Google Shape;70;p6"/>
          <p:cNvSpPr txBox="1">
            <a:spLocks noGrp="1"/>
          </p:cNvSpPr>
          <p:nvPr>
            <p:ph type="title" idx="8" hasCustomPrompt="1"/>
          </p:nvPr>
        </p:nvSpPr>
        <p:spPr>
          <a:xfrm>
            <a:off x="720000" y="3598525"/>
            <a:ext cx="5925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6"/>
          <p:cNvSpPr txBox="1">
            <a:spLocks noGrp="1"/>
          </p:cNvSpPr>
          <p:nvPr>
            <p:ph type="subTitle" idx="9"/>
          </p:nvPr>
        </p:nvSpPr>
        <p:spPr>
          <a:xfrm>
            <a:off x="1101425" y="3971800"/>
            <a:ext cx="27432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Text Medium"/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72" name="Google Shape;72;p6"/>
          <p:cNvSpPr txBox="1">
            <a:spLocks noGrp="1"/>
          </p:cNvSpPr>
          <p:nvPr>
            <p:ph type="subTitle" idx="13"/>
          </p:nvPr>
        </p:nvSpPr>
        <p:spPr>
          <a:xfrm>
            <a:off x="5389573" y="1709525"/>
            <a:ext cx="27432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"/>
              <a:buNone/>
              <a:defRPr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73" name="Google Shape;73;p6"/>
          <p:cNvSpPr txBox="1">
            <a:spLocks noGrp="1"/>
          </p:cNvSpPr>
          <p:nvPr>
            <p:ph type="title" idx="14" hasCustomPrompt="1"/>
          </p:nvPr>
        </p:nvSpPr>
        <p:spPr>
          <a:xfrm>
            <a:off x="4962344" y="1709525"/>
            <a:ext cx="5925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6"/>
          <p:cNvSpPr txBox="1">
            <a:spLocks noGrp="1"/>
          </p:cNvSpPr>
          <p:nvPr>
            <p:ph type="subTitle" idx="15"/>
          </p:nvPr>
        </p:nvSpPr>
        <p:spPr>
          <a:xfrm>
            <a:off x="5349199" y="2082800"/>
            <a:ext cx="27432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Text Medium"/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75" name="Google Shape;75;p6"/>
          <p:cNvSpPr txBox="1">
            <a:spLocks noGrp="1"/>
          </p:cNvSpPr>
          <p:nvPr>
            <p:ph type="subTitle" idx="16"/>
          </p:nvPr>
        </p:nvSpPr>
        <p:spPr>
          <a:xfrm>
            <a:off x="5313373" y="2654025"/>
            <a:ext cx="27432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"/>
              <a:buNone/>
              <a:defRPr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76" name="Google Shape;76;p6"/>
          <p:cNvSpPr txBox="1">
            <a:spLocks noGrp="1"/>
          </p:cNvSpPr>
          <p:nvPr>
            <p:ph type="title" idx="17" hasCustomPrompt="1"/>
          </p:nvPr>
        </p:nvSpPr>
        <p:spPr>
          <a:xfrm>
            <a:off x="4962344" y="2654025"/>
            <a:ext cx="5925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6"/>
          <p:cNvSpPr txBox="1">
            <a:spLocks noGrp="1"/>
          </p:cNvSpPr>
          <p:nvPr>
            <p:ph type="subTitle" idx="18"/>
          </p:nvPr>
        </p:nvSpPr>
        <p:spPr>
          <a:xfrm>
            <a:off x="5349199" y="3027300"/>
            <a:ext cx="27432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Text Medium"/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78" name="Google Shape;78;p6"/>
          <p:cNvSpPr txBox="1">
            <a:spLocks noGrp="1"/>
          </p:cNvSpPr>
          <p:nvPr>
            <p:ph type="subTitle" idx="19"/>
          </p:nvPr>
        </p:nvSpPr>
        <p:spPr>
          <a:xfrm>
            <a:off x="5313373" y="3598525"/>
            <a:ext cx="27432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"/>
              <a:buNone/>
              <a:defRPr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79" name="Google Shape;79;p6"/>
          <p:cNvSpPr txBox="1">
            <a:spLocks noGrp="1"/>
          </p:cNvSpPr>
          <p:nvPr>
            <p:ph type="title" idx="20" hasCustomPrompt="1"/>
          </p:nvPr>
        </p:nvSpPr>
        <p:spPr>
          <a:xfrm>
            <a:off x="4962344" y="3598525"/>
            <a:ext cx="5925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6"/>
          <p:cNvSpPr txBox="1">
            <a:spLocks noGrp="1"/>
          </p:cNvSpPr>
          <p:nvPr>
            <p:ph type="subTitle" idx="21"/>
          </p:nvPr>
        </p:nvSpPr>
        <p:spPr>
          <a:xfrm>
            <a:off x="5349199" y="3971800"/>
            <a:ext cx="27432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Text Medium"/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9">
    <p:bg>
      <p:bgPr>
        <a:solidFill>
          <a:srgbClr val="5C0B68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 txBox="1">
            <a:spLocks noGrp="1"/>
          </p:cNvSpPr>
          <p:nvPr>
            <p:ph type="title"/>
          </p:nvPr>
        </p:nvSpPr>
        <p:spPr>
          <a:xfrm>
            <a:off x="3358325" y="540000"/>
            <a:ext cx="5065800" cy="647700"/>
          </a:xfrm>
          <a:prstGeom prst="rect">
            <a:avLst/>
          </a:prstGeom>
          <a:solidFill>
            <a:srgbClr val="FFD119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ed Hat Text"/>
              <a:buNone/>
              <a:defRPr b="1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1"/>
          <p:cNvSpPr/>
          <p:nvPr/>
        </p:nvSpPr>
        <p:spPr>
          <a:xfrm rot="10800000">
            <a:off x="-762425" y="-631925"/>
            <a:ext cx="3737891" cy="3737891"/>
          </a:xfrm>
          <a:custGeom>
            <a:avLst/>
            <a:gdLst/>
            <a:ahLst/>
            <a:cxnLst/>
            <a:rect l="l" t="t" r="r" b="b"/>
            <a:pathLst>
              <a:path w="198824" h="198824" fill="none" extrusionOk="0">
                <a:moveTo>
                  <a:pt x="198823" y="99319"/>
                </a:moveTo>
                <a:cubicBezTo>
                  <a:pt x="198823" y="154250"/>
                  <a:pt x="154250" y="198823"/>
                  <a:pt x="99319" y="198823"/>
                </a:cubicBezTo>
                <a:cubicBezTo>
                  <a:pt x="44389" y="198823"/>
                  <a:pt x="0" y="154250"/>
                  <a:pt x="0" y="99319"/>
                </a:cubicBezTo>
                <a:cubicBezTo>
                  <a:pt x="0" y="44389"/>
                  <a:pt x="44389" y="0"/>
                  <a:pt x="99319" y="0"/>
                </a:cubicBezTo>
                <a:cubicBezTo>
                  <a:pt x="154250" y="0"/>
                  <a:pt x="198638" y="44389"/>
                  <a:pt x="198823" y="99319"/>
                </a:cubicBezTo>
                <a:close/>
              </a:path>
            </a:pathLst>
          </a:custGeom>
          <a:solidFill>
            <a:srgbClr val="9312A6"/>
          </a:solidFill>
          <a:ln w="115600" cap="rnd" cmpd="sng">
            <a:solidFill>
              <a:srgbClr val="9312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_ONLY_6">
    <p:bg>
      <p:bgPr>
        <a:solidFill>
          <a:srgbClr val="5C0B68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/>
          <p:nvPr/>
        </p:nvSpPr>
        <p:spPr>
          <a:xfrm rot="10800000" flipH="1">
            <a:off x="2256669" y="-626094"/>
            <a:ext cx="7117500" cy="3110225"/>
          </a:xfrm>
          <a:custGeom>
            <a:avLst/>
            <a:gdLst/>
            <a:ahLst/>
            <a:cxnLst/>
            <a:rect l="l" t="t" r="r" b="b"/>
            <a:pathLst>
              <a:path w="284700" h="124409" extrusionOk="0">
                <a:moveTo>
                  <a:pt x="280803" y="0"/>
                </a:moveTo>
                <a:cubicBezTo>
                  <a:pt x="273371" y="3896"/>
                  <a:pt x="265835" y="7843"/>
                  <a:pt x="259735" y="13584"/>
                </a:cubicBezTo>
                <a:cubicBezTo>
                  <a:pt x="250586" y="22196"/>
                  <a:pt x="245357" y="34037"/>
                  <a:pt x="238898" y="44776"/>
                </a:cubicBezTo>
                <a:cubicBezTo>
                  <a:pt x="232439" y="55515"/>
                  <a:pt x="223520" y="66023"/>
                  <a:pt x="211269" y="68765"/>
                </a:cubicBezTo>
                <a:cubicBezTo>
                  <a:pt x="209143" y="69235"/>
                  <a:pt x="207000" y="69450"/>
                  <a:pt x="204857" y="69450"/>
                </a:cubicBezTo>
                <a:cubicBezTo>
                  <a:pt x="196357" y="69450"/>
                  <a:pt x="187856" y="66067"/>
                  <a:pt x="180385" y="61768"/>
                </a:cubicBezTo>
                <a:cubicBezTo>
                  <a:pt x="171004" y="56386"/>
                  <a:pt x="162444" y="49517"/>
                  <a:pt x="152550" y="45186"/>
                </a:cubicBezTo>
                <a:cubicBezTo>
                  <a:pt x="143905" y="41377"/>
                  <a:pt x="134548" y="39688"/>
                  <a:pt x="125107" y="39688"/>
                </a:cubicBezTo>
                <a:cubicBezTo>
                  <a:pt x="115489" y="39688"/>
                  <a:pt x="105783" y="41441"/>
                  <a:pt x="96651" y="44494"/>
                </a:cubicBezTo>
                <a:cubicBezTo>
                  <a:pt x="78582" y="50542"/>
                  <a:pt x="62486" y="61307"/>
                  <a:pt x="47390" y="72994"/>
                </a:cubicBezTo>
                <a:cubicBezTo>
                  <a:pt x="39368" y="79197"/>
                  <a:pt x="31602" y="85707"/>
                  <a:pt x="24041" y="92499"/>
                </a:cubicBezTo>
                <a:cubicBezTo>
                  <a:pt x="14097" y="101444"/>
                  <a:pt x="4050" y="112054"/>
                  <a:pt x="0" y="124408"/>
                </a:cubicBezTo>
                <a:lnTo>
                  <a:pt x="284699" y="124408"/>
                </a:lnTo>
                <a:lnTo>
                  <a:pt x="284699" y="3716"/>
                </a:lnTo>
                <a:cubicBezTo>
                  <a:pt x="283853" y="2947"/>
                  <a:pt x="283008" y="2204"/>
                  <a:pt x="282162" y="1435"/>
                </a:cubicBezTo>
                <a:lnTo>
                  <a:pt x="280803" y="0"/>
                </a:lnTo>
                <a:close/>
              </a:path>
            </a:pathLst>
          </a:custGeom>
          <a:solidFill>
            <a:srgbClr val="931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4356300" cy="647700"/>
          </a:xfrm>
          <a:prstGeom prst="rect">
            <a:avLst/>
          </a:prstGeom>
          <a:solidFill>
            <a:srgbClr val="FFD119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2800"/>
              <a:buFont typeface="Red Hat Text"/>
              <a:buNone/>
              <a:defRPr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4"/>
          <p:cNvSpPr txBox="1">
            <a:spLocks noGrp="1"/>
          </p:cNvSpPr>
          <p:nvPr>
            <p:ph type="subTitle" idx="1"/>
          </p:nvPr>
        </p:nvSpPr>
        <p:spPr>
          <a:xfrm>
            <a:off x="3670675" y="2947233"/>
            <a:ext cx="2162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171" name="Google Shape;171;p14"/>
          <p:cNvSpPr txBox="1">
            <a:spLocks noGrp="1"/>
          </p:cNvSpPr>
          <p:nvPr>
            <p:ph type="subTitle" idx="2"/>
          </p:nvPr>
        </p:nvSpPr>
        <p:spPr>
          <a:xfrm>
            <a:off x="3670675" y="2599833"/>
            <a:ext cx="2157900" cy="347400"/>
          </a:xfrm>
          <a:prstGeom prst="rect">
            <a:avLst/>
          </a:prstGeom>
          <a:solidFill>
            <a:srgbClr val="FFD119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172" name="Google Shape;172;p14"/>
          <p:cNvSpPr txBox="1">
            <a:spLocks noGrp="1"/>
          </p:cNvSpPr>
          <p:nvPr>
            <p:ph type="subTitle" idx="3"/>
          </p:nvPr>
        </p:nvSpPr>
        <p:spPr>
          <a:xfrm>
            <a:off x="3670675" y="4129083"/>
            <a:ext cx="2162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173" name="Google Shape;173;p14"/>
          <p:cNvSpPr txBox="1">
            <a:spLocks noGrp="1"/>
          </p:cNvSpPr>
          <p:nvPr>
            <p:ph type="subTitle" idx="4"/>
          </p:nvPr>
        </p:nvSpPr>
        <p:spPr>
          <a:xfrm>
            <a:off x="3670675" y="3781683"/>
            <a:ext cx="2157900" cy="347400"/>
          </a:xfrm>
          <a:prstGeom prst="rect">
            <a:avLst/>
          </a:prstGeom>
          <a:solidFill>
            <a:srgbClr val="FFD119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174" name="Google Shape;174;p14"/>
          <p:cNvSpPr txBox="1">
            <a:spLocks noGrp="1"/>
          </p:cNvSpPr>
          <p:nvPr>
            <p:ph type="subTitle" idx="5"/>
          </p:nvPr>
        </p:nvSpPr>
        <p:spPr>
          <a:xfrm>
            <a:off x="3670675" y="1765371"/>
            <a:ext cx="2162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175" name="Google Shape;175;p14"/>
          <p:cNvSpPr txBox="1">
            <a:spLocks noGrp="1"/>
          </p:cNvSpPr>
          <p:nvPr>
            <p:ph type="subTitle" idx="6"/>
          </p:nvPr>
        </p:nvSpPr>
        <p:spPr>
          <a:xfrm>
            <a:off x="3670675" y="1417971"/>
            <a:ext cx="2157900" cy="347400"/>
          </a:xfrm>
          <a:prstGeom prst="rect">
            <a:avLst/>
          </a:prstGeom>
          <a:solidFill>
            <a:srgbClr val="FFD119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176" name="Google Shape;176;p14"/>
          <p:cNvSpPr txBox="1">
            <a:spLocks noGrp="1"/>
          </p:cNvSpPr>
          <p:nvPr>
            <p:ph type="subTitle" idx="7"/>
          </p:nvPr>
        </p:nvSpPr>
        <p:spPr>
          <a:xfrm>
            <a:off x="6273000" y="1765371"/>
            <a:ext cx="2162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177" name="Google Shape;177;p14"/>
          <p:cNvSpPr txBox="1">
            <a:spLocks noGrp="1"/>
          </p:cNvSpPr>
          <p:nvPr>
            <p:ph type="subTitle" idx="8"/>
          </p:nvPr>
        </p:nvSpPr>
        <p:spPr>
          <a:xfrm>
            <a:off x="6273000" y="1417971"/>
            <a:ext cx="2157900" cy="347400"/>
          </a:xfrm>
          <a:prstGeom prst="rect">
            <a:avLst/>
          </a:prstGeom>
          <a:solidFill>
            <a:srgbClr val="FFD119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178" name="Google Shape;178;p14"/>
          <p:cNvSpPr txBox="1">
            <a:spLocks noGrp="1"/>
          </p:cNvSpPr>
          <p:nvPr>
            <p:ph type="subTitle" idx="9"/>
          </p:nvPr>
        </p:nvSpPr>
        <p:spPr>
          <a:xfrm>
            <a:off x="6273000" y="2947233"/>
            <a:ext cx="2162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179" name="Google Shape;179;p14"/>
          <p:cNvSpPr txBox="1">
            <a:spLocks noGrp="1"/>
          </p:cNvSpPr>
          <p:nvPr>
            <p:ph type="subTitle" idx="13"/>
          </p:nvPr>
        </p:nvSpPr>
        <p:spPr>
          <a:xfrm>
            <a:off x="6273000" y="2599833"/>
            <a:ext cx="2157900" cy="347400"/>
          </a:xfrm>
          <a:prstGeom prst="rect">
            <a:avLst/>
          </a:prstGeom>
          <a:solidFill>
            <a:srgbClr val="FFD119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180" name="Google Shape;180;p14"/>
          <p:cNvSpPr txBox="1">
            <a:spLocks noGrp="1"/>
          </p:cNvSpPr>
          <p:nvPr>
            <p:ph type="subTitle" idx="14"/>
          </p:nvPr>
        </p:nvSpPr>
        <p:spPr>
          <a:xfrm>
            <a:off x="6273000" y="4129083"/>
            <a:ext cx="2162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181" name="Google Shape;181;p14"/>
          <p:cNvSpPr txBox="1">
            <a:spLocks noGrp="1"/>
          </p:cNvSpPr>
          <p:nvPr>
            <p:ph type="subTitle" idx="15"/>
          </p:nvPr>
        </p:nvSpPr>
        <p:spPr>
          <a:xfrm>
            <a:off x="6273000" y="3781683"/>
            <a:ext cx="2157900" cy="347400"/>
          </a:xfrm>
          <a:prstGeom prst="rect">
            <a:avLst/>
          </a:prstGeom>
          <a:solidFill>
            <a:srgbClr val="FFD119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_ONLY_5_3">
    <p:bg>
      <p:bgPr>
        <a:solidFill>
          <a:srgbClr val="9312A6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4332000" cy="647700"/>
          </a:xfrm>
          <a:prstGeom prst="rect">
            <a:avLst/>
          </a:prstGeom>
          <a:solidFill>
            <a:srgbClr val="FFD119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2800"/>
              <a:buFont typeface="Red Hat Text"/>
              <a:buNone/>
              <a:defRPr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7"/>
          <p:cNvSpPr/>
          <p:nvPr/>
        </p:nvSpPr>
        <p:spPr>
          <a:xfrm rot="10800000">
            <a:off x="6854036" y="680586"/>
            <a:ext cx="1943905" cy="366530"/>
          </a:xfrm>
          <a:custGeom>
            <a:avLst/>
            <a:gdLst/>
            <a:ahLst/>
            <a:cxnLst/>
            <a:rect l="l" t="t" r="r" b="b"/>
            <a:pathLst>
              <a:path w="286184" h="53961" extrusionOk="0">
                <a:moveTo>
                  <a:pt x="242401" y="1"/>
                </a:moveTo>
                <a:cubicBezTo>
                  <a:pt x="240073" y="1"/>
                  <a:pt x="237692" y="758"/>
                  <a:pt x="235527" y="2274"/>
                </a:cubicBezTo>
                <a:lnTo>
                  <a:pt x="209550" y="22622"/>
                </a:lnTo>
                <a:cubicBezTo>
                  <a:pt x="207602" y="24138"/>
                  <a:pt x="205221" y="24895"/>
                  <a:pt x="202839" y="24895"/>
                </a:cubicBezTo>
                <a:cubicBezTo>
                  <a:pt x="200458" y="24895"/>
                  <a:pt x="198077" y="24138"/>
                  <a:pt x="196129" y="22622"/>
                </a:cubicBezTo>
                <a:lnTo>
                  <a:pt x="169285" y="3140"/>
                </a:lnTo>
                <a:cubicBezTo>
                  <a:pt x="167337" y="1624"/>
                  <a:pt x="165064" y="867"/>
                  <a:pt x="162737" y="867"/>
                </a:cubicBezTo>
                <a:cubicBezTo>
                  <a:pt x="160410" y="867"/>
                  <a:pt x="158029" y="1624"/>
                  <a:pt x="155864" y="3140"/>
                </a:cubicBezTo>
                <a:lnTo>
                  <a:pt x="129887" y="23488"/>
                </a:lnTo>
                <a:cubicBezTo>
                  <a:pt x="127722" y="24787"/>
                  <a:pt x="125340" y="25437"/>
                  <a:pt x="123013" y="25437"/>
                </a:cubicBezTo>
                <a:cubicBezTo>
                  <a:pt x="120686" y="25437"/>
                  <a:pt x="118413" y="24787"/>
                  <a:pt x="116465" y="23488"/>
                </a:cubicBezTo>
                <a:lnTo>
                  <a:pt x="89622" y="3573"/>
                </a:lnTo>
                <a:cubicBezTo>
                  <a:pt x="87673" y="2057"/>
                  <a:pt x="85292" y="1300"/>
                  <a:pt x="82911" y="1300"/>
                </a:cubicBezTo>
                <a:cubicBezTo>
                  <a:pt x="80530" y="1300"/>
                  <a:pt x="78148" y="2057"/>
                  <a:pt x="76200" y="3573"/>
                </a:cubicBezTo>
                <a:lnTo>
                  <a:pt x="50223" y="23921"/>
                </a:lnTo>
                <a:cubicBezTo>
                  <a:pt x="47975" y="25270"/>
                  <a:pt x="45494" y="26035"/>
                  <a:pt x="43083" y="26035"/>
                </a:cubicBezTo>
                <a:cubicBezTo>
                  <a:pt x="40849" y="26035"/>
                  <a:pt x="38675" y="25379"/>
                  <a:pt x="36801" y="23921"/>
                </a:cubicBezTo>
                <a:lnTo>
                  <a:pt x="19050" y="10933"/>
                </a:lnTo>
                <a:cubicBezTo>
                  <a:pt x="17145" y="9547"/>
                  <a:pt x="14894" y="8855"/>
                  <a:pt x="12629" y="8855"/>
                </a:cubicBezTo>
                <a:cubicBezTo>
                  <a:pt x="9231" y="8855"/>
                  <a:pt x="5802" y="10413"/>
                  <a:pt x="3464" y="13530"/>
                </a:cubicBezTo>
                <a:cubicBezTo>
                  <a:pt x="0" y="18293"/>
                  <a:pt x="866" y="25220"/>
                  <a:pt x="6062" y="29117"/>
                </a:cubicBezTo>
                <a:lnTo>
                  <a:pt x="36801" y="52063"/>
                </a:lnTo>
                <a:cubicBezTo>
                  <a:pt x="38883" y="53312"/>
                  <a:pt x="41164" y="53960"/>
                  <a:pt x="43405" y="53960"/>
                </a:cubicBezTo>
                <a:cubicBezTo>
                  <a:pt x="45826" y="53960"/>
                  <a:pt x="48200" y="53204"/>
                  <a:pt x="50223" y="51630"/>
                </a:cubicBezTo>
                <a:lnTo>
                  <a:pt x="76633" y="31714"/>
                </a:lnTo>
                <a:cubicBezTo>
                  <a:pt x="78581" y="30199"/>
                  <a:pt x="80963" y="29441"/>
                  <a:pt x="83344" y="29441"/>
                </a:cubicBezTo>
                <a:cubicBezTo>
                  <a:pt x="85725" y="29441"/>
                  <a:pt x="88106" y="30199"/>
                  <a:pt x="90055" y="31714"/>
                </a:cubicBezTo>
                <a:lnTo>
                  <a:pt x="116465" y="51197"/>
                </a:lnTo>
                <a:cubicBezTo>
                  <a:pt x="118413" y="52496"/>
                  <a:pt x="120794" y="53145"/>
                  <a:pt x="123176" y="53145"/>
                </a:cubicBezTo>
                <a:cubicBezTo>
                  <a:pt x="125557" y="53145"/>
                  <a:pt x="127938" y="52496"/>
                  <a:pt x="129887" y="51197"/>
                </a:cubicBezTo>
                <a:lnTo>
                  <a:pt x="156297" y="30848"/>
                </a:lnTo>
                <a:cubicBezTo>
                  <a:pt x="158245" y="29333"/>
                  <a:pt x="160626" y="28575"/>
                  <a:pt x="163008" y="28575"/>
                </a:cubicBezTo>
                <a:cubicBezTo>
                  <a:pt x="165389" y="28575"/>
                  <a:pt x="167770" y="29333"/>
                  <a:pt x="169718" y="30848"/>
                </a:cubicBezTo>
                <a:lnTo>
                  <a:pt x="196129" y="50331"/>
                </a:lnTo>
                <a:cubicBezTo>
                  <a:pt x="198077" y="51847"/>
                  <a:pt x="200458" y="52604"/>
                  <a:pt x="202839" y="52604"/>
                </a:cubicBezTo>
                <a:cubicBezTo>
                  <a:pt x="205221" y="52604"/>
                  <a:pt x="207602" y="51847"/>
                  <a:pt x="209550" y="50331"/>
                </a:cubicBezTo>
                <a:lnTo>
                  <a:pt x="235960" y="30416"/>
                </a:lnTo>
                <a:cubicBezTo>
                  <a:pt x="237909" y="28900"/>
                  <a:pt x="240290" y="28143"/>
                  <a:pt x="242671" y="28143"/>
                </a:cubicBezTo>
                <a:cubicBezTo>
                  <a:pt x="245052" y="28143"/>
                  <a:pt x="247434" y="28900"/>
                  <a:pt x="249382" y="30416"/>
                </a:cubicBezTo>
                <a:lnTo>
                  <a:pt x="267133" y="43404"/>
                </a:lnTo>
                <a:cubicBezTo>
                  <a:pt x="269038" y="44789"/>
                  <a:pt x="271289" y="45482"/>
                  <a:pt x="273555" y="45482"/>
                </a:cubicBezTo>
                <a:cubicBezTo>
                  <a:pt x="276953" y="45482"/>
                  <a:pt x="280382" y="43924"/>
                  <a:pt x="282719" y="40806"/>
                </a:cubicBezTo>
                <a:cubicBezTo>
                  <a:pt x="286183" y="36044"/>
                  <a:pt x="285317" y="29117"/>
                  <a:pt x="280122" y="25220"/>
                </a:cubicBezTo>
                <a:lnTo>
                  <a:pt x="248949" y="2274"/>
                </a:lnTo>
                <a:cubicBezTo>
                  <a:pt x="247001" y="758"/>
                  <a:pt x="244728" y="1"/>
                  <a:pt x="2424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_ONLY_3_1_1">
    <p:bg>
      <p:bgPr>
        <a:solidFill>
          <a:srgbClr val="9312A6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2"/>
          <p:cNvSpPr/>
          <p:nvPr/>
        </p:nvSpPr>
        <p:spPr>
          <a:xfrm rot="10800000">
            <a:off x="5557274" y="540011"/>
            <a:ext cx="1943905" cy="366530"/>
          </a:xfrm>
          <a:custGeom>
            <a:avLst/>
            <a:gdLst/>
            <a:ahLst/>
            <a:cxnLst/>
            <a:rect l="l" t="t" r="r" b="b"/>
            <a:pathLst>
              <a:path w="286184" h="53961" extrusionOk="0">
                <a:moveTo>
                  <a:pt x="242401" y="1"/>
                </a:moveTo>
                <a:cubicBezTo>
                  <a:pt x="240073" y="1"/>
                  <a:pt x="237692" y="758"/>
                  <a:pt x="235527" y="2274"/>
                </a:cubicBezTo>
                <a:lnTo>
                  <a:pt x="209550" y="22622"/>
                </a:lnTo>
                <a:cubicBezTo>
                  <a:pt x="207602" y="24138"/>
                  <a:pt x="205221" y="24895"/>
                  <a:pt x="202839" y="24895"/>
                </a:cubicBezTo>
                <a:cubicBezTo>
                  <a:pt x="200458" y="24895"/>
                  <a:pt x="198077" y="24138"/>
                  <a:pt x="196129" y="22622"/>
                </a:cubicBezTo>
                <a:lnTo>
                  <a:pt x="169285" y="3140"/>
                </a:lnTo>
                <a:cubicBezTo>
                  <a:pt x="167337" y="1624"/>
                  <a:pt x="165064" y="867"/>
                  <a:pt x="162737" y="867"/>
                </a:cubicBezTo>
                <a:cubicBezTo>
                  <a:pt x="160410" y="867"/>
                  <a:pt x="158029" y="1624"/>
                  <a:pt x="155864" y="3140"/>
                </a:cubicBezTo>
                <a:lnTo>
                  <a:pt x="129887" y="23488"/>
                </a:lnTo>
                <a:cubicBezTo>
                  <a:pt x="127722" y="24787"/>
                  <a:pt x="125340" y="25437"/>
                  <a:pt x="123013" y="25437"/>
                </a:cubicBezTo>
                <a:cubicBezTo>
                  <a:pt x="120686" y="25437"/>
                  <a:pt x="118413" y="24787"/>
                  <a:pt x="116465" y="23488"/>
                </a:cubicBezTo>
                <a:lnTo>
                  <a:pt x="89622" y="3573"/>
                </a:lnTo>
                <a:cubicBezTo>
                  <a:pt x="87673" y="2057"/>
                  <a:pt x="85292" y="1300"/>
                  <a:pt x="82911" y="1300"/>
                </a:cubicBezTo>
                <a:cubicBezTo>
                  <a:pt x="80530" y="1300"/>
                  <a:pt x="78148" y="2057"/>
                  <a:pt x="76200" y="3573"/>
                </a:cubicBezTo>
                <a:lnTo>
                  <a:pt x="50223" y="23921"/>
                </a:lnTo>
                <a:cubicBezTo>
                  <a:pt x="47975" y="25270"/>
                  <a:pt x="45494" y="26035"/>
                  <a:pt x="43083" y="26035"/>
                </a:cubicBezTo>
                <a:cubicBezTo>
                  <a:pt x="40849" y="26035"/>
                  <a:pt x="38675" y="25379"/>
                  <a:pt x="36801" y="23921"/>
                </a:cubicBezTo>
                <a:lnTo>
                  <a:pt x="19050" y="10933"/>
                </a:lnTo>
                <a:cubicBezTo>
                  <a:pt x="17145" y="9547"/>
                  <a:pt x="14894" y="8855"/>
                  <a:pt x="12629" y="8855"/>
                </a:cubicBezTo>
                <a:cubicBezTo>
                  <a:pt x="9231" y="8855"/>
                  <a:pt x="5802" y="10413"/>
                  <a:pt x="3464" y="13530"/>
                </a:cubicBezTo>
                <a:cubicBezTo>
                  <a:pt x="0" y="18293"/>
                  <a:pt x="866" y="25220"/>
                  <a:pt x="6062" y="29117"/>
                </a:cubicBezTo>
                <a:lnTo>
                  <a:pt x="36801" y="52063"/>
                </a:lnTo>
                <a:cubicBezTo>
                  <a:pt x="38883" y="53312"/>
                  <a:pt x="41164" y="53960"/>
                  <a:pt x="43405" y="53960"/>
                </a:cubicBezTo>
                <a:cubicBezTo>
                  <a:pt x="45826" y="53960"/>
                  <a:pt x="48200" y="53204"/>
                  <a:pt x="50223" y="51630"/>
                </a:cubicBezTo>
                <a:lnTo>
                  <a:pt x="76633" y="31714"/>
                </a:lnTo>
                <a:cubicBezTo>
                  <a:pt x="78581" y="30199"/>
                  <a:pt x="80963" y="29441"/>
                  <a:pt x="83344" y="29441"/>
                </a:cubicBezTo>
                <a:cubicBezTo>
                  <a:pt x="85725" y="29441"/>
                  <a:pt x="88106" y="30199"/>
                  <a:pt x="90055" y="31714"/>
                </a:cubicBezTo>
                <a:lnTo>
                  <a:pt x="116465" y="51197"/>
                </a:lnTo>
                <a:cubicBezTo>
                  <a:pt x="118413" y="52496"/>
                  <a:pt x="120794" y="53145"/>
                  <a:pt x="123176" y="53145"/>
                </a:cubicBezTo>
                <a:cubicBezTo>
                  <a:pt x="125557" y="53145"/>
                  <a:pt x="127938" y="52496"/>
                  <a:pt x="129887" y="51197"/>
                </a:cubicBezTo>
                <a:lnTo>
                  <a:pt x="156297" y="30848"/>
                </a:lnTo>
                <a:cubicBezTo>
                  <a:pt x="158245" y="29333"/>
                  <a:pt x="160626" y="28575"/>
                  <a:pt x="163008" y="28575"/>
                </a:cubicBezTo>
                <a:cubicBezTo>
                  <a:pt x="165389" y="28575"/>
                  <a:pt x="167770" y="29333"/>
                  <a:pt x="169718" y="30848"/>
                </a:cubicBezTo>
                <a:lnTo>
                  <a:pt x="196129" y="50331"/>
                </a:lnTo>
                <a:cubicBezTo>
                  <a:pt x="198077" y="51847"/>
                  <a:pt x="200458" y="52604"/>
                  <a:pt x="202839" y="52604"/>
                </a:cubicBezTo>
                <a:cubicBezTo>
                  <a:pt x="205221" y="52604"/>
                  <a:pt x="207602" y="51847"/>
                  <a:pt x="209550" y="50331"/>
                </a:cubicBezTo>
                <a:lnTo>
                  <a:pt x="235960" y="30416"/>
                </a:lnTo>
                <a:cubicBezTo>
                  <a:pt x="237909" y="28900"/>
                  <a:pt x="240290" y="28143"/>
                  <a:pt x="242671" y="28143"/>
                </a:cubicBezTo>
                <a:cubicBezTo>
                  <a:pt x="245052" y="28143"/>
                  <a:pt x="247434" y="28900"/>
                  <a:pt x="249382" y="30416"/>
                </a:cubicBezTo>
                <a:lnTo>
                  <a:pt x="267133" y="43404"/>
                </a:lnTo>
                <a:cubicBezTo>
                  <a:pt x="269038" y="44789"/>
                  <a:pt x="271289" y="45482"/>
                  <a:pt x="273555" y="45482"/>
                </a:cubicBezTo>
                <a:cubicBezTo>
                  <a:pt x="276953" y="45482"/>
                  <a:pt x="280382" y="43924"/>
                  <a:pt x="282719" y="40806"/>
                </a:cubicBezTo>
                <a:cubicBezTo>
                  <a:pt x="286183" y="36044"/>
                  <a:pt x="285317" y="29117"/>
                  <a:pt x="280122" y="25220"/>
                </a:cubicBezTo>
                <a:lnTo>
                  <a:pt x="248949" y="2274"/>
                </a:lnTo>
                <a:cubicBezTo>
                  <a:pt x="247001" y="758"/>
                  <a:pt x="244728" y="1"/>
                  <a:pt x="242401" y="1"/>
                </a:cubicBezTo>
                <a:close/>
              </a:path>
            </a:pathLst>
          </a:custGeom>
          <a:solidFill>
            <a:srgbClr val="5C0B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2"/>
          <p:cNvSpPr/>
          <p:nvPr/>
        </p:nvSpPr>
        <p:spPr>
          <a:xfrm rot="10800000">
            <a:off x="7821900" y="-1352326"/>
            <a:ext cx="2912275" cy="2912275"/>
          </a:xfrm>
          <a:custGeom>
            <a:avLst/>
            <a:gdLst/>
            <a:ahLst/>
            <a:cxnLst/>
            <a:rect l="l" t="t" r="r" b="b"/>
            <a:pathLst>
              <a:path w="198824" h="198824" fill="none" extrusionOk="0">
                <a:moveTo>
                  <a:pt x="198823" y="99319"/>
                </a:moveTo>
                <a:cubicBezTo>
                  <a:pt x="198823" y="154250"/>
                  <a:pt x="154250" y="198823"/>
                  <a:pt x="99319" y="198823"/>
                </a:cubicBezTo>
                <a:cubicBezTo>
                  <a:pt x="44389" y="198823"/>
                  <a:pt x="0" y="154250"/>
                  <a:pt x="0" y="99319"/>
                </a:cubicBezTo>
                <a:cubicBezTo>
                  <a:pt x="0" y="44389"/>
                  <a:pt x="44389" y="0"/>
                  <a:pt x="99319" y="0"/>
                </a:cubicBezTo>
                <a:cubicBezTo>
                  <a:pt x="154250" y="0"/>
                  <a:pt x="198638" y="44389"/>
                  <a:pt x="198823" y="99319"/>
                </a:cubicBezTo>
                <a:close/>
              </a:path>
            </a:pathLst>
          </a:custGeom>
          <a:solidFill>
            <a:srgbClr val="9312A6"/>
          </a:solidFill>
          <a:ln w="115600" cap="rnd" cmpd="sng">
            <a:solidFill>
              <a:srgbClr val="FFD1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4384800" cy="647700"/>
          </a:xfrm>
          <a:prstGeom prst="rect">
            <a:avLst/>
          </a:prstGeom>
          <a:solidFill>
            <a:srgbClr val="FFD119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2800"/>
              <a:buFont typeface="Red Hat Text"/>
              <a:buNone/>
              <a:defRPr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22"/>
          <p:cNvSpPr/>
          <p:nvPr/>
        </p:nvSpPr>
        <p:spPr>
          <a:xfrm rot="10800000">
            <a:off x="-1778300" y="3966374"/>
            <a:ext cx="2912275" cy="2912275"/>
          </a:xfrm>
          <a:custGeom>
            <a:avLst/>
            <a:gdLst/>
            <a:ahLst/>
            <a:cxnLst/>
            <a:rect l="l" t="t" r="r" b="b"/>
            <a:pathLst>
              <a:path w="198824" h="198824" fill="none" extrusionOk="0">
                <a:moveTo>
                  <a:pt x="198823" y="99319"/>
                </a:moveTo>
                <a:cubicBezTo>
                  <a:pt x="198823" y="154250"/>
                  <a:pt x="154250" y="198823"/>
                  <a:pt x="99319" y="198823"/>
                </a:cubicBezTo>
                <a:cubicBezTo>
                  <a:pt x="44389" y="198823"/>
                  <a:pt x="0" y="154250"/>
                  <a:pt x="0" y="99319"/>
                </a:cubicBezTo>
                <a:cubicBezTo>
                  <a:pt x="0" y="44389"/>
                  <a:pt x="44389" y="0"/>
                  <a:pt x="99319" y="0"/>
                </a:cubicBezTo>
                <a:cubicBezTo>
                  <a:pt x="154250" y="0"/>
                  <a:pt x="198638" y="44389"/>
                  <a:pt x="198823" y="99319"/>
                </a:cubicBezTo>
                <a:close/>
              </a:path>
            </a:pathLst>
          </a:custGeom>
          <a:solidFill>
            <a:srgbClr val="9312A6"/>
          </a:solidFill>
          <a:ln w="115600" cap="rnd" cmpd="sng">
            <a:solidFill>
              <a:srgbClr val="FFD1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_ONLY_2">
    <p:bg>
      <p:bgPr>
        <a:solidFill>
          <a:srgbClr val="9312A6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"/>
          <p:cNvSpPr/>
          <p:nvPr/>
        </p:nvSpPr>
        <p:spPr>
          <a:xfrm rot="10800000">
            <a:off x="-534706" y="-691269"/>
            <a:ext cx="7117500" cy="3110225"/>
          </a:xfrm>
          <a:custGeom>
            <a:avLst/>
            <a:gdLst/>
            <a:ahLst/>
            <a:cxnLst/>
            <a:rect l="l" t="t" r="r" b="b"/>
            <a:pathLst>
              <a:path w="284700" h="124409" extrusionOk="0">
                <a:moveTo>
                  <a:pt x="280803" y="0"/>
                </a:moveTo>
                <a:cubicBezTo>
                  <a:pt x="273371" y="3896"/>
                  <a:pt x="265835" y="7843"/>
                  <a:pt x="259735" y="13584"/>
                </a:cubicBezTo>
                <a:cubicBezTo>
                  <a:pt x="250586" y="22196"/>
                  <a:pt x="245357" y="34037"/>
                  <a:pt x="238898" y="44776"/>
                </a:cubicBezTo>
                <a:cubicBezTo>
                  <a:pt x="232439" y="55515"/>
                  <a:pt x="223520" y="66023"/>
                  <a:pt x="211269" y="68765"/>
                </a:cubicBezTo>
                <a:cubicBezTo>
                  <a:pt x="209143" y="69235"/>
                  <a:pt x="207000" y="69450"/>
                  <a:pt x="204857" y="69450"/>
                </a:cubicBezTo>
                <a:cubicBezTo>
                  <a:pt x="196357" y="69450"/>
                  <a:pt x="187856" y="66067"/>
                  <a:pt x="180385" y="61768"/>
                </a:cubicBezTo>
                <a:cubicBezTo>
                  <a:pt x="171004" y="56386"/>
                  <a:pt x="162444" y="49517"/>
                  <a:pt x="152550" y="45186"/>
                </a:cubicBezTo>
                <a:cubicBezTo>
                  <a:pt x="143905" y="41377"/>
                  <a:pt x="134548" y="39688"/>
                  <a:pt x="125107" y="39688"/>
                </a:cubicBezTo>
                <a:cubicBezTo>
                  <a:pt x="115489" y="39688"/>
                  <a:pt x="105783" y="41441"/>
                  <a:pt x="96651" y="44494"/>
                </a:cubicBezTo>
                <a:cubicBezTo>
                  <a:pt x="78582" y="50542"/>
                  <a:pt x="62486" y="61307"/>
                  <a:pt x="47390" y="72994"/>
                </a:cubicBezTo>
                <a:cubicBezTo>
                  <a:pt x="39368" y="79197"/>
                  <a:pt x="31602" y="85707"/>
                  <a:pt x="24041" y="92499"/>
                </a:cubicBezTo>
                <a:cubicBezTo>
                  <a:pt x="14097" y="101444"/>
                  <a:pt x="4050" y="112054"/>
                  <a:pt x="0" y="124408"/>
                </a:cubicBezTo>
                <a:lnTo>
                  <a:pt x="284699" y="124408"/>
                </a:lnTo>
                <a:lnTo>
                  <a:pt x="284699" y="3716"/>
                </a:lnTo>
                <a:cubicBezTo>
                  <a:pt x="283853" y="2947"/>
                  <a:pt x="283008" y="2204"/>
                  <a:pt x="282162" y="1435"/>
                </a:cubicBezTo>
                <a:lnTo>
                  <a:pt x="280803" y="0"/>
                </a:lnTo>
                <a:close/>
              </a:path>
            </a:pathLst>
          </a:custGeom>
          <a:solidFill>
            <a:srgbClr val="5C0B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3"/>
          <p:cNvSpPr txBox="1">
            <a:spLocks noGrp="1"/>
          </p:cNvSpPr>
          <p:nvPr>
            <p:ph type="title"/>
          </p:nvPr>
        </p:nvSpPr>
        <p:spPr>
          <a:xfrm>
            <a:off x="3358800" y="540000"/>
            <a:ext cx="5031900" cy="647700"/>
          </a:xfrm>
          <a:prstGeom prst="rect">
            <a:avLst/>
          </a:prstGeom>
          <a:solidFill>
            <a:srgbClr val="FFD119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ed Hat Text"/>
              <a:buNone/>
              <a:defRPr b="1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23"/>
          <p:cNvSpPr txBox="1">
            <a:spLocks noGrp="1"/>
          </p:cNvSpPr>
          <p:nvPr>
            <p:ph type="subTitle" idx="1"/>
          </p:nvPr>
        </p:nvSpPr>
        <p:spPr>
          <a:xfrm>
            <a:off x="4738132" y="3535200"/>
            <a:ext cx="1659000" cy="7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 sz="14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254" name="Google Shape;254;p23"/>
          <p:cNvSpPr txBox="1">
            <a:spLocks noGrp="1"/>
          </p:cNvSpPr>
          <p:nvPr>
            <p:ph type="subTitle" idx="2"/>
          </p:nvPr>
        </p:nvSpPr>
        <p:spPr>
          <a:xfrm>
            <a:off x="6742636" y="3535200"/>
            <a:ext cx="1668000" cy="7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 sz="14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255" name="Google Shape;255;p23"/>
          <p:cNvSpPr txBox="1">
            <a:spLocks noGrp="1"/>
          </p:cNvSpPr>
          <p:nvPr>
            <p:ph type="subTitle" idx="3"/>
          </p:nvPr>
        </p:nvSpPr>
        <p:spPr>
          <a:xfrm>
            <a:off x="724623" y="3535200"/>
            <a:ext cx="1663500" cy="7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 sz="14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256" name="Google Shape;256;p23"/>
          <p:cNvSpPr txBox="1">
            <a:spLocks noGrp="1"/>
          </p:cNvSpPr>
          <p:nvPr>
            <p:ph type="subTitle" idx="4"/>
          </p:nvPr>
        </p:nvSpPr>
        <p:spPr>
          <a:xfrm>
            <a:off x="2733628" y="3535200"/>
            <a:ext cx="1659000" cy="7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 sz="14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257" name="Google Shape;257;p23"/>
          <p:cNvSpPr txBox="1">
            <a:spLocks noGrp="1"/>
          </p:cNvSpPr>
          <p:nvPr>
            <p:ph type="subTitle" idx="5"/>
          </p:nvPr>
        </p:nvSpPr>
        <p:spPr>
          <a:xfrm>
            <a:off x="4733502" y="2614125"/>
            <a:ext cx="1659000" cy="7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258" name="Google Shape;258;p23"/>
          <p:cNvSpPr txBox="1">
            <a:spLocks noGrp="1"/>
          </p:cNvSpPr>
          <p:nvPr>
            <p:ph type="subTitle" idx="6"/>
          </p:nvPr>
        </p:nvSpPr>
        <p:spPr>
          <a:xfrm>
            <a:off x="6738002" y="2614125"/>
            <a:ext cx="1668000" cy="7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259" name="Google Shape;259;p23"/>
          <p:cNvSpPr txBox="1">
            <a:spLocks noGrp="1"/>
          </p:cNvSpPr>
          <p:nvPr>
            <p:ph type="subTitle" idx="7"/>
          </p:nvPr>
        </p:nvSpPr>
        <p:spPr>
          <a:xfrm>
            <a:off x="720002" y="2614125"/>
            <a:ext cx="1663500" cy="7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260" name="Google Shape;260;p23"/>
          <p:cNvSpPr txBox="1">
            <a:spLocks noGrp="1"/>
          </p:cNvSpPr>
          <p:nvPr>
            <p:ph type="subTitle" idx="8"/>
          </p:nvPr>
        </p:nvSpPr>
        <p:spPr>
          <a:xfrm>
            <a:off x="2729002" y="2614125"/>
            <a:ext cx="1659000" cy="7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d Hat Text"/>
              <a:buChar char="●"/>
              <a:defRPr sz="18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○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■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●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○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■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●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○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ed Hat Text"/>
              <a:buChar char="■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7" r:id="rId5"/>
    <p:sldLayoutId id="2147483660" r:id="rId6"/>
    <p:sldLayoutId id="2147483663" r:id="rId7"/>
    <p:sldLayoutId id="2147483668" r:id="rId8"/>
    <p:sldLayoutId id="2147483669" r:id="rId9"/>
    <p:sldLayoutId id="2147483670" r:id="rId10"/>
    <p:sldLayoutId id="2147483672" r:id="rId11"/>
    <p:sldLayoutId id="2147483674" r:id="rId12"/>
    <p:sldLayoutId id="2147483677" r:id="rId13"/>
    <p:sldLayoutId id="2147483678" r:id="rId14"/>
    <p:sldLayoutId id="2147483679" r:id="rId15"/>
    <p:sldLayoutId id="2147483681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file:///D:\PROJETO_INTEGRADOR\Projeto%20de%20Banco%20de%20Dados\Banco%20de%20Dados%20para%20Gerenciamento%20de%20uma%20ecommerce.pdf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bg1"/>
            </a:gs>
            <a:gs pos="3000">
              <a:schemeClr val="bg1"/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8"/>
          <p:cNvSpPr txBox="1">
            <a:spLocks noGrp="1"/>
          </p:cNvSpPr>
          <p:nvPr>
            <p:ph type="ctrTitle"/>
          </p:nvPr>
        </p:nvSpPr>
        <p:spPr>
          <a:xfrm>
            <a:off x="539552" y="915566"/>
            <a:ext cx="8136904" cy="2998984"/>
          </a:xfrm>
          <a:prstGeom prst="rect">
            <a:avLst/>
          </a:prstGeom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0" tIns="720000" rIns="720000" bIns="720000" anchor="ctr" anchorCtr="0">
            <a:noAutofit/>
          </a:bodyPr>
          <a:lstStyle/>
          <a:p>
            <a:r>
              <a:rPr lang="pt-BR" sz="4000" dirty="0" smtClean="0">
                <a:solidFill>
                  <a:schemeClr val="bg2"/>
                </a:solidFill>
              </a:rPr>
              <a:t>Banco de Dados para Gerenciamento de uma </a:t>
            </a:r>
            <a:br>
              <a:rPr lang="pt-BR" sz="4000" dirty="0" smtClean="0">
                <a:solidFill>
                  <a:schemeClr val="bg2"/>
                </a:solidFill>
              </a:rPr>
            </a:br>
            <a:r>
              <a:rPr lang="pt-BR" sz="3600" dirty="0" smtClean="0">
                <a:solidFill>
                  <a:schemeClr val="bg2"/>
                </a:solidFill>
              </a:rPr>
              <a:t>e-Commerce de Informática</a:t>
            </a:r>
            <a:endParaRPr sz="3600" dirty="0">
              <a:solidFill>
                <a:schemeClr val="bg2"/>
              </a:solidFill>
            </a:endParaRPr>
          </a:p>
        </p:txBody>
      </p:sp>
      <p:sp>
        <p:nvSpPr>
          <p:cNvPr id="350" name="Google Shape;350;p38"/>
          <p:cNvSpPr txBox="1">
            <a:spLocks noGrp="1"/>
          </p:cNvSpPr>
          <p:nvPr>
            <p:ph type="subTitle" idx="2"/>
          </p:nvPr>
        </p:nvSpPr>
        <p:spPr>
          <a:xfrm>
            <a:off x="3238228" y="627598"/>
            <a:ext cx="504056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/>
            <a:r>
              <a:rPr lang="en" sz="3200" dirty="0"/>
              <a:t>Projeto integrador</a:t>
            </a:r>
            <a:endParaRPr sz="3200" b="1" dirty="0">
              <a:solidFill>
                <a:srgbClr val="5C0B68"/>
              </a:solidFill>
            </a:endParaRPr>
          </a:p>
        </p:txBody>
      </p:sp>
      <p:sp>
        <p:nvSpPr>
          <p:cNvPr id="351" name="Google Shape;351;p38"/>
          <p:cNvSpPr txBox="1">
            <a:spLocks noGrp="1"/>
          </p:cNvSpPr>
          <p:nvPr>
            <p:ph type="subTitle" idx="1"/>
          </p:nvPr>
        </p:nvSpPr>
        <p:spPr>
          <a:xfrm>
            <a:off x="3347864" y="4765488"/>
            <a:ext cx="5272800" cy="57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 smtClean="0">
                <a:solidFill>
                  <a:schemeClr val="bg1"/>
                </a:solidFill>
              </a:rPr>
              <a:t>Comprometidos </a:t>
            </a:r>
            <a:r>
              <a:rPr lang="pt-BR" dirty="0">
                <a:solidFill>
                  <a:schemeClr val="bg1"/>
                </a:solidFill>
              </a:rPr>
              <a:t>com um futuro sustentável</a:t>
            </a:r>
            <a:endParaRPr sz="1800" dirty="0">
              <a:solidFill>
                <a:schemeClr val="bg1"/>
              </a:solidFill>
              <a:sym typeface="Red Hat Text Medium"/>
            </a:endParaRPr>
          </a:p>
        </p:txBody>
      </p:sp>
      <p:pic>
        <p:nvPicPr>
          <p:cNvPr id="1026" name="Picture 2" descr="https://s3.amazonaws.com/joy-class/production/instances/9f0d4f4265224558b55ff9318dca95b4166205749460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23478"/>
            <a:ext cx="3257554" cy="447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871" y="4085403"/>
            <a:ext cx="2123281" cy="803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>
            <a:hlinkClick r:id="rId5" action="ppaction://program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46811"/>
            <a:ext cx="1096689" cy="1096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/>
            </a:gs>
            <a:gs pos="3000">
              <a:schemeClr val="bg2"/>
            </a:gs>
            <a:gs pos="84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5"/>
          <p:cNvSpPr txBox="1">
            <a:spLocks noGrp="1"/>
          </p:cNvSpPr>
          <p:nvPr>
            <p:ph type="subTitle" idx="3"/>
          </p:nvPr>
        </p:nvSpPr>
        <p:spPr>
          <a:xfrm>
            <a:off x="35496" y="3560166"/>
            <a:ext cx="3744417" cy="9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</a:pPr>
            <a:r>
              <a:rPr lang="pt-BR" dirty="0">
                <a:solidFill>
                  <a:schemeClr val="bg2"/>
                </a:solidFill>
              </a:rPr>
              <a:t>Representa as compras feitas pelos clientes, incluindo informações como data do pedido, preço total, estado do pedido (por exemplo, aguardando pagamento, processando, enviado, etc.).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537" name="Google Shape;537;p45"/>
          <p:cNvSpPr txBox="1">
            <a:spLocks noGrp="1"/>
          </p:cNvSpPr>
          <p:nvPr>
            <p:ph type="title"/>
          </p:nvPr>
        </p:nvSpPr>
        <p:spPr>
          <a:xfrm>
            <a:off x="3655160" y="123478"/>
            <a:ext cx="5309327" cy="6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chemeClr val="dk2"/>
                </a:solidFill>
              </a:rPr>
              <a:t>Identificando Entidades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538" name="Google Shape;538;p45"/>
          <p:cNvSpPr txBox="1">
            <a:spLocks noGrp="1"/>
          </p:cNvSpPr>
          <p:nvPr>
            <p:ph type="subTitle" idx="5"/>
          </p:nvPr>
        </p:nvSpPr>
        <p:spPr>
          <a:xfrm>
            <a:off x="6732240" y="3151178"/>
            <a:ext cx="187220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pt-BR" dirty="0"/>
              <a:t>Pagamentos:</a:t>
            </a:r>
            <a:endParaRPr dirty="0"/>
          </a:p>
        </p:txBody>
      </p:sp>
      <p:sp>
        <p:nvSpPr>
          <p:cNvPr id="540" name="Google Shape;540;p45"/>
          <p:cNvSpPr txBox="1">
            <a:spLocks noGrp="1"/>
          </p:cNvSpPr>
          <p:nvPr>
            <p:ph type="subTitle" idx="7"/>
          </p:nvPr>
        </p:nvSpPr>
        <p:spPr>
          <a:xfrm>
            <a:off x="1199981" y="3147814"/>
            <a:ext cx="145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/>
              <a:t>Pedidos:</a:t>
            </a:r>
            <a:endParaRPr dirty="0"/>
          </a:p>
        </p:txBody>
      </p:sp>
      <p:sp>
        <p:nvSpPr>
          <p:cNvPr id="541" name="Google Shape;541;p45"/>
          <p:cNvSpPr txBox="1">
            <a:spLocks noGrp="1"/>
          </p:cNvSpPr>
          <p:nvPr>
            <p:ph type="subTitle" idx="8"/>
          </p:nvPr>
        </p:nvSpPr>
        <p:spPr>
          <a:xfrm>
            <a:off x="4139952" y="3115425"/>
            <a:ext cx="201622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pt-BR" dirty="0"/>
              <a:t>Itens de pedido:</a:t>
            </a:r>
            <a:endParaRPr dirty="0"/>
          </a:p>
        </p:txBody>
      </p:sp>
      <p:grpSp>
        <p:nvGrpSpPr>
          <p:cNvPr id="542" name="Google Shape;542;p45"/>
          <p:cNvGrpSpPr/>
          <p:nvPr/>
        </p:nvGrpSpPr>
        <p:grpSpPr>
          <a:xfrm>
            <a:off x="1331640" y="1375108"/>
            <a:ext cx="1179900" cy="1772706"/>
            <a:chOff x="1367125" y="1476625"/>
            <a:chExt cx="1179900" cy="1772706"/>
          </a:xfrm>
        </p:grpSpPr>
        <p:sp>
          <p:nvSpPr>
            <p:cNvPr id="543" name="Google Shape;543;p45"/>
            <p:cNvSpPr/>
            <p:nvPr/>
          </p:nvSpPr>
          <p:spPr>
            <a:xfrm>
              <a:off x="1367125" y="1476625"/>
              <a:ext cx="1179900" cy="1179900"/>
            </a:xfrm>
            <a:prstGeom prst="ellipse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4" name="Google Shape;544;p45"/>
            <p:cNvCxnSpPr>
              <a:stCxn id="543" idx="4"/>
              <a:endCxn id="540" idx="0"/>
            </p:cNvCxnSpPr>
            <p:nvPr/>
          </p:nvCxnSpPr>
          <p:spPr>
            <a:xfrm>
              <a:off x="1957075" y="2656525"/>
              <a:ext cx="4991" cy="592806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45" name="Google Shape;545;p45"/>
          <p:cNvGrpSpPr/>
          <p:nvPr/>
        </p:nvGrpSpPr>
        <p:grpSpPr>
          <a:xfrm>
            <a:off x="4544228" y="1457000"/>
            <a:ext cx="1179900" cy="1638600"/>
            <a:chOff x="1367125" y="1476625"/>
            <a:chExt cx="1179900" cy="1638600"/>
          </a:xfrm>
        </p:grpSpPr>
        <p:sp>
          <p:nvSpPr>
            <p:cNvPr id="546" name="Google Shape;546;p45"/>
            <p:cNvSpPr/>
            <p:nvPr/>
          </p:nvSpPr>
          <p:spPr>
            <a:xfrm>
              <a:off x="1367125" y="1476625"/>
              <a:ext cx="1179900" cy="1179900"/>
            </a:xfrm>
            <a:prstGeom prst="ellipse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7" name="Google Shape;547;p45"/>
            <p:cNvCxnSpPr>
              <a:stCxn id="546" idx="4"/>
            </p:cNvCxnSpPr>
            <p:nvPr/>
          </p:nvCxnSpPr>
          <p:spPr>
            <a:xfrm>
              <a:off x="1957075" y="2656525"/>
              <a:ext cx="10200" cy="45870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48" name="Google Shape;548;p45"/>
          <p:cNvGrpSpPr/>
          <p:nvPr/>
        </p:nvGrpSpPr>
        <p:grpSpPr>
          <a:xfrm>
            <a:off x="7064508" y="1437206"/>
            <a:ext cx="1179900" cy="1638600"/>
            <a:chOff x="1367125" y="1476625"/>
            <a:chExt cx="1179900" cy="1638600"/>
          </a:xfrm>
        </p:grpSpPr>
        <p:sp>
          <p:nvSpPr>
            <p:cNvPr id="549" name="Google Shape;549;p45"/>
            <p:cNvSpPr/>
            <p:nvPr/>
          </p:nvSpPr>
          <p:spPr>
            <a:xfrm>
              <a:off x="1367125" y="1476625"/>
              <a:ext cx="1179900" cy="1179900"/>
            </a:xfrm>
            <a:prstGeom prst="ellipse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0" name="Google Shape;550;p45"/>
            <p:cNvCxnSpPr>
              <a:stCxn id="549" idx="4"/>
            </p:cNvCxnSpPr>
            <p:nvPr/>
          </p:nvCxnSpPr>
          <p:spPr>
            <a:xfrm>
              <a:off x="1957075" y="2656525"/>
              <a:ext cx="10200" cy="45870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100" y="123478"/>
            <a:ext cx="2123281" cy="803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utoShape 2" descr="Estilo, cesta, ícone, alimento, esboço. Icon., isolado, teia, cesta,  vetorial, ícone, alimento, esboço, fundo, branca, | CanStock"/>
          <p:cNvSpPr>
            <a:spLocks noChangeAspect="1" noChangeArrowheads="1"/>
          </p:cNvSpPr>
          <p:nvPr/>
        </p:nvSpPr>
        <p:spPr bwMode="auto">
          <a:xfrm>
            <a:off x="155575" y="-822325"/>
            <a:ext cx="18764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5" name="Google Shape;535;p45"/>
          <p:cNvSpPr txBox="1">
            <a:spLocks noGrp="1"/>
          </p:cNvSpPr>
          <p:nvPr>
            <p:ph type="subTitle" idx="3"/>
          </p:nvPr>
        </p:nvSpPr>
        <p:spPr>
          <a:xfrm>
            <a:off x="3563888" y="3560166"/>
            <a:ext cx="2880320" cy="9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</a:pPr>
            <a:r>
              <a:rPr lang="pt-BR" dirty="0">
                <a:solidFill>
                  <a:schemeClr val="bg2"/>
                </a:solidFill>
              </a:rPr>
              <a:t>Representa os produtos incluídos em cada pedido, incluindo a quantidade de cada produto.</a:t>
            </a:r>
            <a:endParaRPr dirty="0">
              <a:solidFill>
                <a:schemeClr val="bg2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91630"/>
            <a:ext cx="934269" cy="934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820" y="1618396"/>
            <a:ext cx="819860" cy="819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046" y="1630327"/>
            <a:ext cx="769224" cy="769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Google Shape;535;p45"/>
          <p:cNvSpPr txBox="1">
            <a:spLocks noGrp="1"/>
          </p:cNvSpPr>
          <p:nvPr>
            <p:ph type="subTitle" idx="3"/>
          </p:nvPr>
        </p:nvSpPr>
        <p:spPr>
          <a:xfrm>
            <a:off x="6300192" y="3579862"/>
            <a:ext cx="2843807" cy="1368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</a:pPr>
            <a:r>
              <a:rPr lang="pt-BR" dirty="0">
                <a:solidFill>
                  <a:schemeClr val="bg2"/>
                </a:solidFill>
              </a:rPr>
              <a:t>Representa os pagamentos feitos pelos clientes, incluindo informações como data do pagamento, valor, tipo de pagamento (por exemplo, cartão de crédito, </a:t>
            </a:r>
            <a:r>
              <a:rPr lang="pt-BR" dirty="0" err="1">
                <a:solidFill>
                  <a:schemeClr val="bg2"/>
                </a:solidFill>
              </a:rPr>
              <a:t>PayPal</a:t>
            </a:r>
            <a:r>
              <a:rPr lang="pt-BR" dirty="0">
                <a:solidFill>
                  <a:schemeClr val="bg2"/>
                </a:solidFill>
              </a:rPr>
              <a:t>, etc.).</a:t>
            </a:r>
            <a:endParaRPr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03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>
                <a:lumMod val="95000"/>
              </a:schemeClr>
            </a:gs>
            <a:gs pos="95000">
              <a:schemeClr val="bg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0"/>
          <p:cNvSpPr txBox="1">
            <a:spLocks noGrp="1"/>
          </p:cNvSpPr>
          <p:nvPr>
            <p:ph type="title"/>
          </p:nvPr>
        </p:nvSpPr>
        <p:spPr>
          <a:xfrm>
            <a:off x="3104120" y="195486"/>
            <a:ext cx="5819808" cy="6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2"/>
                </a:solidFill>
              </a:rPr>
              <a:t>Identificação dos Atributos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4" name="Google Shape;672;p49"/>
          <p:cNvSpPr txBox="1">
            <a:spLocks noGrp="1"/>
          </p:cNvSpPr>
          <p:nvPr>
            <p:ph type="subTitle" idx="4294967295"/>
          </p:nvPr>
        </p:nvSpPr>
        <p:spPr>
          <a:xfrm>
            <a:off x="0" y="1185571"/>
            <a:ext cx="3960813" cy="1284287"/>
          </a:xfrm>
          <a:prstGeom prst="rect">
            <a:avLst/>
          </a:prstGeom>
          <a:noFill/>
          <a:ln w="3175">
            <a:noFill/>
          </a:ln>
          <a:effectLst>
            <a:glow rad="127000">
              <a:schemeClr val="bg1"/>
            </a:glow>
          </a:effectLst>
        </p:spPr>
        <p:txBody>
          <a:bodyPr spcFirstLastPara="1" wrap="square" lIns="162000" tIns="90000" rIns="162000" bIns="91425" anchor="ctr" anchorCtr="0">
            <a:noAutofit/>
          </a:bodyPr>
          <a:lstStyle/>
          <a:p>
            <a:endParaRPr lang="pt-BR" b="1" dirty="0" smtClean="0">
              <a:solidFill>
                <a:schemeClr val="bg1"/>
              </a:solidFill>
            </a:endParaRPr>
          </a:p>
          <a:p>
            <a:r>
              <a:rPr lang="pt-BR" b="1" dirty="0" smtClean="0">
                <a:solidFill>
                  <a:schemeClr val="bg1"/>
                </a:solidFill>
              </a:rPr>
              <a:t>Produtos:</a:t>
            </a:r>
            <a:endParaRPr lang="pt-BR" b="1" dirty="0">
              <a:solidFill>
                <a:schemeClr val="bg1"/>
              </a:solidFill>
            </a:endParaRPr>
          </a:p>
          <a:p>
            <a:pPr marL="114300" indent="0">
              <a:buNone/>
            </a:pPr>
            <a:r>
              <a:rPr lang="pt-BR" b="1" dirty="0">
                <a:solidFill>
                  <a:schemeClr val="bg1"/>
                </a:solidFill>
              </a:rPr>
              <a:t>Atributos: ID, Nome, Descrição, Preço, Estoque, Imagem</a:t>
            </a:r>
          </a:p>
          <a:p>
            <a:pPr marL="0" lvl="0" indent="0"/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7" name="Google Shape;672;p49"/>
          <p:cNvSpPr txBox="1">
            <a:spLocks noGrp="1"/>
          </p:cNvSpPr>
          <p:nvPr>
            <p:ph type="subTitle" idx="4294967295"/>
          </p:nvPr>
        </p:nvSpPr>
        <p:spPr>
          <a:xfrm>
            <a:off x="0" y="3291830"/>
            <a:ext cx="3960813" cy="936625"/>
          </a:xfrm>
          <a:prstGeom prst="rect">
            <a:avLst/>
          </a:prstGeom>
          <a:noFill/>
          <a:ln w="3175">
            <a:noFill/>
          </a:ln>
          <a:effectLst>
            <a:glow rad="127000">
              <a:schemeClr val="bg1"/>
            </a:glow>
          </a:effectLst>
        </p:spPr>
        <p:txBody>
          <a:bodyPr spcFirstLastPara="1" wrap="square" lIns="162000" tIns="90000" rIns="162000" bIns="91425" anchor="ctr" anchorCtr="0">
            <a:no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Clientes:</a:t>
            </a:r>
            <a:endParaRPr lang="pt-BR" b="1" dirty="0">
              <a:solidFill>
                <a:schemeClr val="bg1"/>
              </a:solidFill>
            </a:endParaRPr>
          </a:p>
          <a:p>
            <a:pPr marL="114300" indent="0">
              <a:buNone/>
            </a:pPr>
            <a:r>
              <a:rPr lang="pt-BR" b="1" dirty="0">
                <a:solidFill>
                  <a:schemeClr val="bg1"/>
                </a:solidFill>
              </a:rPr>
              <a:t>Atributos: ID, Nome, Email, Endereço, </a:t>
            </a:r>
            <a:r>
              <a:rPr lang="pt-BR" b="1" dirty="0" smtClean="0">
                <a:solidFill>
                  <a:schemeClr val="bg1"/>
                </a:solidFill>
              </a:rPr>
              <a:t>ID do Telefone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0" name="Google Shape;672;p49"/>
          <p:cNvSpPr txBox="1">
            <a:spLocks noGrp="1"/>
          </p:cNvSpPr>
          <p:nvPr>
            <p:ph type="subTitle" idx="4294967295"/>
          </p:nvPr>
        </p:nvSpPr>
        <p:spPr>
          <a:xfrm>
            <a:off x="0" y="2211710"/>
            <a:ext cx="3960813" cy="935037"/>
          </a:xfrm>
          <a:prstGeom prst="rect">
            <a:avLst/>
          </a:prstGeom>
          <a:noFill/>
          <a:ln w="3175">
            <a:noFill/>
          </a:ln>
          <a:effectLst>
            <a:glow rad="127000">
              <a:schemeClr val="bg1"/>
            </a:glow>
          </a:effectLst>
        </p:spPr>
        <p:txBody>
          <a:bodyPr spcFirstLastPara="1" wrap="square" lIns="162000" tIns="90000" rIns="162000" bIns="91425" anchor="ctr" anchorCtr="0">
            <a:no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Categorias:</a:t>
            </a:r>
            <a:endParaRPr lang="pt-BR" b="1" dirty="0">
              <a:solidFill>
                <a:schemeClr val="bg1"/>
              </a:solidFill>
            </a:endParaRPr>
          </a:p>
          <a:p>
            <a:pPr marL="114300" indent="0">
              <a:buNone/>
            </a:pPr>
            <a:r>
              <a:rPr lang="pt-BR" b="1" dirty="0">
                <a:solidFill>
                  <a:schemeClr val="bg1"/>
                </a:solidFill>
              </a:rPr>
              <a:t>Atributos: ID, Nome, Descrição</a:t>
            </a:r>
          </a:p>
        </p:txBody>
      </p:sp>
      <p:sp>
        <p:nvSpPr>
          <p:cNvPr id="34" name="Google Shape;672;p49"/>
          <p:cNvSpPr txBox="1">
            <a:spLocks noGrp="1"/>
          </p:cNvSpPr>
          <p:nvPr>
            <p:ph type="subTitle" idx="4294967295"/>
          </p:nvPr>
        </p:nvSpPr>
        <p:spPr>
          <a:xfrm>
            <a:off x="4320161" y="1883456"/>
            <a:ext cx="4788024" cy="936625"/>
          </a:xfrm>
          <a:prstGeom prst="rect">
            <a:avLst/>
          </a:prstGeom>
          <a:noFill/>
          <a:ln w="3175">
            <a:noFill/>
          </a:ln>
          <a:effectLst>
            <a:glow rad="127000">
              <a:schemeClr val="bg1"/>
            </a:glow>
          </a:effectLst>
        </p:spPr>
        <p:txBody>
          <a:bodyPr spcFirstLastPara="1" wrap="square" lIns="162000" tIns="90000" rIns="162000" bIns="91425" anchor="ctr" anchorCtr="0">
            <a:no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Pedidos:</a:t>
            </a:r>
            <a:endParaRPr lang="pt-BR" b="1" dirty="0">
              <a:solidFill>
                <a:schemeClr val="bg1"/>
              </a:solidFill>
            </a:endParaRPr>
          </a:p>
          <a:p>
            <a:pPr marL="114300" indent="0">
              <a:buNone/>
            </a:pPr>
            <a:r>
              <a:rPr lang="pt-BR" b="1" dirty="0">
                <a:solidFill>
                  <a:schemeClr val="bg1"/>
                </a:solidFill>
              </a:rPr>
              <a:t>Atributos: ID, ID do Cliente, Data, Valor Total, Status</a:t>
            </a:r>
          </a:p>
        </p:txBody>
      </p:sp>
      <p:sp>
        <p:nvSpPr>
          <p:cNvPr id="35" name="Google Shape;672;p49"/>
          <p:cNvSpPr txBox="1">
            <a:spLocks noGrp="1"/>
          </p:cNvSpPr>
          <p:nvPr>
            <p:ph type="subTitle" idx="4294967295"/>
          </p:nvPr>
        </p:nvSpPr>
        <p:spPr>
          <a:xfrm>
            <a:off x="4283968" y="2931790"/>
            <a:ext cx="4860032" cy="936625"/>
          </a:xfrm>
          <a:prstGeom prst="rect">
            <a:avLst/>
          </a:prstGeom>
          <a:noFill/>
          <a:ln w="3175">
            <a:noFill/>
          </a:ln>
          <a:effectLst>
            <a:glow rad="127000">
              <a:schemeClr val="bg1"/>
            </a:glow>
          </a:effectLst>
        </p:spPr>
        <p:txBody>
          <a:bodyPr spcFirstLastPara="1" wrap="square" lIns="162000" tIns="90000" rIns="162000" bIns="91425" anchor="ctr" anchorCtr="0">
            <a:no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Itens do </a:t>
            </a:r>
            <a:r>
              <a:rPr lang="pt-BR" b="1" dirty="0" smtClean="0">
                <a:solidFill>
                  <a:schemeClr val="bg1"/>
                </a:solidFill>
              </a:rPr>
              <a:t>Pedido:</a:t>
            </a:r>
            <a:endParaRPr lang="pt-BR" b="1" dirty="0">
              <a:solidFill>
                <a:schemeClr val="bg1"/>
              </a:solidFill>
            </a:endParaRPr>
          </a:p>
          <a:p>
            <a:pPr marL="114300" indent="0">
              <a:buNone/>
            </a:pPr>
            <a:r>
              <a:rPr lang="pt-BR" b="1" dirty="0">
                <a:solidFill>
                  <a:schemeClr val="bg1"/>
                </a:solidFill>
              </a:rPr>
              <a:t>Atributos: ID, ID do Produto, ID do Pedido, Quantidade, Preço</a:t>
            </a:r>
          </a:p>
        </p:txBody>
      </p:sp>
      <p:sp>
        <p:nvSpPr>
          <p:cNvPr id="36" name="Google Shape;672;p49"/>
          <p:cNvSpPr txBox="1">
            <a:spLocks noGrp="1"/>
          </p:cNvSpPr>
          <p:nvPr>
            <p:ph type="subTitle" idx="4294967295"/>
          </p:nvPr>
        </p:nvSpPr>
        <p:spPr>
          <a:xfrm>
            <a:off x="4280958" y="3956126"/>
            <a:ext cx="4860032" cy="935038"/>
          </a:xfrm>
          <a:prstGeom prst="rect">
            <a:avLst/>
          </a:prstGeom>
          <a:noFill/>
          <a:ln w="3175">
            <a:noFill/>
          </a:ln>
          <a:effectLst>
            <a:glow rad="127000">
              <a:schemeClr val="bg1"/>
            </a:glow>
          </a:effectLst>
        </p:spPr>
        <p:txBody>
          <a:bodyPr spcFirstLastPara="1" wrap="square" lIns="162000" tIns="90000" rIns="162000" bIns="91425" anchor="ctr" anchorCtr="0">
            <a:no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Pagamentos:</a:t>
            </a:r>
            <a:endParaRPr lang="pt-BR" b="1" dirty="0">
              <a:solidFill>
                <a:schemeClr val="bg1"/>
              </a:solidFill>
            </a:endParaRPr>
          </a:p>
          <a:p>
            <a:pPr marL="114300" indent="0">
              <a:buNone/>
            </a:pPr>
            <a:r>
              <a:rPr lang="pt-BR" b="1" dirty="0">
                <a:solidFill>
                  <a:schemeClr val="bg1"/>
                </a:solidFill>
              </a:rPr>
              <a:t>Atributos: ID, ID do Pedido, Meio de Pagamento, Data, Valor</a:t>
            </a:r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5486"/>
            <a:ext cx="2123281" cy="803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1" name="Google Shape;1157;p54"/>
          <p:cNvCxnSpPr/>
          <p:nvPr/>
        </p:nvCxnSpPr>
        <p:spPr>
          <a:xfrm flipV="1">
            <a:off x="4283968" y="1203598"/>
            <a:ext cx="0" cy="3672409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672;p49"/>
          <p:cNvSpPr txBox="1">
            <a:spLocks/>
          </p:cNvSpPr>
          <p:nvPr/>
        </p:nvSpPr>
        <p:spPr>
          <a:xfrm>
            <a:off x="4288612" y="923588"/>
            <a:ext cx="3960813" cy="936625"/>
          </a:xfrm>
          <a:prstGeom prst="rect">
            <a:avLst/>
          </a:prstGeom>
          <a:noFill/>
          <a:ln w="3175">
            <a:noFill/>
          </a:ln>
          <a:effectLst>
            <a:glow rad="127000">
              <a:schemeClr val="bg1"/>
            </a:glow>
          </a:effectLst>
        </p:spPr>
        <p:txBody>
          <a:bodyPr spcFirstLastPara="1" wrap="square" lIns="162000" tIns="90000" rIns="16200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d Hat Text"/>
              <a:buChar char="●"/>
              <a:defRPr sz="18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○"/>
              <a:defRPr sz="14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■"/>
              <a:defRPr sz="14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●"/>
              <a:defRPr sz="14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○"/>
              <a:defRPr sz="14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■"/>
              <a:defRPr sz="14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●"/>
              <a:defRPr sz="14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○"/>
              <a:defRPr sz="14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ed Hat Text"/>
              <a:buChar char="■"/>
              <a:defRPr sz="14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r>
              <a:rPr lang="pt-BR" b="1" dirty="0" smtClean="0">
                <a:solidFill>
                  <a:schemeClr val="bg1"/>
                </a:solidFill>
              </a:rPr>
              <a:t>Telefones:</a:t>
            </a:r>
          </a:p>
          <a:p>
            <a:pPr marL="114300" indent="0">
              <a:buFont typeface="Red Hat Text"/>
              <a:buNone/>
            </a:pPr>
            <a:r>
              <a:rPr lang="pt-BR" b="1" dirty="0" smtClean="0">
                <a:solidFill>
                  <a:schemeClr val="bg1"/>
                </a:solidFill>
              </a:rPr>
              <a:t>Atributos:  ID, Numero, ID do Cliente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91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48"/>
          <p:cNvSpPr txBox="1">
            <a:spLocks noGrp="1"/>
          </p:cNvSpPr>
          <p:nvPr>
            <p:ph type="title" idx="4294967295"/>
          </p:nvPr>
        </p:nvSpPr>
        <p:spPr>
          <a:xfrm>
            <a:off x="3663950" y="0"/>
            <a:ext cx="5480050" cy="6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 smtClean="0"/>
              <a:t>Identificação dos Relacionamentos</a:t>
            </a:r>
            <a:endParaRPr sz="2000" dirty="0"/>
          </a:p>
        </p:txBody>
      </p:sp>
      <p:sp>
        <p:nvSpPr>
          <p:cNvPr id="5" name="Google Shape;667;p48"/>
          <p:cNvSpPr txBox="1">
            <a:spLocks/>
          </p:cNvSpPr>
          <p:nvPr/>
        </p:nvSpPr>
        <p:spPr>
          <a:xfrm>
            <a:off x="1965656" y="8381"/>
            <a:ext cx="5480321" cy="475137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2400" dirty="0" smtClean="0">
                <a:solidFill>
                  <a:schemeClr val="bg2"/>
                </a:solidFill>
              </a:rPr>
              <a:t>Identificação dos Relacionamentos</a:t>
            </a:r>
            <a:endParaRPr lang="pt-BR" sz="2400" dirty="0">
              <a:solidFill>
                <a:schemeClr val="bg2"/>
              </a:solidFill>
            </a:endParaRPr>
          </a:p>
        </p:txBody>
      </p: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83518"/>
            <a:ext cx="6912767" cy="453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67;p48"/>
          <p:cNvSpPr txBox="1">
            <a:spLocks/>
          </p:cNvSpPr>
          <p:nvPr/>
        </p:nvSpPr>
        <p:spPr>
          <a:xfrm>
            <a:off x="1965656" y="8381"/>
            <a:ext cx="5480321" cy="475137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2400" dirty="0" smtClean="0">
                <a:solidFill>
                  <a:schemeClr val="bg2"/>
                </a:solidFill>
              </a:rPr>
              <a:t>Modelo Lógico dos Relacionamentos</a:t>
            </a:r>
            <a:endParaRPr lang="pt-BR" sz="2400" dirty="0">
              <a:solidFill>
                <a:schemeClr val="bg2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83518"/>
            <a:ext cx="8136904" cy="4568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240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>
                <a:lumMod val="95000"/>
              </a:schemeClr>
            </a:gs>
            <a:gs pos="95000">
              <a:schemeClr val="tx2">
                <a:lumMod val="20000"/>
                <a:lumOff val="80000"/>
              </a:schemeClr>
            </a:gs>
          </a:gsLst>
          <a:lin ang="5400000" scaled="0"/>
        </a:gradFill>
        <a:effectLst/>
      </p:bgPr>
    </p:bg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53"/>
          <p:cNvSpPr txBox="1">
            <a:spLocks noGrp="1"/>
          </p:cNvSpPr>
          <p:nvPr>
            <p:ph type="title"/>
          </p:nvPr>
        </p:nvSpPr>
        <p:spPr>
          <a:xfrm>
            <a:off x="1691680" y="267494"/>
            <a:ext cx="5040560" cy="6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Criação das Tabelas na 3FN</a:t>
            </a:r>
            <a:endParaRPr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95" y="1923678"/>
            <a:ext cx="8791864" cy="229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Google Shape;1146;p53"/>
          <p:cNvSpPr txBox="1">
            <a:spLocks/>
          </p:cNvSpPr>
          <p:nvPr/>
        </p:nvSpPr>
        <p:spPr>
          <a:xfrm>
            <a:off x="467544" y="1045754"/>
            <a:ext cx="7704856" cy="647700"/>
          </a:xfrm>
          <a:prstGeom prst="rect">
            <a:avLst/>
          </a:prstGeom>
          <a:solidFill>
            <a:srgbClr val="FFD1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r>
              <a:rPr lang="pt-BR" sz="2400" dirty="0" smtClean="0"/>
              <a:t>Tabela Produtos Preenchida com dados de Teste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>
                <a:lumMod val="95000"/>
              </a:schemeClr>
            </a:gs>
            <a:gs pos="95000">
              <a:schemeClr val="tx2">
                <a:lumMod val="20000"/>
                <a:lumOff val="80000"/>
              </a:schemeClr>
            </a:gs>
          </a:gsLst>
          <a:lin ang="5400000" scaled="0"/>
        </a:gradFill>
        <a:effectLst/>
      </p:bgPr>
    </p:bg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53"/>
          <p:cNvSpPr txBox="1">
            <a:spLocks noGrp="1"/>
          </p:cNvSpPr>
          <p:nvPr>
            <p:ph type="title"/>
          </p:nvPr>
        </p:nvSpPr>
        <p:spPr>
          <a:xfrm>
            <a:off x="1691680" y="267494"/>
            <a:ext cx="5040560" cy="6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Criação das Tabelas na 3FN</a:t>
            </a:r>
            <a:endParaRPr dirty="0"/>
          </a:p>
        </p:txBody>
      </p:sp>
      <p:sp>
        <p:nvSpPr>
          <p:cNvPr id="11" name="Google Shape;1146;p53"/>
          <p:cNvSpPr txBox="1">
            <a:spLocks/>
          </p:cNvSpPr>
          <p:nvPr/>
        </p:nvSpPr>
        <p:spPr>
          <a:xfrm>
            <a:off x="467544" y="1045754"/>
            <a:ext cx="7704856" cy="647700"/>
          </a:xfrm>
          <a:prstGeom prst="rect">
            <a:avLst/>
          </a:prstGeom>
          <a:solidFill>
            <a:srgbClr val="FFD1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algn="ctr"/>
            <a:r>
              <a:rPr lang="pt-BR" sz="2000" dirty="0" smtClean="0"/>
              <a:t>Tabela Categorias Preenchida com dados de Teste</a:t>
            </a:r>
            <a:endParaRPr lang="pt-BR" sz="2000" dirty="0"/>
          </a:p>
        </p:txBody>
      </p:sp>
      <p:pic>
        <p:nvPicPr>
          <p:cNvPr id="5" name="Imagem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71014"/>
            <a:ext cx="7704856" cy="260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63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>
                <a:lumMod val="95000"/>
              </a:schemeClr>
            </a:gs>
            <a:gs pos="95000">
              <a:schemeClr val="tx2">
                <a:lumMod val="20000"/>
                <a:lumOff val="80000"/>
              </a:schemeClr>
            </a:gs>
          </a:gsLst>
          <a:lin ang="5400000" scaled="0"/>
        </a:gradFill>
        <a:effectLst/>
      </p:bgPr>
    </p:bg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46;p53"/>
          <p:cNvSpPr txBox="1">
            <a:spLocks/>
          </p:cNvSpPr>
          <p:nvPr/>
        </p:nvSpPr>
        <p:spPr>
          <a:xfrm>
            <a:off x="357210" y="123478"/>
            <a:ext cx="7704856" cy="647700"/>
          </a:xfrm>
          <a:prstGeom prst="rect">
            <a:avLst/>
          </a:prstGeom>
          <a:solidFill>
            <a:srgbClr val="FFD1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algn="ctr"/>
            <a:r>
              <a:rPr lang="pt-BR" sz="2000" dirty="0" smtClean="0"/>
              <a:t>Consulta Simples na Tabela Cliente (MySql Workbench)</a:t>
            </a:r>
            <a:endParaRPr lang="pt-BR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15566"/>
            <a:ext cx="8568951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548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>
                <a:lumMod val="95000"/>
              </a:schemeClr>
            </a:gs>
            <a:gs pos="95000">
              <a:schemeClr val="tx2">
                <a:lumMod val="20000"/>
                <a:lumOff val="80000"/>
              </a:schemeClr>
            </a:gs>
          </a:gsLst>
          <a:lin ang="5400000" scaled="0"/>
        </a:gradFill>
        <a:effectLst/>
      </p:bgPr>
    </p:bg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46;p53"/>
          <p:cNvSpPr txBox="1">
            <a:spLocks/>
          </p:cNvSpPr>
          <p:nvPr/>
        </p:nvSpPr>
        <p:spPr>
          <a:xfrm>
            <a:off x="467544" y="123478"/>
            <a:ext cx="7704856" cy="647700"/>
          </a:xfrm>
          <a:prstGeom prst="rect">
            <a:avLst/>
          </a:prstGeom>
          <a:solidFill>
            <a:srgbClr val="FFD1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algn="ctr"/>
            <a:r>
              <a:rPr lang="pt-BR" sz="2000" dirty="0" smtClean="0"/>
              <a:t>Consulta Simples na Tabela Produtos (MySql Workbench)</a:t>
            </a:r>
            <a:endParaRPr lang="pt-BR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15566"/>
            <a:ext cx="8856983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811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>
                <a:lumMod val="95000"/>
              </a:schemeClr>
            </a:gs>
            <a:gs pos="95000">
              <a:schemeClr val="tx2">
                <a:lumMod val="20000"/>
                <a:lumOff val="80000"/>
              </a:schemeClr>
            </a:gs>
          </a:gsLst>
          <a:lin ang="5400000" scaled="0"/>
        </a:gradFill>
        <a:effectLst/>
      </p:bgPr>
    </p:bg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46;p53"/>
          <p:cNvSpPr txBox="1">
            <a:spLocks/>
          </p:cNvSpPr>
          <p:nvPr/>
        </p:nvSpPr>
        <p:spPr>
          <a:xfrm>
            <a:off x="467544" y="123478"/>
            <a:ext cx="7704856" cy="647700"/>
          </a:xfrm>
          <a:prstGeom prst="rect">
            <a:avLst/>
          </a:prstGeom>
          <a:solidFill>
            <a:srgbClr val="FFD1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algn="ctr"/>
            <a:r>
              <a:rPr lang="pt-BR" sz="2000" dirty="0" smtClean="0"/>
              <a:t>Consulta Simples na Tabela Pedidos (MySql Workbench)</a:t>
            </a:r>
            <a:endParaRPr lang="pt-BR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771178"/>
            <a:ext cx="7704855" cy="4190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885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>
                <a:lumMod val="95000"/>
              </a:schemeClr>
            </a:gs>
            <a:gs pos="95000">
              <a:schemeClr val="tx2">
                <a:lumMod val="20000"/>
                <a:lumOff val="80000"/>
              </a:schemeClr>
            </a:gs>
          </a:gsLst>
          <a:lin ang="5400000" scaled="0"/>
        </a:gradFill>
        <a:effectLst/>
      </p:bgPr>
    </p:bg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46;p53"/>
          <p:cNvSpPr txBox="1">
            <a:spLocks/>
          </p:cNvSpPr>
          <p:nvPr/>
        </p:nvSpPr>
        <p:spPr>
          <a:xfrm>
            <a:off x="179512" y="123478"/>
            <a:ext cx="8568952" cy="936104"/>
          </a:xfrm>
          <a:prstGeom prst="rect">
            <a:avLst/>
          </a:prstGeom>
          <a:solidFill>
            <a:srgbClr val="FFD1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algn="ctr"/>
            <a:r>
              <a:rPr lang="pt-BR" sz="2000" dirty="0" smtClean="0"/>
              <a:t>Consulta na tabela Clientes envolvendo Junção das tabelas </a:t>
            </a:r>
            <a:r>
              <a:rPr lang="pt-BR" sz="2000" dirty="0"/>
              <a:t>Clientes, </a:t>
            </a:r>
            <a:r>
              <a:rPr lang="pt-BR" sz="2000" dirty="0" smtClean="0"/>
              <a:t> Pedidos, Itens do pedido </a:t>
            </a:r>
            <a:r>
              <a:rPr lang="pt-BR" sz="2000" dirty="0"/>
              <a:t>e </a:t>
            </a:r>
            <a:r>
              <a:rPr lang="pt-BR" sz="2000" dirty="0" smtClean="0"/>
              <a:t>telefones  (MySql Workbench)</a:t>
            </a:r>
            <a:endParaRPr lang="pt-BR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6" y="1059582"/>
            <a:ext cx="8555718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196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521715"/>
            <a:ext cx="2343150" cy="2076450"/>
          </a:xfrm>
          <a:prstGeom prst="rect">
            <a:avLst/>
          </a:prstGeom>
          <a:ln>
            <a:noFill/>
          </a:ln>
          <a:effectLst/>
        </p:spPr>
      </p:pic>
      <p:sp>
        <p:nvSpPr>
          <p:cNvPr id="362" name="Google Shape;362;p40"/>
          <p:cNvSpPr txBox="1">
            <a:spLocks noGrp="1"/>
          </p:cNvSpPr>
          <p:nvPr>
            <p:ph type="title"/>
          </p:nvPr>
        </p:nvSpPr>
        <p:spPr>
          <a:xfrm>
            <a:off x="4283968" y="540000"/>
            <a:ext cx="4140057" cy="6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solidFill>
                  <a:schemeClr val="lt2"/>
                </a:solidFill>
              </a:rPr>
              <a:t>Integrantes da Equipe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61" name="Google Shape;362;p40"/>
          <p:cNvSpPr txBox="1">
            <a:spLocks noGrp="1"/>
          </p:cNvSpPr>
          <p:nvPr>
            <p:ph type="title"/>
          </p:nvPr>
        </p:nvSpPr>
        <p:spPr>
          <a:xfrm>
            <a:off x="552339" y="3723878"/>
            <a:ext cx="1944216" cy="5036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solidFill>
                  <a:schemeClr val="lt2"/>
                </a:solidFill>
              </a:rPr>
              <a:t>Fernando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21715"/>
            <a:ext cx="2390775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Google Shape;362;p40"/>
          <p:cNvSpPr txBox="1">
            <a:spLocks noGrp="1"/>
          </p:cNvSpPr>
          <p:nvPr>
            <p:ph type="title"/>
          </p:nvPr>
        </p:nvSpPr>
        <p:spPr>
          <a:xfrm>
            <a:off x="3419872" y="3723878"/>
            <a:ext cx="1944216" cy="5036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solidFill>
                  <a:schemeClr val="lt2"/>
                </a:solidFill>
              </a:rPr>
              <a:t>Landim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70" name="Google Shape;362;p40"/>
          <p:cNvSpPr txBox="1">
            <a:spLocks noGrp="1"/>
          </p:cNvSpPr>
          <p:nvPr>
            <p:ph type="title"/>
          </p:nvPr>
        </p:nvSpPr>
        <p:spPr>
          <a:xfrm>
            <a:off x="6139619" y="3723878"/>
            <a:ext cx="1944216" cy="5036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solidFill>
                  <a:schemeClr val="lt2"/>
                </a:solidFill>
              </a:rPr>
              <a:t>Anderson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534481"/>
            <a:ext cx="2324100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0"/>
            <a:ext cx="2123281" cy="803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>
                <a:lumMod val="95000"/>
              </a:schemeClr>
            </a:gs>
            <a:gs pos="95000">
              <a:schemeClr val="tx2">
                <a:lumMod val="20000"/>
                <a:lumOff val="80000"/>
              </a:schemeClr>
            </a:gs>
          </a:gsLst>
          <a:lin ang="5400000" scaled="0"/>
        </a:gradFill>
        <a:effectLst/>
      </p:bgPr>
    </p:bg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46;p53"/>
          <p:cNvSpPr txBox="1">
            <a:spLocks/>
          </p:cNvSpPr>
          <p:nvPr/>
        </p:nvSpPr>
        <p:spPr>
          <a:xfrm>
            <a:off x="179512" y="51470"/>
            <a:ext cx="8712968" cy="1080120"/>
          </a:xfrm>
          <a:prstGeom prst="rect">
            <a:avLst/>
          </a:prstGeom>
          <a:solidFill>
            <a:srgbClr val="FFD1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algn="ctr"/>
            <a:r>
              <a:rPr lang="pt-BR" sz="2000" dirty="0" smtClean="0"/>
              <a:t>Consulta na tabela Clientes envolvendo Junção das tabelas </a:t>
            </a:r>
            <a:r>
              <a:rPr lang="pt-BR" sz="2000" dirty="0"/>
              <a:t>Clientes, </a:t>
            </a:r>
            <a:r>
              <a:rPr lang="pt-BR" sz="2000" dirty="0" smtClean="0"/>
              <a:t> Produtos, Pedidos, Itens do pedido </a:t>
            </a:r>
            <a:r>
              <a:rPr lang="pt-BR" sz="2000" dirty="0"/>
              <a:t>e </a:t>
            </a:r>
            <a:r>
              <a:rPr lang="pt-BR" sz="2000" dirty="0" smtClean="0"/>
              <a:t>Pagamentos  </a:t>
            </a:r>
          </a:p>
          <a:p>
            <a:pPr algn="ctr"/>
            <a:r>
              <a:rPr lang="pt-BR" sz="2000" dirty="0" smtClean="0"/>
              <a:t>(MySql Workbench)</a:t>
            </a:r>
            <a:endParaRPr lang="pt-BR" sz="20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75606"/>
            <a:ext cx="8712968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300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1" name="Google Shape;2311;p67"/>
          <p:cNvSpPr txBox="1">
            <a:spLocks noGrp="1"/>
          </p:cNvSpPr>
          <p:nvPr>
            <p:ph type="ctrTitle"/>
          </p:nvPr>
        </p:nvSpPr>
        <p:spPr>
          <a:xfrm>
            <a:off x="611560" y="1131590"/>
            <a:ext cx="7776864" cy="180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3200" dirty="0" smtClean="0"/>
              <a:t>A modelagem foi realizada pelo aplicativo Open </a:t>
            </a:r>
            <a:r>
              <a:rPr lang="pt-BR" sz="3200" dirty="0"/>
              <a:t>S</a:t>
            </a:r>
            <a:r>
              <a:rPr lang="pt-BR" sz="3200" dirty="0" smtClean="0"/>
              <a:t>ource BRModelo Java desktop  v3.2</a:t>
            </a:r>
            <a:r>
              <a:rPr lang="pt-BR" sz="3200" dirty="0"/>
              <a:t/>
            </a:r>
            <a:br>
              <a:rPr lang="pt-BR" sz="3200" dirty="0"/>
            </a:br>
            <a:endParaRPr lang="pt-BR" sz="3200" dirty="0"/>
          </a:p>
        </p:txBody>
      </p:sp>
      <p:sp>
        <p:nvSpPr>
          <p:cNvPr id="2313" name="Google Shape;2313;p67"/>
          <p:cNvSpPr txBox="1">
            <a:spLocks noGrp="1"/>
          </p:cNvSpPr>
          <p:nvPr>
            <p:ph type="subTitle" idx="2"/>
          </p:nvPr>
        </p:nvSpPr>
        <p:spPr>
          <a:xfrm>
            <a:off x="5004048" y="267494"/>
            <a:ext cx="3096344" cy="5760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dirty="0" smtClean="0">
                <a:latin typeface="Red Hat Text"/>
                <a:ea typeface="Red Hat Text"/>
                <a:cs typeface="Red Hat Text"/>
                <a:sym typeface="Red Hat Text"/>
              </a:rPr>
              <a:t>Créditos</a:t>
            </a:r>
            <a:endParaRPr sz="3600" b="1" dirty="0">
              <a:latin typeface="Red Hat Text"/>
              <a:ea typeface="Red Hat Text"/>
              <a:cs typeface="Red Hat Text"/>
              <a:sym typeface="Red Hat Tex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Red Hat Text"/>
              <a:ea typeface="Red Hat Text"/>
              <a:cs typeface="Red Hat Text"/>
              <a:sym typeface="Red Hat Tex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8" name="Google Shape;2311;p67"/>
          <p:cNvSpPr txBox="1">
            <a:spLocks/>
          </p:cNvSpPr>
          <p:nvPr/>
        </p:nvSpPr>
        <p:spPr>
          <a:xfrm>
            <a:off x="611560" y="2819991"/>
            <a:ext cx="7776864" cy="1800200"/>
          </a:xfrm>
          <a:prstGeom prst="rect">
            <a:avLst/>
          </a:prstGeom>
          <a:noFill/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ed Hat Text"/>
              <a:buNone/>
              <a:defRPr sz="4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ed Hat Text"/>
              <a:buNone/>
              <a:defRPr sz="4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ed Hat Text"/>
              <a:buNone/>
              <a:defRPr sz="4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ed Hat Text"/>
              <a:buNone/>
              <a:defRPr sz="4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ed Hat Text"/>
              <a:buNone/>
              <a:defRPr sz="4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ed Hat Text"/>
              <a:buNone/>
              <a:defRPr sz="4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ed Hat Text"/>
              <a:buNone/>
              <a:defRPr sz="4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ed Hat Text"/>
              <a:buNone/>
              <a:defRPr sz="4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ed Hat Text"/>
              <a:buNone/>
              <a:defRPr sz="4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457200" indent="-457200">
              <a:buFont typeface="Arial" pitchFamily="34" charset="0"/>
              <a:buChar char="•"/>
            </a:pPr>
            <a:r>
              <a:rPr lang="pt-BR" sz="3200" dirty="0"/>
              <a:t>Utilizado o Mysql WorkBench para criação das tabelas e </a:t>
            </a:r>
            <a:r>
              <a:rPr lang="pt-BR" sz="3200" dirty="0" smtClean="0"/>
              <a:t>relacionamentos</a:t>
            </a:r>
            <a:br>
              <a:rPr lang="pt-BR" sz="3200" dirty="0" smtClean="0"/>
            </a:br>
            <a:endParaRPr lang="pt-B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1" name="Google Shape;2311;p67"/>
          <p:cNvSpPr txBox="1">
            <a:spLocks noGrp="1"/>
          </p:cNvSpPr>
          <p:nvPr>
            <p:ph type="ctrTitle"/>
          </p:nvPr>
        </p:nvSpPr>
        <p:spPr>
          <a:xfrm>
            <a:off x="611560" y="915566"/>
            <a:ext cx="7776864" cy="38164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3200" dirty="0" smtClean="0"/>
              <a:t>O </a:t>
            </a:r>
            <a:r>
              <a:rPr lang="pt-BR" sz="3200" dirty="0"/>
              <a:t>projeto de banco de dados é fundamental para o sucesso do nosso e-commerce de informática. Agradecemos a atenção de todos e estamos abertos a perguntas e discussões sobre o projeto. Obrigado.</a:t>
            </a:r>
          </a:p>
        </p:txBody>
      </p:sp>
      <p:sp>
        <p:nvSpPr>
          <p:cNvPr id="2313" name="Google Shape;2313;p67"/>
          <p:cNvSpPr txBox="1">
            <a:spLocks noGrp="1"/>
          </p:cNvSpPr>
          <p:nvPr>
            <p:ph type="subTitle" idx="2"/>
          </p:nvPr>
        </p:nvSpPr>
        <p:spPr>
          <a:xfrm>
            <a:off x="5004048" y="483518"/>
            <a:ext cx="3096344" cy="5760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dirty="0" smtClean="0">
                <a:latin typeface="Red Hat Text"/>
                <a:ea typeface="Red Hat Text"/>
                <a:cs typeface="Red Hat Text"/>
                <a:sym typeface="Red Hat Text"/>
              </a:rPr>
              <a:t>Conclusão</a:t>
            </a:r>
            <a:endParaRPr sz="3600" b="1" dirty="0">
              <a:latin typeface="Red Hat Text"/>
              <a:ea typeface="Red Hat Text"/>
              <a:cs typeface="Red Hat Text"/>
              <a:sym typeface="Red Hat Tex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Red Hat Text"/>
              <a:ea typeface="Red Hat Text"/>
              <a:cs typeface="Red Hat Text"/>
              <a:sym typeface="Red Hat Tex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</p:spTree>
    <p:extLst>
      <p:ext uri="{BB962C8B-B14F-4D97-AF65-F5344CB8AC3E}">
        <p14:creationId xmlns:p14="http://schemas.microsoft.com/office/powerpoint/2010/main" val="268034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/>
            </a:gs>
            <a:gs pos="3000">
              <a:schemeClr val="bg2"/>
            </a:gs>
            <a:gs pos="52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0"/>
          <p:cNvSpPr txBox="1">
            <a:spLocks noGrp="1"/>
          </p:cNvSpPr>
          <p:nvPr>
            <p:ph type="title"/>
          </p:nvPr>
        </p:nvSpPr>
        <p:spPr>
          <a:xfrm>
            <a:off x="2555776" y="540000"/>
            <a:ext cx="5868249" cy="6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2"/>
                </a:solidFill>
              </a:rPr>
              <a:t>Objetivos do Banco de Dados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63" name="Google Shape;363;p40"/>
          <p:cNvSpPr txBox="1">
            <a:spLocks noGrp="1"/>
          </p:cNvSpPr>
          <p:nvPr>
            <p:ph type="subTitle" idx="1"/>
          </p:nvPr>
        </p:nvSpPr>
        <p:spPr>
          <a:xfrm>
            <a:off x="1101550" y="1709525"/>
            <a:ext cx="27432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 smtClean="0">
                <a:solidFill>
                  <a:schemeClr val="bg2"/>
                </a:solidFill>
              </a:rPr>
              <a:t>Permitir </a:t>
            </a:r>
            <a:r>
              <a:rPr lang="pt-BR" dirty="0">
                <a:solidFill>
                  <a:schemeClr val="bg2"/>
                </a:solidFill>
              </a:rPr>
              <a:t>que </a:t>
            </a:r>
            <a:r>
              <a:rPr lang="pt-BR" dirty="0" smtClean="0">
                <a:solidFill>
                  <a:schemeClr val="bg2"/>
                </a:solidFill>
              </a:rPr>
              <a:t>as </a:t>
            </a:r>
            <a:r>
              <a:rPr lang="pt-BR" dirty="0">
                <a:solidFill>
                  <a:schemeClr val="bg2"/>
                </a:solidFill>
              </a:rPr>
              <a:t>informações sejam facilmente acessadas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364" name="Google Shape;364;p40"/>
          <p:cNvSpPr txBox="1">
            <a:spLocks noGrp="1"/>
          </p:cNvSpPr>
          <p:nvPr>
            <p:ph type="title" idx="2"/>
          </p:nvPr>
        </p:nvSpPr>
        <p:spPr>
          <a:xfrm>
            <a:off x="643800" y="1709525"/>
            <a:ext cx="5925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01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366" name="Google Shape;366;p40"/>
          <p:cNvSpPr txBox="1">
            <a:spLocks noGrp="1"/>
          </p:cNvSpPr>
          <p:nvPr>
            <p:ph type="subTitle" idx="4"/>
          </p:nvPr>
        </p:nvSpPr>
        <p:spPr>
          <a:xfrm>
            <a:off x="1101550" y="2654025"/>
            <a:ext cx="3326434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 smtClean="0">
                <a:solidFill>
                  <a:schemeClr val="bg2"/>
                </a:solidFill>
              </a:rPr>
              <a:t>Garantir </a:t>
            </a:r>
            <a:r>
              <a:rPr lang="pt-BR" dirty="0">
                <a:solidFill>
                  <a:schemeClr val="bg2"/>
                </a:solidFill>
              </a:rPr>
              <a:t>a integridade dos dados e fornecer segurança e privacidade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367" name="Google Shape;367;p40"/>
          <p:cNvSpPr txBox="1">
            <a:spLocks noGrp="1"/>
          </p:cNvSpPr>
          <p:nvPr>
            <p:ph type="title" idx="5"/>
          </p:nvPr>
        </p:nvSpPr>
        <p:spPr>
          <a:xfrm>
            <a:off x="643800" y="2654025"/>
            <a:ext cx="5925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bg2"/>
                </a:solidFill>
              </a:rPr>
              <a:t>02</a:t>
            </a:r>
            <a:endParaRPr>
              <a:solidFill>
                <a:schemeClr val="bg2"/>
              </a:solidFill>
            </a:endParaRPr>
          </a:p>
        </p:txBody>
      </p:sp>
      <p:sp>
        <p:nvSpPr>
          <p:cNvPr id="369" name="Google Shape;369;p40"/>
          <p:cNvSpPr txBox="1">
            <a:spLocks noGrp="1"/>
          </p:cNvSpPr>
          <p:nvPr>
            <p:ph type="subTitle" idx="7"/>
          </p:nvPr>
        </p:nvSpPr>
        <p:spPr>
          <a:xfrm>
            <a:off x="1101550" y="3598525"/>
            <a:ext cx="347045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 smtClean="0">
                <a:solidFill>
                  <a:schemeClr val="bg2"/>
                </a:solidFill>
              </a:rPr>
              <a:t>Garantir </a:t>
            </a:r>
            <a:r>
              <a:rPr lang="pt-BR" dirty="0">
                <a:solidFill>
                  <a:schemeClr val="bg2"/>
                </a:solidFill>
              </a:rPr>
              <a:t>a confiabilidade das informações </a:t>
            </a:r>
            <a:r>
              <a:rPr lang="pt-BR" dirty="0" smtClean="0">
                <a:solidFill>
                  <a:schemeClr val="bg2"/>
                </a:solidFill>
              </a:rPr>
              <a:t>armazenadas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370" name="Google Shape;370;p40"/>
          <p:cNvSpPr txBox="1">
            <a:spLocks noGrp="1"/>
          </p:cNvSpPr>
          <p:nvPr>
            <p:ph type="title" idx="8"/>
          </p:nvPr>
        </p:nvSpPr>
        <p:spPr>
          <a:xfrm>
            <a:off x="643800" y="3598525"/>
            <a:ext cx="5925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bg2"/>
                </a:solidFill>
              </a:rPr>
              <a:t>03</a:t>
            </a:r>
            <a:endParaRPr>
              <a:solidFill>
                <a:schemeClr val="bg2"/>
              </a:solidFill>
            </a:endParaRPr>
          </a:p>
        </p:txBody>
      </p:sp>
      <p:sp>
        <p:nvSpPr>
          <p:cNvPr id="372" name="Google Shape;372;p40"/>
          <p:cNvSpPr txBox="1">
            <a:spLocks noGrp="1"/>
          </p:cNvSpPr>
          <p:nvPr>
            <p:ph type="subTitle" idx="13"/>
          </p:nvPr>
        </p:nvSpPr>
        <p:spPr>
          <a:xfrm>
            <a:off x="5313373" y="1709525"/>
            <a:ext cx="27432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 smtClean="0">
                <a:solidFill>
                  <a:schemeClr val="bg2"/>
                </a:solidFill>
              </a:rPr>
              <a:t>Armazenar </a:t>
            </a:r>
            <a:r>
              <a:rPr lang="pt-BR" dirty="0">
                <a:solidFill>
                  <a:schemeClr val="bg2"/>
                </a:solidFill>
              </a:rPr>
              <a:t>informações sobre os produtos disponíveis, os </a:t>
            </a:r>
            <a:r>
              <a:rPr lang="pt-BR" dirty="0" smtClean="0">
                <a:solidFill>
                  <a:schemeClr val="bg2"/>
                </a:solidFill>
              </a:rPr>
              <a:t>clientes e </a:t>
            </a:r>
            <a:r>
              <a:rPr lang="pt-BR" dirty="0">
                <a:solidFill>
                  <a:schemeClr val="bg2"/>
                </a:solidFill>
              </a:rPr>
              <a:t>as transações realizadas 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373" name="Google Shape;373;p40"/>
          <p:cNvSpPr txBox="1">
            <a:spLocks noGrp="1"/>
          </p:cNvSpPr>
          <p:nvPr>
            <p:ph type="title" idx="14"/>
          </p:nvPr>
        </p:nvSpPr>
        <p:spPr>
          <a:xfrm>
            <a:off x="4886144" y="1709525"/>
            <a:ext cx="5925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bg2"/>
                </a:solidFill>
              </a:rPr>
              <a:t>04</a:t>
            </a:r>
            <a:endParaRPr>
              <a:solidFill>
                <a:schemeClr val="bg2"/>
              </a:solidFill>
            </a:endParaRPr>
          </a:p>
        </p:txBody>
      </p:sp>
      <p:sp>
        <p:nvSpPr>
          <p:cNvPr id="378" name="Google Shape;378;p40"/>
          <p:cNvSpPr txBox="1">
            <a:spLocks noGrp="1"/>
          </p:cNvSpPr>
          <p:nvPr>
            <p:ph type="subTitle" idx="19"/>
          </p:nvPr>
        </p:nvSpPr>
        <p:spPr>
          <a:xfrm>
            <a:off x="5313373" y="3598525"/>
            <a:ext cx="27432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 smtClean="0">
                <a:solidFill>
                  <a:schemeClr val="bg2"/>
                </a:solidFill>
              </a:rPr>
              <a:t>Fornecer informações precisas para tomada </a:t>
            </a:r>
            <a:r>
              <a:rPr lang="pt-BR" dirty="0">
                <a:solidFill>
                  <a:schemeClr val="bg2"/>
                </a:solidFill>
              </a:rPr>
              <a:t>de </a:t>
            </a:r>
            <a:r>
              <a:rPr lang="pt-BR" dirty="0" smtClean="0">
                <a:solidFill>
                  <a:schemeClr val="bg2"/>
                </a:solidFill>
              </a:rPr>
              <a:t>decisões 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379" name="Google Shape;379;p40"/>
          <p:cNvSpPr txBox="1">
            <a:spLocks noGrp="1"/>
          </p:cNvSpPr>
          <p:nvPr>
            <p:ph type="title" idx="20"/>
          </p:nvPr>
        </p:nvSpPr>
        <p:spPr>
          <a:xfrm>
            <a:off x="4886144" y="3598525"/>
            <a:ext cx="5925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2"/>
                </a:solidFill>
              </a:rPr>
              <a:t>05</a:t>
            </a:r>
            <a:endParaRPr dirty="0">
              <a:solidFill>
                <a:schemeClr val="bg2"/>
              </a:solidFill>
            </a:endParaRPr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" y="0"/>
            <a:ext cx="2123281" cy="803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971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/>
            </a:gs>
            <a:gs pos="3000">
              <a:schemeClr val="bg2"/>
            </a:gs>
            <a:gs pos="52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" name="Google Shape;386;p41"/>
          <p:cNvGrpSpPr/>
          <p:nvPr/>
        </p:nvGrpSpPr>
        <p:grpSpPr>
          <a:xfrm>
            <a:off x="6248183" y="32438"/>
            <a:ext cx="2938372" cy="3713114"/>
            <a:chOff x="2261775" y="711175"/>
            <a:chExt cx="3187300" cy="4027675"/>
          </a:xfrm>
        </p:grpSpPr>
        <p:sp>
          <p:nvSpPr>
            <p:cNvPr id="387" name="Google Shape;387;p41"/>
            <p:cNvSpPr/>
            <p:nvPr/>
          </p:nvSpPr>
          <p:spPr>
            <a:xfrm>
              <a:off x="2281800" y="2780150"/>
              <a:ext cx="3147275" cy="1809225"/>
            </a:xfrm>
            <a:custGeom>
              <a:avLst/>
              <a:gdLst/>
              <a:ahLst/>
              <a:cxnLst/>
              <a:rect l="l" t="t" r="r" b="b"/>
              <a:pathLst>
                <a:path w="125891" h="72369" extrusionOk="0">
                  <a:moveTo>
                    <a:pt x="76543" y="0"/>
                  </a:moveTo>
                  <a:cubicBezTo>
                    <a:pt x="75913" y="0"/>
                    <a:pt x="75288" y="142"/>
                    <a:pt x="74721" y="425"/>
                  </a:cubicBezTo>
                  <a:lnTo>
                    <a:pt x="1035" y="43023"/>
                  </a:lnTo>
                  <a:cubicBezTo>
                    <a:pt x="1" y="43556"/>
                    <a:pt x="1" y="44524"/>
                    <a:pt x="1035" y="45091"/>
                  </a:cubicBezTo>
                  <a:lnTo>
                    <a:pt x="47501" y="71943"/>
                  </a:lnTo>
                  <a:cubicBezTo>
                    <a:pt x="48085" y="72227"/>
                    <a:pt x="48710" y="72369"/>
                    <a:pt x="49336" y="72369"/>
                  </a:cubicBezTo>
                  <a:cubicBezTo>
                    <a:pt x="49961" y="72369"/>
                    <a:pt x="50587" y="72227"/>
                    <a:pt x="51170" y="71943"/>
                  </a:cubicBezTo>
                  <a:lnTo>
                    <a:pt x="124856" y="29379"/>
                  </a:lnTo>
                  <a:cubicBezTo>
                    <a:pt x="125890" y="28812"/>
                    <a:pt x="125890" y="27845"/>
                    <a:pt x="124856" y="27278"/>
                  </a:cubicBezTo>
                  <a:lnTo>
                    <a:pt x="78390" y="425"/>
                  </a:lnTo>
                  <a:cubicBezTo>
                    <a:pt x="77806" y="142"/>
                    <a:pt x="77172" y="0"/>
                    <a:pt x="76543" y="0"/>
                  </a:cubicBezTo>
                  <a:close/>
                </a:path>
              </a:pathLst>
            </a:custGeom>
            <a:solidFill>
              <a:srgbClr val="5C0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41"/>
            <p:cNvSpPr/>
            <p:nvPr/>
          </p:nvSpPr>
          <p:spPr>
            <a:xfrm>
              <a:off x="2261775" y="3859875"/>
              <a:ext cx="1253425" cy="878250"/>
            </a:xfrm>
            <a:custGeom>
              <a:avLst/>
              <a:gdLst/>
              <a:ahLst/>
              <a:cxnLst/>
              <a:rect l="l" t="t" r="r" b="b"/>
              <a:pathLst>
                <a:path w="50137" h="35130" extrusionOk="0">
                  <a:moveTo>
                    <a:pt x="1535" y="0"/>
                  </a:moveTo>
                  <a:lnTo>
                    <a:pt x="1535" y="0"/>
                  </a:lnTo>
                  <a:cubicBezTo>
                    <a:pt x="635" y="701"/>
                    <a:pt x="68" y="1802"/>
                    <a:pt x="1" y="2969"/>
                  </a:cubicBezTo>
                  <a:lnTo>
                    <a:pt x="1" y="4670"/>
                  </a:lnTo>
                  <a:cubicBezTo>
                    <a:pt x="68" y="5971"/>
                    <a:pt x="735" y="7139"/>
                    <a:pt x="1836" y="7873"/>
                  </a:cubicBezTo>
                  <a:lnTo>
                    <a:pt x="48302" y="34692"/>
                  </a:lnTo>
                  <a:cubicBezTo>
                    <a:pt x="48821" y="34967"/>
                    <a:pt x="49396" y="35130"/>
                    <a:pt x="49976" y="35130"/>
                  </a:cubicBezTo>
                  <a:cubicBezTo>
                    <a:pt x="50030" y="35130"/>
                    <a:pt x="50083" y="35128"/>
                    <a:pt x="50137" y="35126"/>
                  </a:cubicBezTo>
                  <a:lnTo>
                    <a:pt x="50137" y="29188"/>
                  </a:lnTo>
                  <a:cubicBezTo>
                    <a:pt x="49503" y="29188"/>
                    <a:pt x="48869" y="29055"/>
                    <a:pt x="48302" y="28754"/>
                  </a:cubicBezTo>
                  <a:lnTo>
                    <a:pt x="1836" y="1902"/>
                  </a:lnTo>
                  <a:cubicBezTo>
                    <a:pt x="935" y="1368"/>
                    <a:pt x="835" y="567"/>
                    <a:pt x="1535" y="0"/>
                  </a:cubicBezTo>
                  <a:close/>
                </a:path>
              </a:pathLst>
            </a:custGeom>
            <a:solidFill>
              <a:srgbClr val="5C0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41"/>
            <p:cNvSpPr/>
            <p:nvPr/>
          </p:nvSpPr>
          <p:spPr>
            <a:xfrm>
              <a:off x="3515175" y="3467100"/>
              <a:ext cx="1933900" cy="1271750"/>
            </a:xfrm>
            <a:custGeom>
              <a:avLst/>
              <a:gdLst/>
              <a:ahLst/>
              <a:cxnLst/>
              <a:rect l="l" t="t" r="r" b="b"/>
              <a:pathLst>
                <a:path w="77356" h="50870" extrusionOk="0">
                  <a:moveTo>
                    <a:pt x="75822" y="0"/>
                  </a:moveTo>
                  <a:cubicBezTo>
                    <a:pt x="75826" y="4"/>
                    <a:pt x="75831" y="8"/>
                    <a:pt x="75836" y="12"/>
                  </a:cubicBezTo>
                  <a:lnTo>
                    <a:pt x="75836" y="12"/>
                  </a:lnTo>
                  <a:cubicBezTo>
                    <a:pt x="75831" y="8"/>
                    <a:pt x="75826" y="4"/>
                    <a:pt x="75822" y="0"/>
                  </a:cubicBezTo>
                  <a:close/>
                  <a:moveTo>
                    <a:pt x="75836" y="12"/>
                  </a:moveTo>
                  <a:cubicBezTo>
                    <a:pt x="76521" y="579"/>
                    <a:pt x="76449" y="1405"/>
                    <a:pt x="75521" y="1901"/>
                  </a:cubicBezTo>
                  <a:lnTo>
                    <a:pt x="1835" y="44465"/>
                  </a:lnTo>
                  <a:cubicBezTo>
                    <a:pt x="1268" y="44766"/>
                    <a:pt x="635" y="44899"/>
                    <a:pt x="1" y="44899"/>
                  </a:cubicBezTo>
                  <a:lnTo>
                    <a:pt x="1" y="50870"/>
                  </a:lnTo>
                  <a:cubicBezTo>
                    <a:pt x="635" y="50870"/>
                    <a:pt x="1268" y="50703"/>
                    <a:pt x="1835" y="50403"/>
                  </a:cubicBezTo>
                  <a:lnTo>
                    <a:pt x="75521" y="7872"/>
                  </a:lnTo>
                  <a:cubicBezTo>
                    <a:pt x="76622" y="7172"/>
                    <a:pt x="77289" y="5971"/>
                    <a:pt x="77356" y="4703"/>
                  </a:cubicBezTo>
                  <a:lnTo>
                    <a:pt x="77356" y="2969"/>
                  </a:lnTo>
                  <a:cubicBezTo>
                    <a:pt x="77290" y="1808"/>
                    <a:pt x="76728" y="746"/>
                    <a:pt x="75836" y="12"/>
                  </a:cubicBezTo>
                  <a:close/>
                </a:path>
              </a:pathLst>
            </a:custGeom>
            <a:solidFill>
              <a:srgbClr val="5C0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41"/>
            <p:cNvSpPr/>
            <p:nvPr/>
          </p:nvSpPr>
          <p:spPr>
            <a:xfrm>
              <a:off x="2896400" y="4128600"/>
              <a:ext cx="196850" cy="104075"/>
            </a:xfrm>
            <a:custGeom>
              <a:avLst/>
              <a:gdLst/>
              <a:ahLst/>
              <a:cxnLst/>
              <a:rect l="l" t="t" r="r" b="b"/>
              <a:pathLst>
                <a:path w="7874" h="4163" extrusionOk="0">
                  <a:moveTo>
                    <a:pt x="3924" y="1"/>
                  </a:moveTo>
                  <a:cubicBezTo>
                    <a:pt x="3053" y="1"/>
                    <a:pt x="2186" y="209"/>
                    <a:pt x="1402" y="626"/>
                  </a:cubicBezTo>
                  <a:cubicBezTo>
                    <a:pt x="1" y="1427"/>
                    <a:pt x="1" y="2728"/>
                    <a:pt x="1402" y="3562"/>
                  </a:cubicBezTo>
                  <a:cubicBezTo>
                    <a:pt x="2186" y="3962"/>
                    <a:pt x="3053" y="4162"/>
                    <a:pt x="3924" y="4162"/>
                  </a:cubicBezTo>
                  <a:cubicBezTo>
                    <a:pt x="4796" y="4162"/>
                    <a:pt x="5671" y="3962"/>
                    <a:pt x="6472" y="3562"/>
                  </a:cubicBezTo>
                  <a:cubicBezTo>
                    <a:pt x="7873" y="2728"/>
                    <a:pt x="7873" y="1427"/>
                    <a:pt x="6472" y="626"/>
                  </a:cubicBezTo>
                  <a:cubicBezTo>
                    <a:pt x="5671" y="209"/>
                    <a:pt x="4796" y="1"/>
                    <a:pt x="3924" y="1"/>
                  </a:cubicBezTo>
                  <a:close/>
                </a:path>
              </a:pathLst>
            </a:custGeom>
            <a:solidFill>
              <a:srgbClr val="9312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1"/>
            <p:cNvSpPr/>
            <p:nvPr/>
          </p:nvSpPr>
          <p:spPr>
            <a:xfrm>
              <a:off x="2522800" y="2918150"/>
              <a:ext cx="2646925" cy="1524250"/>
            </a:xfrm>
            <a:custGeom>
              <a:avLst/>
              <a:gdLst/>
              <a:ahLst/>
              <a:cxnLst/>
              <a:rect l="l" t="t" r="r" b="b"/>
              <a:pathLst>
                <a:path w="105877" h="60970" extrusionOk="0">
                  <a:moveTo>
                    <a:pt x="59660" y="1"/>
                  </a:moveTo>
                  <a:cubicBezTo>
                    <a:pt x="59285" y="1"/>
                    <a:pt x="58909" y="92"/>
                    <a:pt x="58576" y="276"/>
                  </a:cubicBezTo>
                  <a:lnTo>
                    <a:pt x="601" y="33733"/>
                  </a:lnTo>
                  <a:cubicBezTo>
                    <a:pt x="1" y="34100"/>
                    <a:pt x="1" y="34667"/>
                    <a:pt x="601" y="35034"/>
                  </a:cubicBezTo>
                  <a:lnTo>
                    <a:pt x="45100" y="60719"/>
                  </a:lnTo>
                  <a:cubicBezTo>
                    <a:pt x="45450" y="60886"/>
                    <a:pt x="45825" y="60969"/>
                    <a:pt x="46200" y="60969"/>
                  </a:cubicBezTo>
                  <a:cubicBezTo>
                    <a:pt x="46576" y="60969"/>
                    <a:pt x="46951" y="60886"/>
                    <a:pt x="47301" y="60719"/>
                  </a:cubicBezTo>
                  <a:lnTo>
                    <a:pt x="105243" y="27229"/>
                  </a:lnTo>
                  <a:cubicBezTo>
                    <a:pt x="105876" y="26895"/>
                    <a:pt x="105876" y="26328"/>
                    <a:pt x="105243" y="25961"/>
                  </a:cubicBezTo>
                  <a:lnTo>
                    <a:pt x="60744" y="276"/>
                  </a:lnTo>
                  <a:cubicBezTo>
                    <a:pt x="60411" y="92"/>
                    <a:pt x="60035" y="1"/>
                    <a:pt x="596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1"/>
            <p:cNvSpPr/>
            <p:nvPr/>
          </p:nvSpPr>
          <p:spPr>
            <a:xfrm>
              <a:off x="4729375" y="3151450"/>
              <a:ext cx="49225" cy="25875"/>
            </a:xfrm>
            <a:custGeom>
              <a:avLst/>
              <a:gdLst/>
              <a:ahLst/>
              <a:cxnLst/>
              <a:rect l="l" t="t" r="r" b="b"/>
              <a:pathLst>
                <a:path w="1969" h="1035" extrusionOk="0">
                  <a:moveTo>
                    <a:pt x="1001" y="0"/>
                  </a:moveTo>
                  <a:cubicBezTo>
                    <a:pt x="785" y="0"/>
                    <a:pt x="568" y="50"/>
                    <a:pt x="368" y="151"/>
                  </a:cubicBezTo>
                  <a:cubicBezTo>
                    <a:pt x="1" y="351"/>
                    <a:pt x="1" y="684"/>
                    <a:pt x="368" y="884"/>
                  </a:cubicBezTo>
                  <a:cubicBezTo>
                    <a:pt x="568" y="984"/>
                    <a:pt x="785" y="1034"/>
                    <a:pt x="1001" y="1034"/>
                  </a:cubicBezTo>
                  <a:cubicBezTo>
                    <a:pt x="1218" y="1034"/>
                    <a:pt x="1435" y="984"/>
                    <a:pt x="1635" y="884"/>
                  </a:cubicBezTo>
                  <a:cubicBezTo>
                    <a:pt x="1969" y="751"/>
                    <a:pt x="1969" y="284"/>
                    <a:pt x="1635" y="151"/>
                  </a:cubicBezTo>
                  <a:cubicBezTo>
                    <a:pt x="1435" y="50"/>
                    <a:pt x="1218" y="0"/>
                    <a:pt x="10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41"/>
            <p:cNvSpPr/>
            <p:nvPr/>
          </p:nvSpPr>
          <p:spPr>
            <a:xfrm>
              <a:off x="4771900" y="3274650"/>
              <a:ext cx="100100" cy="53000"/>
            </a:xfrm>
            <a:custGeom>
              <a:avLst/>
              <a:gdLst/>
              <a:ahLst/>
              <a:cxnLst/>
              <a:rect l="l" t="t" r="r" b="b"/>
              <a:pathLst>
                <a:path w="4004" h="2120" extrusionOk="0">
                  <a:moveTo>
                    <a:pt x="2007" y="1"/>
                  </a:moveTo>
                  <a:cubicBezTo>
                    <a:pt x="1569" y="1"/>
                    <a:pt x="1135" y="109"/>
                    <a:pt x="735" y="326"/>
                  </a:cubicBezTo>
                  <a:cubicBezTo>
                    <a:pt x="1" y="726"/>
                    <a:pt x="1" y="1394"/>
                    <a:pt x="735" y="1794"/>
                  </a:cubicBezTo>
                  <a:cubicBezTo>
                    <a:pt x="1135" y="2011"/>
                    <a:pt x="1569" y="2119"/>
                    <a:pt x="2007" y="2119"/>
                  </a:cubicBezTo>
                  <a:cubicBezTo>
                    <a:pt x="2444" y="2119"/>
                    <a:pt x="2886" y="2011"/>
                    <a:pt x="3303" y="1794"/>
                  </a:cubicBezTo>
                  <a:cubicBezTo>
                    <a:pt x="4004" y="1394"/>
                    <a:pt x="4004" y="726"/>
                    <a:pt x="3303" y="326"/>
                  </a:cubicBezTo>
                  <a:cubicBezTo>
                    <a:pt x="2886" y="109"/>
                    <a:pt x="2444" y="1"/>
                    <a:pt x="20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1"/>
            <p:cNvSpPr/>
            <p:nvPr/>
          </p:nvSpPr>
          <p:spPr>
            <a:xfrm>
              <a:off x="4475025" y="3101100"/>
              <a:ext cx="281900" cy="159100"/>
            </a:xfrm>
            <a:custGeom>
              <a:avLst/>
              <a:gdLst/>
              <a:ahLst/>
              <a:cxnLst/>
              <a:rect l="l" t="t" r="r" b="b"/>
              <a:pathLst>
                <a:path w="11276" h="6364" extrusionOk="0">
                  <a:moveTo>
                    <a:pt x="1341" y="0"/>
                  </a:moveTo>
                  <a:cubicBezTo>
                    <a:pt x="1042" y="0"/>
                    <a:pt x="743" y="67"/>
                    <a:pt x="468" y="196"/>
                  </a:cubicBezTo>
                  <a:cubicBezTo>
                    <a:pt x="1" y="463"/>
                    <a:pt x="34" y="930"/>
                    <a:pt x="535" y="1231"/>
                  </a:cubicBezTo>
                  <a:lnTo>
                    <a:pt x="9007" y="6134"/>
                  </a:lnTo>
                  <a:cubicBezTo>
                    <a:pt x="9299" y="6289"/>
                    <a:pt x="9618" y="6364"/>
                    <a:pt x="9935" y="6364"/>
                  </a:cubicBezTo>
                  <a:cubicBezTo>
                    <a:pt x="10235" y="6364"/>
                    <a:pt x="10533" y="6297"/>
                    <a:pt x="10809" y="6167"/>
                  </a:cubicBezTo>
                  <a:cubicBezTo>
                    <a:pt x="11276" y="5901"/>
                    <a:pt x="11242" y="5434"/>
                    <a:pt x="10742" y="5133"/>
                  </a:cubicBezTo>
                  <a:lnTo>
                    <a:pt x="2269" y="230"/>
                  </a:lnTo>
                  <a:cubicBezTo>
                    <a:pt x="1977" y="75"/>
                    <a:pt x="1659" y="0"/>
                    <a:pt x="13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1"/>
            <p:cNvSpPr/>
            <p:nvPr/>
          </p:nvSpPr>
          <p:spPr>
            <a:xfrm>
              <a:off x="3953000" y="2989250"/>
              <a:ext cx="1104975" cy="635675"/>
            </a:xfrm>
            <a:custGeom>
              <a:avLst/>
              <a:gdLst/>
              <a:ahLst/>
              <a:cxnLst/>
              <a:rect l="l" t="t" r="r" b="b"/>
              <a:pathLst>
                <a:path w="44199" h="25427" extrusionOk="0">
                  <a:moveTo>
                    <a:pt x="8106" y="0"/>
                  </a:moveTo>
                  <a:lnTo>
                    <a:pt x="601" y="4337"/>
                  </a:lnTo>
                  <a:cubicBezTo>
                    <a:pt x="0" y="4704"/>
                    <a:pt x="0" y="5271"/>
                    <a:pt x="601" y="5604"/>
                  </a:cubicBezTo>
                  <a:lnTo>
                    <a:pt x="34492" y="25152"/>
                  </a:lnTo>
                  <a:cubicBezTo>
                    <a:pt x="34842" y="25335"/>
                    <a:pt x="35225" y="25427"/>
                    <a:pt x="35605" y="25427"/>
                  </a:cubicBezTo>
                  <a:cubicBezTo>
                    <a:pt x="35984" y="25427"/>
                    <a:pt x="36360" y="25335"/>
                    <a:pt x="36693" y="25152"/>
                  </a:cubicBezTo>
                  <a:lnTo>
                    <a:pt x="44198" y="20849"/>
                  </a:lnTo>
                  <a:lnTo>
                    <a:pt x="810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1"/>
            <p:cNvSpPr/>
            <p:nvPr/>
          </p:nvSpPr>
          <p:spPr>
            <a:xfrm>
              <a:off x="3827900" y="3141650"/>
              <a:ext cx="150975" cy="78625"/>
            </a:xfrm>
            <a:custGeom>
              <a:avLst/>
              <a:gdLst/>
              <a:ahLst/>
              <a:cxnLst/>
              <a:rect l="l" t="t" r="r" b="b"/>
              <a:pathLst>
                <a:path w="6039" h="3145" extrusionOk="0">
                  <a:moveTo>
                    <a:pt x="2786" y="0"/>
                  </a:moveTo>
                  <a:cubicBezTo>
                    <a:pt x="2661" y="0"/>
                    <a:pt x="2536" y="25"/>
                    <a:pt x="2436" y="76"/>
                  </a:cubicBezTo>
                  <a:lnTo>
                    <a:pt x="701" y="1076"/>
                  </a:lnTo>
                  <a:cubicBezTo>
                    <a:pt x="501" y="1176"/>
                    <a:pt x="501" y="1376"/>
                    <a:pt x="701" y="1477"/>
                  </a:cubicBezTo>
                  <a:lnTo>
                    <a:pt x="935" y="1610"/>
                  </a:lnTo>
                  <a:lnTo>
                    <a:pt x="101" y="2077"/>
                  </a:lnTo>
                  <a:cubicBezTo>
                    <a:pt x="1" y="2144"/>
                    <a:pt x="1" y="2177"/>
                    <a:pt x="101" y="2177"/>
                  </a:cubicBezTo>
                  <a:lnTo>
                    <a:pt x="1635" y="2010"/>
                  </a:lnTo>
                  <a:lnTo>
                    <a:pt x="3436" y="3044"/>
                  </a:lnTo>
                  <a:cubicBezTo>
                    <a:pt x="3553" y="3111"/>
                    <a:pt x="3678" y="3144"/>
                    <a:pt x="3803" y="3144"/>
                  </a:cubicBezTo>
                  <a:cubicBezTo>
                    <a:pt x="3928" y="3144"/>
                    <a:pt x="4054" y="3111"/>
                    <a:pt x="4170" y="3044"/>
                  </a:cubicBezTo>
                  <a:lnTo>
                    <a:pt x="5872" y="2077"/>
                  </a:lnTo>
                  <a:cubicBezTo>
                    <a:pt x="6038" y="1977"/>
                    <a:pt x="6038" y="1710"/>
                    <a:pt x="5872" y="1643"/>
                  </a:cubicBezTo>
                  <a:lnTo>
                    <a:pt x="3136" y="76"/>
                  </a:lnTo>
                  <a:cubicBezTo>
                    <a:pt x="3036" y="25"/>
                    <a:pt x="2911" y="0"/>
                    <a:pt x="2786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41"/>
            <p:cNvSpPr/>
            <p:nvPr/>
          </p:nvSpPr>
          <p:spPr>
            <a:xfrm>
              <a:off x="3978850" y="3225450"/>
              <a:ext cx="120100" cy="64400"/>
            </a:xfrm>
            <a:custGeom>
              <a:avLst/>
              <a:gdLst/>
              <a:ahLst/>
              <a:cxnLst/>
              <a:rect l="l" t="t" r="r" b="b"/>
              <a:pathLst>
                <a:path w="4804" h="2576" extrusionOk="0">
                  <a:moveTo>
                    <a:pt x="1668" y="1"/>
                  </a:moveTo>
                  <a:cubicBezTo>
                    <a:pt x="1360" y="1"/>
                    <a:pt x="1051" y="76"/>
                    <a:pt x="768" y="226"/>
                  </a:cubicBezTo>
                  <a:cubicBezTo>
                    <a:pt x="0" y="660"/>
                    <a:pt x="167" y="1394"/>
                    <a:pt x="434" y="1961"/>
                  </a:cubicBezTo>
                  <a:lnTo>
                    <a:pt x="634" y="2361"/>
                  </a:lnTo>
                  <a:lnTo>
                    <a:pt x="1335" y="2461"/>
                  </a:lnTo>
                  <a:cubicBezTo>
                    <a:pt x="1774" y="2522"/>
                    <a:pt x="2275" y="2575"/>
                    <a:pt x="2760" y="2575"/>
                  </a:cubicBezTo>
                  <a:cubicBezTo>
                    <a:pt x="3343" y="2575"/>
                    <a:pt x="3903" y="2498"/>
                    <a:pt x="4303" y="2261"/>
                  </a:cubicBezTo>
                  <a:cubicBezTo>
                    <a:pt x="4804" y="2094"/>
                    <a:pt x="4804" y="1360"/>
                    <a:pt x="4303" y="1227"/>
                  </a:cubicBezTo>
                  <a:cubicBezTo>
                    <a:pt x="4019" y="1073"/>
                    <a:pt x="3691" y="992"/>
                    <a:pt x="3357" y="992"/>
                  </a:cubicBezTo>
                  <a:cubicBezTo>
                    <a:pt x="3183" y="992"/>
                    <a:pt x="3007" y="1014"/>
                    <a:pt x="2836" y="1060"/>
                  </a:cubicBezTo>
                  <a:cubicBezTo>
                    <a:pt x="3069" y="793"/>
                    <a:pt x="2969" y="460"/>
                    <a:pt x="2569" y="226"/>
                  </a:cubicBezTo>
                  <a:cubicBezTo>
                    <a:pt x="2285" y="76"/>
                    <a:pt x="1977" y="1"/>
                    <a:pt x="166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41"/>
            <p:cNvSpPr/>
            <p:nvPr/>
          </p:nvSpPr>
          <p:spPr>
            <a:xfrm>
              <a:off x="3050675" y="3230875"/>
              <a:ext cx="1592825" cy="915475"/>
            </a:xfrm>
            <a:custGeom>
              <a:avLst/>
              <a:gdLst/>
              <a:ahLst/>
              <a:cxnLst/>
              <a:rect l="l" t="t" r="r" b="b"/>
              <a:pathLst>
                <a:path w="63713" h="36619" extrusionOk="0">
                  <a:moveTo>
                    <a:pt x="28100" y="1"/>
                  </a:moveTo>
                  <a:cubicBezTo>
                    <a:pt x="27721" y="1"/>
                    <a:pt x="27337" y="92"/>
                    <a:pt x="26987" y="276"/>
                  </a:cubicBezTo>
                  <a:lnTo>
                    <a:pt x="601" y="15520"/>
                  </a:lnTo>
                  <a:cubicBezTo>
                    <a:pt x="1" y="15887"/>
                    <a:pt x="1" y="16454"/>
                    <a:pt x="601" y="16788"/>
                  </a:cubicBezTo>
                  <a:lnTo>
                    <a:pt x="34492" y="36368"/>
                  </a:lnTo>
                  <a:cubicBezTo>
                    <a:pt x="34842" y="36535"/>
                    <a:pt x="35218" y="36619"/>
                    <a:pt x="35593" y="36619"/>
                  </a:cubicBezTo>
                  <a:cubicBezTo>
                    <a:pt x="35968" y="36619"/>
                    <a:pt x="36343" y="36535"/>
                    <a:pt x="36694" y="36368"/>
                  </a:cubicBezTo>
                  <a:lnTo>
                    <a:pt x="63113" y="21124"/>
                  </a:lnTo>
                  <a:cubicBezTo>
                    <a:pt x="63713" y="20757"/>
                    <a:pt x="63713" y="20190"/>
                    <a:pt x="63113" y="19857"/>
                  </a:cubicBezTo>
                  <a:lnTo>
                    <a:pt x="29188" y="276"/>
                  </a:lnTo>
                  <a:cubicBezTo>
                    <a:pt x="28855" y="92"/>
                    <a:pt x="28479" y="1"/>
                    <a:pt x="2810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1"/>
            <p:cNvSpPr/>
            <p:nvPr/>
          </p:nvSpPr>
          <p:spPr>
            <a:xfrm>
              <a:off x="2924850" y="3662850"/>
              <a:ext cx="151700" cy="78000"/>
            </a:xfrm>
            <a:custGeom>
              <a:avLst/>
              <a:gdLst/>
              <a:ahLst/>
              <a:cxnLst/>
              <a:rect l="l" t="t" r="r" b="b"/>
              <a:pathLst>
                <a:path w="6068" h="3120" extrusionOk="0">
                  <a:moveTo>
                    <a:pt x="2799" y="1"/>
                  </a:moveTo>
                  <a:cubicBezTo>
                    <a:pt x="2674" y="1"/>
                    <a:pt x="2549" y="26"/>
                    <a:pt x="2432" y="76"/>
                  </a:cubicBezTo>
                  <a:lnTo>
                    <a:pt x="731" y="1077"/>
                  </a:lnTo>
                  <a:cubicBezTo>
                    <a:pt x="531" y="1143"/>
                    <a:pt x="531" y="1410"/>
                    <a:pt x="731" y="1477"/>
                  </a:cubicBezTo>
                  <a:lnTo>
                    <a:pt x="964" y="1610"/>
                  </a:lnTo>
                  <a:lnTo>
                    <a:pt x="97" y="2077"/>
                  </a:lnTo>
                  <a:cubicBezTo>
                    <a:pt x="16" y="2104"/>
                    <a:pt x="1" y="2153"/>
                    <a:pt x="51" y="2153"/>
                  </a:cubicBezTo>
                  <a:cubicBezTo>
                    <a:pt x="62" y="2153"/>
                    <a:pt x="78" y="2150"/>
                    <a:pt x="97" y="2144"/>
                  </a:cubicBezTo>
                  <a:lnTo>
                    <a:pt x="1631" y="2011"/>
                  </a:lnTo>
                  <a:lnTo>
                    <a:pt x="3399" y="3045"/>
                  </a:lnTo>
                  <a:cubicBezTo>
                    <a:pt x="3516" y="3095"/>
                    <a:pt x="3641" y="3120"/>
                    <a:pt x="3766" y="3120"/>
                  </a:cubicBezTo>
                  <a:cubicBezTo>
                    <a:pt x="3891" y="3120"/>
                    <a:pt x="4016" y="3095"/>
                    <a:pt x="4133" y="3045"/>
                  </a:cubicBezTo>
                  <a:lnTo>
                    <a:pt x="5868" y="2044"/>
                  </a:lnTo>
                  <a:cubicBezTo>
                    <a:pt x="6035" y="2011"/>
                    <a:pt x="6068" y="1710"/>
                    <a:pt x="5901" y="1644"/>
                  </a:cubicBezTo>
                  <a:lnTo>
                    <a:pt x="3166" y="76"/>
                  </a:lnTo>
                  <a:cubicBezTo>
                    <a:pt x="3049" y="26"/>
                    <a:pt x="2924" y="1"/>
                    <a:pt x="279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1"/>
            <p:cNvSpPr/>
            <p:nvPr/>
          </p:nvSpPr>
          <p:spPr>
            <a:xfrm>
              <a:off x="3075700" y="3746675"/>
              <a:ext cx="120950" cy="64100"/>
            </a:xfrm>
            <a:custGeom>
              <a:avLst/>
              <a:gdLst/>
              <a:ahLst/>
              <a:cxnLst/>
              <a:rect l="l" t="t" r="r" b="b"/>
              <a:pathLst>
                <a:path w="4838" h="2564" extrusionOk="0">
                  <a:moveTo>
                    <a:pt x="1685" y="0"/>
                  </a:moveTo>
                  <a:cubicBezTo>
                    <a:pt x="1368" y="0"/>
                    <a:pt x="1051" y="75"/>
                    <a:pt x="768" y="225"/>
                  </a:cubicBezTo>
                  <a:cubicBezTo>
                    <a:pt x="1" y="659"/>
                    <a:pt x="167" y="1393"/>
                    <a:pt x="434" y="1927"/>
                  </a:cubicBezTo>
                  <a:lnTo>
                    <a:pt x="634" y="2360"/>
                  </a:lnTo>
                  <a:lnTo>
                    <a:pt x="1335" y="2460"/>
                  </a:lnTo>
                  <a:cubicBezTo>
                    <a:pt x="1755" y="2518"/>
                    <a:pt x="2232" y="2564"/>
                    <a:pt x="2697" y="2564"/>
                  </a:cubicBezTo>
                  <a:cubicBezTo>
                    <a:pt x="3302" y="2564"/>
                    <a:pt x="3888" y="2487"/>
                    <a:pt x="4304" y="2260"/>
                  </a:cubicBezTo>
                  <a:cubicBezTo>
                    <a:pt x="4837" y="2093"/>
                    <a:pt x="4837" y="1359"/>
                    <a:pt x="4304" y="1193"/>
                  </a:cubicBezTo>
                  <a:cubicBezTo>
                    <a:pt x="4037" y="1049"/>
                    <a:pt x="3733" y="981"/>
                    <a:pt x="3429" y="981"/>
                  </a:cubicBezTo>
                  <a:cubicBezTo>
                    <a:pt x="3239" y="981"/>
                    <a:pt x="3049" y="1008"/>
                    <a:pt x="2869" y="1059"/>
                  </a:cubicBezTo>
                  <a:cubicBezTo>
                    <a:pt x="3069" y="792"/>
                    <a:pt x="3003" y="459"/>
                    <a:pt x="2602" y="225"/>
                  </a:cubicBezTo>
                  <a:cubicBezTo>
                    <a:pt x="2319" y="75"/>
                    <a:pt x="2002" y="0"/>
                    <a:pt x="168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1"/>
            <p:cNvSpPr/>
            <p:nvPr/>
          </p:nvSpPr>
          <p:spPr>
            <a:xfrm>
              <a:off x="2650400" y="3752075"/>
              <a:ext cx="1090800" cy="627350"/>
            </a:xfrm>
            <a:custGeom>
              <a:avLst/>
              <a:gdLst/>
              <a:ahLst/>
              <a:cxnLst/>
              <a:rect l="l" t="t" r="r" b="b"/>
              <a:pathLst>
                <a:path w="43632" h="25094" extrusionOk="0">
                  <a:moveTo>
                    <a:pt x="8006" y="1"/>
                  </a:moveTo>
                  <a:cubicBezTo>
                    <a:pt x="7631" y="1"/>
                    <a:pt x="7256" y="93"/>
                    <a:pt x="6905" y="276"/>
                  </a:cubicBezTo>
                  <a:lnTo>
                    <a:pt x="0" y="4246"/>
                  </a:lnTo>
                  <a:lnTo>
                    <a:pt x="36093" y="25094"/>
                  </a:lnTo>
                  <a:lnTo>
                    <a:pt x="42998" y="21124"/>
                  </a:lnTo>
                  <a:cubicBezTo>
                    <a:pt x="43632" y="20757"/>
                    <a:pt x="43632" y="20190"/>
                    <a:pt x="42998" y="19857"/>
                  </a:cubicBezTo>
                  <a:lnTo>
                    <a:pt x="9107" y="276"/>
                  </a:lnTo>
                  <a:cubicBezTo>
                    <a:pt x="8757" y="93"/>
                    <a:pt x="8381" y="1"/>
                    <a:pt x="800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1"/>
            <p:cNvSpPr/>
            <p:nvPr/>
          </p:nvSpPr>
          <p:spPr>
            <a:xfrm>
              <a:off x="3282525" y="3646375"/>
              <a:ext cx="971550" cy="499975"/>
            </a:xfrm>
            <a:custGeom>
              <a:avLst/>
              <a:gdLst/>
              <a:ahLst/>
              <a:cxnLst/>
              <a:rect l="l" t="t" r="r" b="b"/>
              <a:pathLst>
                <a:path w="38862" h="19999" extrusionOk="0">
                  <a:moveTo>
                    <a:pt x="19314" y="1"/>
                  </a:moveTo>
                  <a:lnTo>
                    <a:pt x="0" y="5171"/>
                  </a:lnTo>
                  <a:lnTo>
                    <a:pt x="25218" y="19748"/>
                  </a:lnTo>
                  <a:cubicBezTo>
                    <a:pt x="25568" y="19915"/>
                    <a:pt x="25952" y="19999"/>
                    <a:pt x="26331" y="19999"/>
                  </a:cubicBezTo>
                  <a:cubicBezTo>
                    <a:pt x="26711" y="19999"/>
                    <a:pt x="27086" y="19915"/>
                    <a:pt x="27420" y="19748"/>
                  </a:cubicBezTo>
                  <a:lnTo>
                    <a:pt x="27987" y="19415"/>
                  </a:lnTo>
                  <a:lnTo>
                    <a:pt x="38861" y="3437"/>
                  </a:lnTo>
                  <a:lnTo>
                    <a:pt x="15745" y="7973"/>
                  </a:lnTo>
                  <a:lnTo>
                    <a:pt x="1931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1"/>
            <p:cNvSpPr/>
            <p:nvPr/>
          </p:nvSpPr>
          <p:spPr>
            <a:xfrm>
              <a:off x="3477650" y="3230875"/>
              <a:ext cx="524575" cy="246450"/>
            </a:xfrm>
            <a:custGeom>
              <a:avLst/>
              <a:gdLst/>
              <a:ahLst/>
              <a:cxnLst/>
              <a:rect l="l" t="t" r="r" b="b"/>
              <a:pathLst>
                <a:path w="20983" h="9858" extrusionOk="0">
                  <a:moveTo>
                    <a:pt x="11021" y="1"/>
                  </a:moveTo>
                  <a:cubicBezTo>
                    <a:pt x="10642" y="1"/>
                    <a:pt x="10258" y="92"/>
                    <a:pt x="9908" y="276"/>
                  </a:cubicBezTo>
                  <a:lnTo>
                    <a:pt x="1" y="6013"/>
                  </a:lnTo>
                  <a:cubicBezTo>
                    <a:pt x="434" y="6881"/>
                    <a:pt x="1402" y="7681"/>
                    <a:pt x="2803" y="8382"/>
                  </a:cubicBezTo>
                  <a:cubicBezTo>
                    <a:pt x="4888" y="9366"/>
                    <a:pt x="7631" y="9858"/>
                    <a:pt x="10375" y="9858"/>
                  </a:cubicBezTo>
                  <a:cubicBezTo>
                    <a:pt x="13118" y="9858"/>
                    <a:pt x="15862" y="9366"/>
                    <a:pt x="17947" y="8382"/>
                  </a:cubicBezTo>
                  <a:cubicBezTo>
                    <a:pt x="19715" y="7548"/>
                    <a:pt x="20715" y="6480"/>
                    <a:pt x="20982" y="5413"/>
                  </a:cubicBezTo>
                  <a:lnTo>
                    <a:pt x="12109" y="276"/>
                  </a:lnTo>
                  <a:cubicBezTo>
                    <a:pt x="11776" y="92"/>
                    <a:pt x="11400" y="1"/>
                    <a:pt x="1102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1"/>
            <p:cNvSpPr/>
            <p:nvPr/>
          </p:nvSpPr>
          <p:spPr>
            <a:xfrm>
              <a:off x="2441075" y="2671950"/>
              <a:ext cx="2646925" cy="1523400"/>
            </a:xfrm>
            <a:custGeom>
              <a:avLst/>
              <a:gdLst/>
              <a:ahLst/>
              <a:cxnLst/>
              <a:rect l="l" t="t" r="r" b="b"/>
              <a:pathLst>
                <a:path w="105877" h="60936" extrusionOk="0">
                  <a:moveTo>
                    <a:pt x="59677" y="0"/>
                  </a:moveTo>
                  <a:cubicBezTo>
                    <a:pt x="59301" y="0"/>
                    <a:pt x="58926" y="83"/>
                    <a:pt x="58576" y="250"/>
                  </a:cubicBezTo>
                  <a:lnTo>
                    <a:pt x="601" y="33741"/>
                  </a:lnTo>
                  <a:cubicBezTo>
                    <a:pt x="1" y="34074"/>
                    <a:pt x="1" y="34641"/>
                    <a:pt x="601" y="34975"/>
                  </a:cubicBezTo>
                  <a:lnTo>
                    <a:pt x="10008" y="40412"/>
                  </a:lnTo>
                  <a:lnTo>
                    <a:pt x="45133" y="60660"/>
                  </a:lnTo>
                  <a:cubicBezTo>
                    <a:pt x="45467" y="60844"/>
                    <a:pt x="45842" y="60935"/>
                    <a:pt x="46221" y="60935"/>
                  </a:cubicBezTo>
                  <a:cubicBezTo>
                    <a:pt x="46601" y="60935"/>
                    <a:pt x="46984" y="60844"/>
                    <a:pt x="47335" y="60660"/>
                  </a:cubicBezTo>
                  <a:lnTo>
                    <a:pt x="99505" y="30539"/>
                  </a:lnTo>
                  <a:lnTo>
                    <a:pt x="105276" y="27203"/>
                  </a:lnTo>
                  <a:cubicBezTo>
                    <a:pt x="105876" y="26869"/>
                    <a:pt x="105876" y="26302"/>
                    <a:pt x="105276" y="25969"/>
                  </a:cubicBezTo>
                  <a:lnTo>
                    <a:pt x="60777" y="250"/>
                  </a:lnTo>
                  <a:cubicBezTo>
                    <a:pt x="60427" y="83"/>
                    <a:pt x="60052" y="0"/>
                    <a:pt x="59677" y="0"/>
                  </a:cubicBezTo>
                  <a:close/>
                </a:path>
              </a:pathLst>
            </a:custGeom>
            <a:solidFill>
              <a:srgbClr val="FFFFFF">
                <a:alpha val="42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1"/>
            <p:cNvSpPr/>
            <p:nvPr/>
          </p:nvSpPr>
          <p:spPr>
            <a:xfrm>
              <a:off x="2435250" y="2666525"/>
              <a:ext cx="2659425" cy="1534650"/>
            </a:xfrm>
            <a:custGeom>
              <a:avLst/>
              <a:gdLst/>
              <a:ahLst/>
              <a:cxnLst/>
              <a:rect l="l" t="t" r="r" b="b"/>
              <a:pathLst>
                <a:path w="106377" h="61386" extrusionOk="0">
                  <a:moveTo>
                    <a:pt x="59910" y="442"/>
                  </a:moveTo>
                  <a:cubicBezTo>
                    <a:pt x="60252" y="442"/>
                    <a:pt x="60594" y="517"/>
                    <a:pt x="60910" y="667"/>
                  </a:cubicBezTo>
                  <a:lnTo>
                    <a:pt x="68616" y="5104"/>
                  </a:lnTo>
                  <a:lnTo>
                    <a:pt x="105409" y="26386"/>
                  </a:lnTo>
                  <a:cubicBezTo>
                    <a:pt x="105876" y="26486"/>
                    <a:pt x="105876" y="27153"/>
                    <a:pt x="105409" y="27286"/>
                  </a:cubicBezTo>
                  <a:lnTo>
                    <a:pt x="105409" y="27253"/>
                  </a:lnTo>
                  <a:lnTo>
                    <a:pt x="99638" y="30589"/>
                  </a:lnTo>
                  <a:lnTo>
                    <a:pt x="47467" y="60744"/>
                  </a:lnTo>
                  <a:cubicBezTo>
                    <a:pt x="47151" y="60894"/>
                    <a:pt x="46809" y="60969"/>
                    <a:pt x="46467" y="60969"/>
                  </a:cubicBezTo>
                  <a:cubicBezTo>
                    <a:pt x="46125" y="60969"/>
                    <a:pt x="45783" y="60894"/>
                    <a:pt x="45466" y="60744"/>
                  </a:cubicBezTo>
                  <a:lnTo>
                    <a:pt x="10374" y="40463"/>
                  </a:lnTo>
                  <a:lnTo>
                    <a:pt x="968" y="35059"/>
                  </a:lnTo>
                  <a:cubicBezTo>
                    <a:pt x="501" y="34925"/>
                    <a:pt x="501" y="34258"/>
                    <a:pt x="968" y="34125"/>
                  </a:cubicBezTo>
                  <a:lnTo>
                    <a:pt x="58909" y="667"/>
                  </a:lnTo>
                  <a:cubicBezTo>
                    <a:pt x="59226" y="517"/>
                    <a:pt x="59568" y="442"/>
                    <a:pt x="59910" y="442"/>
                  </a:cubicBezTo>
                  <a:close/>
                  <a:moveTo>
                    <a:pt x="59897" y="0"/>
                  </a:moveTo>
                  <a:cubicBezTo>
                    <a:pt x="59484" y="0"/>
                    <a:pt x="59076" y="100"/>
                    <a:pt x="58709" y="300"/>
                  </a:cubicBezTo>
                  <a:lnTo>
                    <a:pt x="734" y="33758"/>
                  </a:lnTo>
                  <a:cubicBezTo>
                    <a:pt x="0" y="34058"/>
                    <a:pt x="0" y="35092"/>
                    <a:pt x="734" y="35392"/>
                  </a:cubicBezTo>
                  <a:lnTo>
                    <a:pt x="10141" y="40829"/>
                  </a:lnTo>
                  <a:lnTo>
                    <a:pt x="45266" y="61111"/>
                  </a:lnTo>
                  <a:cubicBezTo>
                    <a:pt x="45650" y="61294"/>
                    <a:pt x="46066" y="61386"/>
                    <a:pt x="46479" y="61386"/>
                  </a:cubicBezTo>
                  <a:cubicBezTo>
                    <a:pt x="46892" y="61386"/>
                    <a:pt x="47301" y="61294"/>
                    <a:pt x="47668" y="61111"/>
                  </a:cubicBezTo>
                  <a:lnTo>
                    <a:pt x="99838" y="30956"/>
                  </a:lnTo>
                  <a:lnTo>
                    <a:pt x="105609" y="27620"/>
                  </a:lnTo>
                  <a:cubicBezTo>
                    <a:pt x="106376" y="27320"/>
                    <a:pt x="106376" y="26286"/>
                    <a:pt x="105609" y="25985"/>
                  </a:cubicBezTo>
                  <a:lnTo>
                    <a:pt x="68816" y="4704"/>
                  </a:lnTo>
                  <a:lnTo>
                    <a:pt x="61111" y="300"/>
                  </a:lnTo>
                  <a:cubicBezTo>
                    <a:pt x="60727" y="100"/>
                    <a:pt x="60310" y="0"/>
                    <a:pt x="598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1"/>
            <p:cNvSpPr/>
            <p:nvPr/>
          </p:nvSpPr>
          <p:spPr>
            <a:xfrm>
              <a:off x="3295025" y="711175"/>
              <a:ext cx="1306800" cy="2914100"/>
            </a:xfrm>
            <a:custGeom>
              <a:avLst/>
              <a:gdLst/>
              <a:ahLst/>
              <a:cxnLst/>
              <a:rect l="l" t="t" r="r" b="b"/>
              <a:pathLst>
                <a:path w="52272" h="116564" extrusionOk="0">
                  <a:moveTo>
                    <a:pt x="51649" y="1"/>
                  </a:moveTo>
                  <a:cubicBezTo>
                    <a:pt x="51496" y="1"/>
                    <a:pt x="51322" y="51"/>
                    <a:pt x="51137" y="158"/>
                  </a:cubicBezTo>
                  <a:lnTo>
                    <a:pt x="1135" y="29046"/>
                  </a:lnTo>
                  <a:cubicBezTo>
                    <a:pt x="467" y="29479"/>
                    <a:pt x="34" y="30180"/>
                    <a:pt x="0" y="30980"/>
                  </a:cubicBezTo>
                  <a:lnTo>
                    <a:pt x="0" y="112939"/>
                  </a:lnTo>
                  <a:cubicBezTo>
                    <a:pt x="0" y="113435"/>
                    <a:pt x="251" y="113730"/>
                    <a:pt x="623" y="113730"/>
                  </a:cubicBezTo>
                  <a:cubicBezTo>
                    <a:pt x="776" y="113730"/>
                    <a:pt x="950" y="113680"/>
                    <a:pt x="1135" y="113573"/>
                  </a:cubicBezTo>
                  <a:lnTo>
                    <a:pt x="10475" y="108202"/>
                  </a:lnTo>
                  <a:lnTo>
                    <a:pt x="13877" y="115774"/>
                  </a:lnTo>
                  <a:cubicBezTo>
                    <a:pt x="14118" y="116304"/>
                    <a:pt x="14405" y="116564"/>
                    <a:pt x="14675" y="116564"/>
                  </a:cubicBezTo>
                  <a:cubicBezTo>
                    <a:pt x="14967" y="116564"/>
                    <a:pt x="15238" y="116263"/>
                    <a:pt x="15411" y="115674"/>
                  </a:cubicBezTo>
                  <a:lnTo>
                    <a:pt x="19147" y="103165"/>
                  </a:lnTo>
                  <a:lnTo>
                    <a:pt x="51137" y="84686"/>
                  </a:lnTo>
                  <a:cubicBezTo>
                    <a:pt x="51804" y="84252"/>
                    <a:pt x="52204" y="83551"/>
                    <a:pt x="52271" y="82751"/>
                  </a:cubicBezTo>
                  <a:lnTo>
                    <a:pt x="52271" y="792"/>
                  </a:lnTo>
                  <a:cubicBezTo>
                    <a:pt x="52271" y="296"/>
                    <a:pt x="52020" y="1"/>
                    <a:pt x="51649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1"/>
            <p:cNvSpPr/>
            <p:nvPr/>
          </p:nvSpPr>
          <p:spPr>
            <a:xfrm>
              <a:off x="3953000" y="2271475"/>
              <a:ext cx="518725" cy="350650"/>
            </a:xfrm>
            <a:custGeom>
              <a:avLst/>
              <a:gdLst/>
              <a:ahLst/>
              <a:cxnLst/>
              <a:rect l="l" t="t" r="r" b="b"/>
              <a:pathLst>
                <a:path w="20749" h="14026" extrusionOk="0">
                  <a:moveTo>
                    <a:pt x="19911" y="0"/>
                  </a:moveTo>
                  <a:cubicBezTo>
                    <a:pt x="19693" y="0"/>
                    <a:pt x="19445" y="72"/>
                    <a:pt x="19181" y="224"/>
                  </a:cubicBezTo>
                  <a:lnTo>
                    <a:pt x="1568" y="10365"/>
                  </a:lnTo>
                  <a:cubicBezTo>
                    <a:pt x="667" y="10932"/>
                    <a:pt x="67" y="11899"/>
                    <a:pt x="0" y="13000"/>
                  </a:cubicBezTo>
                  <a:cubicBezTo>
                    <a:pt x="0" y="13650"/>
                    <a:pt x="339" y="14025"/>
                    <a:pt x="837" y="14025"/>
                  </a:cubicBezTo>
                  <a:cubicBezTo>
                    <a:pt x="1055" y="14025"/>
                    <a:pt x="1304" y="13953"/>
                    <a:pt x="1568" y="13801"/>
                  </a:cubicBezTo>
                  <a:lnTo>
                    <a:pt x="19147" y="3627"/>
                  </a:lnTo>
                  <a:cubicBezTo>
                    <a:pt x="20081" y="3060"/>
                    <a:pt x="20648" y="2092"/>
                    <a:pt x="20748" y="1025"/>
                  </a:cubicBezTo>
                  <a:cubicBezTo>
                    <a:pt x="20748" y="375"/>
                    <a:pt x="20410" y="0"/>
                    <a:pt x="199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1"/>
            <p:cNvSpPr/>
            <p:nvPr/>
          </p:nvSpPr>
          <p:spPr>
            <a:xfrm>
              <a:off x="3946325" y="2524825"/>
              <a:ext cx="444500" cy="307600"/>
            </a:xfrm>
            <a:custGeom>
              <a:avLst/>
              <a:gdLst/>
              <a:ahLst/>
              <a:cxnLst/>
              <a:rect l="l" t="t" r="r" b="b"/>
              <a:pathLst>
                <a:path w="17780" h="12304" extrusionOk="0">
                  <a:moveTo>
                    <a:pt x="16958" y="0"/>
                  </a:moveTo>
                  <a:cubicBezTo>
                    <a:pt x="16736" y="0"/>
                    <a:pt x="16482" y="75"/>
                    <a:pt x="16212" y="231"/>
                  </a:cubicBezTo>
                  <a:lnTo>
                    <a:pt x="1602" y="8670"/>
                  </a:lnTo>
                  <a:cubicBezTo>
                    <a:pt x="668" y="9237"/>
                    <a:pt x="100" y="10205"/>
                    <a:pt x="0" y="11272"/>
                  </a:cubicBezTo>
                  <a:cubicBezTo>
                    <a:pt x="0" y="11938"/>
                    <a:pt x="332" y="12304"/>
                    <a:pt x="833" y="12304"/>
                  </a:cubicBezTo>
                  <a:cubicBezTo>
                    <a:pt x="1060" y="12304"/>
                    <a:pt x="1321" y="12229"/>
                    <a:pt x="1602" y="12073"/>
                  </a:cubicBezTo>
                  <a:lnTo>
                    <a:pt x="16179" y="3633"/>
                  </a:lnTo>
                  <a:cubicBezTo>
                    <a:pt x="17113" y="3066"/>
                    <a:pt x="17680" y="2099"/>
                    <a:pt x="17780" y="1032"/>
                  </a:cubicBezTo>
                  <a:cubicBezTo>
                    <a:pt x="17780" y="366"/>
                    <a:pt x="17448" y="0"/>
                    <a:pt x="169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1"/>
            <p:cNvSpPr/>
            <p:nvPr/>
          </p:nvSpPr>
          <p:spPr>
            <a:xfrm>
              <a:off x="3442625" y="2534800"/>
              <a:ext cx="438675" cy="614600"/>
            </a:xfrm>
            <a:custGeom>
              <a:avLst/>
              <a:gdLst/>
              <a:ahLst/>
              <a:cxnLst/>
              <a:rect l="l" t="t" r="r" b="b"/>
              <a:pathLst>
                <a:path w="17547" h="24584" extrusionOk="0">
                  <a:moveTo>
                    <a:pt x="9455" y="8685"/>
                  </a:moveTo>
                  <a:cubicBezTo>
                    <a:pt x="10381" y="8685"/>
                    <a:pt x="10942" y="9591"/>
                    <a:pt x="10942" y="11040"/>
                  </a:cubicBezTo>
                  <a:cubicBezTo>
                    <a:pt x="10942" y="13075"/>
                    <a:pt x="9908" y="15243"/>
                    <a:pt x="8440" y="16110"/>
                  </a:cubicBezTo>
                  <a:cubicBezTo>
                    <a:pt x="8102" y="16302"/>
                    <a:pt x="7791" y="16392"/>
                    <a:pt x="7512" y="16392"/>
                  </a:cubicBezTo>
                  <a:cubicBezTo>
                    <a:pt x="6578" y="16392"/>
                    <a:pt x="6005" y="15391"/>
                    <a:pt x="6005" y="13875"/>
                  </a:cubicBezTo>
                  <a:cubicBezTo>
                    <a:pt x="6005" y="11974"/>
                    <a:pt x="6972" y="9839"/>
                    <a:pt x="8407" y="9005"/>
                  </a:cubicBezTo>
                  <a:cubicBezTo>
                    <a:pt x="8792" y="8787"/>
                    <a:pt x="9144" y="8685"/>
                    <a:pt x="9455" y="8685"/>
                  </a:cubicBezTo>
                  <a:close/>
                  <a:moveTo>
                    <a:pt x="12646" y="1"/>
                  </a:moveTo>
                  <a:cubicBezTo>
                    <a:pt x="11522" y="1"/>
                    <a:pt x="10248" y="378"/>
                    <a:pt x="8874" y="1166"/>
                  </a:cubicBezTo>
                  <a:cubicBezTo>
                    <a:pt x="3870" y="4068"/>
                    <a:pt x="1" y="11207"/>
                    <a:pt x="1" y="17545"/>
                  </a:cubicBezTo>
                  <a:cubicBezTo>
                    <a:pt x="1" y="22045"/>
                    <a:pt x="1928" y="24583"/>
                    <a:pt x="4856" y="24583"/>
                  </a:cubicBezTo>
                  <a:cubicBezTo>
                    <a:pt x="5986" y="24583"/>
                    <a:pt x="7265" y="24205"/>
                    <a:pt x="8640" y="23416"/>
                  </a:cubicBezTo>
                  <a:cubicBezTo>
                    <a:pt x="10075" y="22515"/>
                    <a:pt x="11342" y="21381"/>
                    <a:pt x="12376" y="20046"/>
                  </a:cubicBezTo>
                  <a:cubicBezTo>
                    <a:pt x="12843" y="19513"/>
                    <a:pt x="12977" y="18712"/>
                    <a:pt x="12743" y="18312"/>
                  </a:cubicBezTo>
                  <a:cubicBezTo>
                    <a:pt x="12668" y="18162"/>
                    <a:pt x="12552" y="18092"/>
                    <a:pt x="12411" y="18092"/>
                  </a:cubicBezTo>
                  <a:cubicBezTo>
                    <a:pt x="12174" y="18092"/>
                    <a:pt x="11868" y="18290"/>
                    <a:pt x="11576" y="18645"/>
                  </a:cubicBezTo>
                  <a:cubicBezTo>
                    <a:pt x="10775" y="19680"/>
                    <a:pt x="9741" y="20580"/>
                    <a:pt x="8607" y="21281"/>
                  </a:cubicBezTo>
                  <a:cubicBezTo>
                    <a:pt x="7497" y="21920"/>
                    <a:pt x="6460" y="22228"/>
                    <a:pt x="5541" y="22228"/>
                  </a:cubicBezTo>
                  <a:cubicBezTo>
                    <a:pt x="3201" y="22228"/>
                    <a:pt x="1635" y="20228"/>
                    <a:pt x="1635" y="16611"/>
                  </a:cubicBezTo>
                  <a:cubicBezTo>
                    <a:pt x="1635" y="11474"/>
                    <a:pt x="4837" y="5569"/>
                    <a:pt x="8874" y="3234"/>
                  </a:cubicBezTo>
                  <a:cubicBezTo>
                    <a:pt x="10033" y="2570"/>
                    <a:pt x="11075" y="2258"/>
                    <a:pt x="11981" y="2258"/>
                  </a:cubicBezTo>
                  <a:cubicBezTo>
                    <a:pt x="14436" y="2258"/>
                    <a:pt x="15879" y="4551"/>
                    <a:pt x="15879" y="8305"/>
                  </a:cubicBezTo>
                  <a:cubicBezTo>
                    <a:pt x="15879" y="10973"/>
                    <a:pt x="14978" y="13308"/>
                    <a:pt x="14044" y="13842"/>
                  </a:cubicBezTo>
                  <a:cubicBezTo>
                    <a:pt x="13889" y="13939"/>
                    <a:pt x="13747" y="13991"/>
                    <a:pt x="13625" y="13991"/>
                  </a:cubicBezTo>
                  <a:cubicBezTo>
                    <a:pt x="13328" y="13991"/>
                    <a:pt x="13143" y="13684"/>
                    <a:pt x="13143" y="12975"/>
                  </a:cubicBezTo>
                  <a:lnTo>
                    <a:pt x="13143" y="5236"/>
                  </a:lnTo>
                  <a:cubicBezTo>
                    <a:pt x="13143" y="4730"/>
                    <a:pt x="12900" y="4432"/>
                    <a:pt x="12550" y="4432"/>
                  </a:cubicBezTo>
                  <a:cubicBezTo>
                    <a:pt x="12416" y="4432"/>
                    <a:pt x="12267" y="4476"/>
                    <a:pt x="12109" y="4569"/>
                  </a:cubicBezTo>
                  <a:cubicBezTo>
                    <a:pt x="11509" y="4902"/>
                    <a:pt x="11042" y="5536"/>
                    <a:pt x="11042" y="6003"/>
                  </a:cubicBezTo>
                  <a:lnTo>
                    <a:pt x="11042" y="6837"/>
                  </a:lnTo>
                  <a:cubicBezTo>
                    <a:pt x="10936" y="6563"/>
                    <a:pt x="10431" y="6169"/>
                    <a:pt x="9644" y="6169"/>
                  </a:cubicBezTo>
                  <a:cubicBezTo>
                    <a:pt x="9186" y="6169"/>
                    <a:pt x="8632" y="6302"/>
                    <a:pt x="8006" y="6670"/>
                  </a:cubicBezTo>
                  <a:cubicBezTo>
                    <a:pt x="5405" y="8138"/>
                    <a:pt x="3737" y="11907"/>
                    <a:pt x="3737" y="15310"/>
                  </a:cubicBezTo>
                  <a:cubicBezTo>
                    <a:pt x="3737" y="17954"/>
                    <a:pt x="4869" y="19322"/>
                    <a:pt x="6408" y="19322"/>
                  </a:cubicBezTo>
                  <a:cubicBezTo>
                    <a:pt x="6965" y="19322"/>
                    <a:pt x="7577" y="19143"/>
                    <a:pt x="8207" y="18779"/>
                  </a:cubicBezTo>
                  <a:cubicBezTo>
                    <a:pt x="9541" y="18012"/>
                    <a:pt x="10742" y="16544"/>
                    <a:pt x="11542" y="14543"/>
                  </a:cubicBezTo>
                  <a:lnTo>
                    <a:pt x="11576" y="15043"/>
                  </a:lnTo>
                  <a:cubicBezTo>
                    <a:pt x="11720" y="15869"/>
                    <a:pt x="12095" y="16235"/>
                    <a:pt x="12645" y="16235"/>
                  </a:cubicBezTo>
                  <a:cubicBezTo>
                    <a:pt x="12983" y="16235"/>
                    <a:pt x="13387" y="16097"/>
                    <a:pt x="13844" y="15843"/>
                  </a:cubicBezTo>
                  <a:cubicBezTo>
                    <a:pt x="16012" y="14609"/>
                    <a:pt x="17547" y="11173"/>
                    <a:pt x="17547" y="7304"/>
                  </a:cubicBezTo>
                  <a:cubicBezTo>
                    <a:pt x="17547" y="2634"/>
                    <a:pt x="15616" y="1"/>
                    <a:pt x="126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1"/>
            <p:cNvSpPr/>
            <p:nvPr/>
          </p:nvSpPr>
          <p:spPr>
            <a:xfrm>
              <a:off x="3556875" y="1321050"/>
              <a:ext cx="782250" cy="1009200"/>
            </a:xfrm>
            <a:custGeom>
              <a:avLst/>
              <a:gdLst/>
              <a:ahLst/>
              <a:cxnLst/>
              <a:rect l="l" t="t" r="r" b="b"/>
              <a:pathLst>
                <a:path w="31290" h="40368" extrusionOk="0">
                  <a:moveTo>
                    <a:pt x="22647" y="1"/>
                  </a:moveTo>
                  <a:cubicBezTo>
                    <a:pt x="20540" y="1"/>
                    <a:pt x="18162" y="691"/>
                    <a:pt x="15645" y="2149"/>
                  </a:cubicBezTo>
                  <a:cubicBezTo>
                    <a:pt x="7006" y="7152"/>
                    <a:pt x="1" y="19228"/>
                    <a:pt x="1" y="29202"/>
                  </a:cubicBezTo>
                  <a:cubicBezTo>
                    <a:pt x="1" y="36280"/>
                    <a:pt x="3529" y="40368"/>
                    <a:pt x="8666" y="40368"/>
                  </a:cubicBezTo>
                  <a:cubicBezTo>
                    <a:pt x="10767" y="40368"/>
                    <a:pt x="13137" y="39684"/>
                    <a:pt x="15645" y="38241"/>
                  </a:cubicBezTo>
                  <a:cubicBezTo>
                    <a:pt x="24285" y="33271"/>
                    <a:pt x="31290" y="21129"/>
                    <a:pt x="31290" y="11155"/>
                  </a:cubicBezTo>
                  <a:cubicBezTo>
                    <a:pt x="31290" y="4087"/>
                    <a:pt x="27771" y="1"/>
                    <a:pt x="22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1"/>
            <p:cNvSpPr/>
            <p:nvPr/>
          </p:nvSpPr>
          <p:spPr>
            <a:xfrm>
              <a:off x="3556875" y="1321050"/>
              <a:ext cx="782250" cy="1009200"/>
            </a:xfrm>
            <a:custGeom>
              <a:avLst/>
              <a:gdLst/>
              <a:ahLst/>
              <a:cxnLst/>
              <a:rect l="l" t="t" r="r" b="b"/>
              <a:pathLst>
                <a:path w="31290" h="40368" extrusionOk="0">
                  <a:moveTo>
                    <a:pt x="22647" y="1"/>
                  </a:moveTo>
                  <a:cubicBezTo>
                    <a:pt x="20540" y="1"/>
                    <a:pt x="18162" y="691"/>
                    <a:pt x="15645" y="2149"/>
                  </a:cubicBezTo>
                  <a:cubicBezTo>
                    <a:pt x="7006" y="7152"/>
                    <a:pt x="1" y="19228"/>
                    <a:pt x="1" y="29202"/>
                  </a:cubicBezTo>
                  <a:cubicBezTo>
                    <a:pt x="1" y="36280"/>
                    <a:pt x="3529" y="40368"/>
                    <a:pt x="8666" y="40368"/>
                  </a:cubicBezTo>
                  <a:cubicBezTo>
                    <a:pt x="10767" y="40368"/>
                    <a:pt x="13137" y="39684"/>
                    <a:pt x="15645" y="38241"/>
                  </a:cubicBezTo>
                  <a:cubicBezTo>
                    <a:pt x="24285" y="33271"/>
                    <a:pt x="31290" y="21129"/>
                    <a:pt x="31290" y="11155"/>
                  </a:cubicBezTo>
                  <a:cubicBezTo>
                    <a:pt x="31290" y="4087"/>
                    <a:pt x="27771" y="1"/>
                    <a:pt x="2264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1"/>
            <p:cNvSpPr/>
            <p:nvPr/>
          </p:nvSpPr>
          <p:spPr>
            <a:xfrm>
              <a:off x="3742000" y="1705000"/>
              <a:ext cx="78425" cy="167650"/>
            </a:xfrm>
            <a:custGeom>
              <a:avLst/>
              <a:gdLst/>
              <a:ahLst/>
              <a:cxnLst/>
              <a:rect l="l" t="t" r="r" b="b"/>
              <a:pathLst>
                <a:path w="3137" h="6706" extrusionOk="0">
                  <a:moveTo>
                    <a:pt x="2536" y="0"/>
                  </a:moveTo>
                  <a:cubicBezTo>
                    <a:pt x="1836" y="134"/>
                    <a:pt x="1168" y="534"/>
                    <a:pt x="768" y="1134"/>
                  </a:cubicBezTo>
                  <a:cubicBezTo>
                    <a:pt x="1" y="2102"/>
                    <a:pt x="134" y="3536"/>
                    <a:pt x="768" y="6705"/>
                  </a:cubicBezTo>
                  <a:lnTo>
                    <a:pt x="3136" y="6338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1"/>
            <p:cNvSpPr/>
            <p:nvPr/>
          </p:nvSpPr>
          <p:spPr>
            <a:xfrm>
              <a:off x="4115600" y="1565375"/>
              <a:ext cx="93450" cy="94625"/>
            </a:xfrm>
            <a:custGeom>
              <a:avLst/>
              <a:gdLst/>
              <a:ahLst/>
              <a:cxnLst/>
              <a:rect l="l" t="t" r="r" b="b"/>
              <a:pathLst>
                <a:path w="3738" h="3785" extrusionOk="0">
                  <a:moveTo>
                    <a:pt x="3351" y="1"/>
                  </a:moveTo>
                  <a:cubicBezTo>
                    <a:pt x="3235" y="1"/>
                    <a:pt x="3086" y="65"/>
                    <a:pt x="2903" y="215"/>
                  </a:cubicBezTo>
                  <a:cubicBezTo>
                    <a:pt x="2469" y="548"/>
                    <a:pt x="1969" y="782"/>
                    <a:pt x="1435" y="915"/>
                  </a:cubicBezTo>
                  <a:lnTo>
                    <a:pt x="1" y="2116"/>
                  </a:lnTo>
                  <a:cubicBezTo>
                    <a:pt x="1" y="2116"/>
                    <a:pt x="668" y="3684"/>
                    <a:pt x="668" y="3784"/>
                  </a:cubicBezTo>
                  <a:cubicBezTo>
                    <a:pt x="1902" y="3317"/>
                    <a:pt x="2903" y="2416"/>
                    <a:pt x="3437" y="1216"/>
                  </a:cubicBezTo>
                  <a:cubicBezTo>
                    <a:pt x="3737" y="589"/>
                    <a:pt x="3699" y="1"/>
                    <a:pt x="33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1"/>
            <p:cNvSpPr/>
            <p:nvPr/>
          </p:nvSpPr>
          <p:spPr>
            <a:xfrm>
              <a:off x="3662775" y="1998350"/>
              <a:ext cx="537925" cy="426300"/>
            </a:xfrm>
            <a:custGeom>
              <a:avLst/>
              <a:gdLst/>
              <a:ahLst/>
              <a:cxnLst/>
              <a:rect l="l" t="t" r="r" b="b"/>
              <a:pathLst>
                <a:path w="21517" h="17052" extrusionOk="0">
                  <a:moveTo>
                    <a:pt x="17984" y="0"/>
                  </a:moveTo>
                  <a:cubicBezTo>
                    <a:pt x="16996" y="0"/>
                    <a:pt x="15530" y="395"/>
                    <a:pt x="13310" y="1409"/>
                  </a:cubicBezTo>
                  <a:lnTo>
                    <a:pt x="7073" y="4645"/>
                  </a:lnTo>
                  <a:cubicBezTo>
                    <a:pt x="7073" y="4645"/>
                    <a:pt x="2670" y="7513"/>
                    <a:pt x="1702" y="8514"/>
                  </a:cubicBezTo>
                  <a:cubicBezTo>
                    <a:pt x="735" y="9515"/>
                    <a:pt x="335" y="12650"/>
                    <a:pt x="1" y="16487"/>
                  </a:cubicBezTo>
                  <a:cubicBezTo>
                    <a:pt x="1" y="16487"/>
                    <a:pt x="1346" y="17052"/>
                    <a:pt x="3744" y="17052"/>
                  </a:cubicBezTo>
                  <a:cubicBezTo>
                    <a:pt x="5970" y="17052"/>
                    <a:pt x="9104" y="16564"/>
                    <a:pt x="12910" y="14685"/>
                  </a:cubicBezTo>
                  <a:cubicBezTo>
                    <a:pt x="20816" y="10782"/>
                    <a:pt x="21516" y="7680"/>
                    <a:pt x="21516" y="7680"/>
                  </a:cubicBezTo>
                  <a:cubicBezTo>
                    <a:pt x="21516" y="7680"/>
                    <a:pt x="20482" y="3044"/>
                    <a:pt x="20115" y="1776"/>
                  </a:cubicBezTo>
                  <a:cubicBezTo>
                    <a:pt x="19840" y="813"/>
                    <a:pt x="19403" y="0"/>
                    <a:pt x="179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1"/>
            <p:cNvSpPr/>
            <p:nvPr/>
          </p:nvSpPr>
          <p:spPr>
            <a:xfrm>
              <a:off x="3719500" y="1581725"/>
              <a:ext cx="439500" cy="576925"/>
            </a:xfrm>
            <a:custGeom>
              <a:avLst/>
              <a:gdLst/>
              <a:ahLst/>
              <a:cxnLst/>
              <a:rect l="l" t="t" r="r" b="b"/>
              <a:pathLst>
                <a:path w="17580" h="23077" extrusionOk="0">
                  <a:moveTo>
                    <a:pt x="12762" y="0"/>
                  </a:moveTo>
                  <a:cubicBezTo>
                    <a:pt x="10732" y="0"/>
                    <a:pt x="8369" y="1107"/>
                    <a:pt x="6638" y="2663"/>
                  </a:cubicBezTo>
                  <a:cubicBezTo>
                    <a:pt x="3303" y="5665"/>
                    <a:pt x="4570" y="11136"/>
                    <a:pt x="4570" y="11136"/>
                  </a:cubicBezTo>
                  <a:cubicBezTo>
                    <a:pt x="4495" y="11197"/>
                    <a:pt x="4414" y="11224"/>
                    <a:pt x="4329" y="11224"/>
                  </a:cubicBezTo>
                  <a:cubicBezTo>
                    <a:pt x="4001" y="11224"/>
                    <a:pt x="3614" y="10827"/>
                    <a:pt x="3269" y="10535"/>
                  </a:cubicBezTo>
                  <a:cubicBezTo>
                    <a:pt x="3105" y="10409"/>
                    <a:pt x="2798" y="10297"/>
                    <a:pt x="2441" y="10297"/>
                  </a:cubicBezTo>
                  <a:cubicBezTo>
                    <a:pt x="1855" y="10297"/>
                    <a:pt x="1136" y="10599"/>
                    <a:pt x="701" y="11636"/>
                  </a:cubicBezTo>
                  <a:cubicBezTo>
                    <a:pt x="0" y="13337"/>
                    <a:pt x="1635" y="14939"/>
                    <a:pt x="2569" y="15339"/>
                  </a:cubicBezTo>
                  <a:cubicBezTo>
                    <a:pt x="2806" y="15446"/>
                    <a:pt x="3061" y="15498"/>
                    <a:pt x="3314" y="15498"/>
                  </a:cubicBezTo>
                  <a:cubicBezTo>
                    <a:pt x="3772" y="15498"/>
                    <a:pt x="4226" y="15327"/>
                    <a:pt x="4570" y="15005"/>
                  </a:cubicBezTo>
                  <a:lnTo>
                    <a:pt x="4804" y="21310"/>
                  </a:lnTo>
                  <a:cubicBezTo>
                    <a:pt x="4804" y="21310"/>
                    <a:pt x="5810" y="23077"/>
                    <a:pt x="8533" y="23077"/>
                  </a:cubicBezTo>
                  <a:cubicBezTo>
                    <a:pt x="8826" y="23077"/>
                    <a:pt x="9140" y="23056"/>
                    <a:pt x="9474" y="23011"/>
                  </a:cubicBezTo>
                  <a:cubicBezTo>
                    <a:pt x="12909" y="22577"/>
                    <a:pt x="12176" y="19142"/>
                    <a:pt x="11075" y="18074"/>
                  </a:cubicBezTo>
                  <a:lnTo>
                    <a:pt x="11075" y="16773"/>
                  </a:lnTo>
                  <a:cubicBezTo>
                    <a:pt x="11075" y="16773"/>
                    <a:pt x="12843" y="16640"/>
                    <a:pt x="13643" y="16206"/>
                  </a:cubicBezTo>
                  <a:cubicBezTo>
                    <a:pt x="14110" y="15973"/>
                    <a:pt x="15178" y="14405"/>
                    <a:pt x="15845" y="12770"/>
                  </a:cubicBezTo>
                  <a:cubicBezTo>
                    <a:pt x="17246" y="9801"/>
                    <a:pt x="17579" y="6432"/>
                    <a:pt x="16746" y="3230"/>
                  </a:cubicBezTo>
                  <a:cubicBezTo>
                    <a:pt x="16174" y="913"/>
                    <a:pt x="14606" y="0"/>
                    <a:pt x="12762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1"/>
            <p:cNvSpPr/>
            <p:nvPr/>
          </p:nvSpPr>
          <p:spPr>
            <a:xfrm>
              <a:off x="3752025" y="1451350"/>
              <a:ext cx="434500" cy="423050"/>
            </a:xfrm>
            <a:custGeom>
              <a:avLst/>
              <a:gdLst/>
              <a:ahLst/>
              <a:cxnLst/>
              <a:rect l="l" t="t" r="r" b="b"/>
              <a:pathLst>
                <a:path w="17380" h="16922" extrusionOk="0">
                  <a:moveTo>
                    <a:pt x="16491" y="1"/>
                  </a:moveTo>
                  <a:cubicBezTo>
                    <a:pt x="16140" y="1"/>
                    <a:pt x="15492" y="481"/>
                    <a:pt x="14044" y="1507"/>
                  </a:cubicBezTo>
                  <a:cubicBezTo>
                    <a:pt x="12176" y="2774"/>
                    <a:pt x="10141" y="3742"/>
                    <a:pt x="7939" y="4342"/>
                  </a:cubicBezTo>
                  <a:cubicBezTo>
                    <a:pt x="6238" y="4843"/>
                    <a:pt x="3936" y="5276"/>
                    <a:pt x="2735" y="6844"/>
                  </a:cubicBezTo>
                  <a:cubicBezTo>
                    <a:pt x="2202" y="7511"/>
                    <a:pt x="1935" y="8345"/>
                    <a:pt x="2002" y="9212"/>
                  </a:cubicBezTo>
                  <a:cubicBezTo>
                    <a:pt x="1868" y="9112"/>
                    <a:pt x="1768" y="9046"/>
                    <a:pt x="1635" y="9012"/>
                  </a:cubicBezTo>
                  <a:cubicBezTo>
                    <a:pt x="1548" y="8988"/>
                    <a:pt x="1459" y="8976"/>
                    <a:pt x="1369" y="8976"/>
                  </a:cubicBezTo>
                  <a:cubicBezTo>
                    <a:pt x="839" y="8976"/>
                    <a:pt x="285" y="9380"/>
                    <a:pt x="0" y="9980"/>
                  </a:cubicBezTo>
                  <a:lnTo>
                    <a:pt x="2102" y="10513"/>
                  </a:lnTo>
                  <a:cubicBezTo>
                    <a:pt x="1935" y="11714"/>
                    <a:pt x="1468" y="15450"/>
                    <a:pt x="1968" y="15750"/>
                  </a:cubicBezTo>
                  <a:cubicBezTo>
                    <a:pt x="2387" y="16040"/>
                    <a:pt x="3055" y="16921"/>
                    <a:pt x="3250" y="16921"/>
                  </a:cubicBezTo>
                  <a:cubicBezTo>
                    <a:pt x="3257" y="16921"/>
                    <a:pt x="3263" y="16920"/>
                    <a:pt x="3269" y="16918"/>
                  </a:cubicBezTo>
                  <a:cubicBezTo>
                    <a:pt x="3870" y="16751"/>
                    <a:pt x="4103" y="14116"/>
                    <a:pt x="4437" y="12515"/>
                  </a:cubicBezTo>
                  <a:cubicBezTo>
                    <a:pt x="4770" y="10680"/>
                    <a:pt x="4904" y="10013"/>
                    <a:pt x="5571" y="9946"/>
                  </a:cubicBezTo>
                  <a:cubicBezTo>
                    <a:pt x="7706" y="9613"/>
                    <a:pt x="9774" y="9079"/>
                    <a:pt x="11842" y="8378"/>
                  </a:cubicBezTo>
                  <a:cubicBezTo>
                    <a:pt x="14077" y="7511"/>
                    <a:pt x="14711" y="6744"/>
                    <a:pt x="14711" y="6744"/>
                  </a:cubicBezTo>
                  <a:lnTo>
                    <a:pt x="15912" y="5977"/>
                  </a:lnTo>
                  <a:cubicBezTo>
                    <a:pt x="17012" y="4409"/>
                    <a:pt x="17379" y="2474"/>
                    <a:pt x="16946" y="606"/>
                  </a:cubicBezTo>
                  <a:cubicBezTo>
                    <a:pt x="16826" y="209"/>
                    <a:pt x="16723" y="1"/>
                    <a:pt x="164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1"/>
            <p:cNvSpPr/>
            <p:nvPr/>
          </p:nvSpPr>
          <p:spPr>
            <a:xfrm>
              <a:off x="3851250" y="1971025"/>
              <a:ext cx="144300" cy="52900"/>
            </a:xfrm>
            <a:custGeom>
              <a:avLst/>
              <a:gdLst/>
              <a:ahLst/>
              <a:cxnLst/>
              <a:rect l="l" t="t" r="r" b="b"/>
              <a:pathLst>
                <a:path w="5772" h="2116" extrusionOk="0">
                  <a:moveTo>
                    <a:pt x="1" y="0"/>
                  </a:moveTo>
                  <a:lnTo>
                    <a:pt x="1" y="0"/>
                  </a:lnTo>
                  <a:cubicBezTo>
                    <a:pt x="167" y="601"/>
                    <a:pt x="468" y="1134"/>
                    <a:pt x="868" y="1568"/>
                  </a:cubicBezTo>
                  <a:cubicBezTo>
                    <a:pt x="1294" y="2012"/>
                    <a:pt x="2654" y="2115"/>
                    <a:pt x="3834" y="2115"/>
                  </a:cubicBezTo>
                  <a:cubicBezTo>
                    <a:pt x="4873" y="2115"/>
                    <a:pt x="5771" y="2035"/>
                    <a:pt x="5771" y="2035"/>
                  </a:cubicBezTo>
                  <a:lnTo>
                    <a:pt x="5771" y="1201"/>
                  </a:lnTo>
                  <a:cubicBezTo>
                    <a:pt x="5771" y="1201"/>
                    <a:pt x="4748" y="1267"/>
                    <a:pt x="3665" y="1267"/>
                  </a:cubicBezTo>
                  <a:cubicBezTo>
                    <a:pt x="2852" y="1267"/>
                    <a:pt x="2007" y="1230"/>
                    <a:pt x="1535" y="1101"/>
                  </a:cubicBezTo>
                  <a:cubicBezTo>
                    <a:pt x="901" y="968"/>
                    <a:pt x="334" y="567"/>
                    <a:pt x="1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1"/>
            <p:cNvSpPr/>
            <p:nvPr/>
          </p:nvSpPr>
          <p:spPr>
            <a:xfrm>
              <a:off x="3972175" y="1909300"/>
              <a:ext cx="40050" cy="22550"/>
            </a:xfrm>
            <a:custGeom>
              <a:avLst/>
              <a:gdLst/>
              <a:ahLst/>
              <a:cxnLst/>
              <a:rect l="l" t="t" r="r" b="b"/>
              <a:pathLst>
                <a:path w="1602" h="902" extrusionOk="0">
                  <a:moveTo>
                    <a:pt x="134" y="1"/>
                  </a:moveTo>
                  <a:cubicBezTo>
                    <a:pt x="0" y="434"/>
                    <a:pt x="201" y="835"/>
                    <a:pt x="601" y="901"/>
                  </a:cubicBezTo>
                  <a:cubicBezTo>
                    <a:pt x="1068" y="901"/>
                    <a:pt x="1468" y="601"/>
                    <a:pt x="1602" y="134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1"/>
            <p:cNvSpPr/>
            <p:nvPr/>
          </p:nvSpPr>
          <p:spPr>
            <a:xfrm>
              <a:off x="4028050" y="1768375"/>
              <a:ext cx="55050" cy="93425"/>
            </a:xfrm>
            <a:custGeom>
              <a:avLst/>
              <a:gdLst/>
              <a:ahLst/>
              <a:cxnLst/>
              <a:rect l="l" t="t" r="r" b="b"/>
              <a:pathLst>
                <a:path w="2202" h="3737" extrusionOk="0">
                  <a:moveTo>
                    <a:pt x="0" y="0"/>
                  </a:moveTo>
                  <a:lnTo>
                    <a:pt x="201" y="3736"/>
                  </a:lnTo>
                  <a:lnTo>
                    <a:pt x="2202" y="2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1"/>
            <p:cNvSpPr/>
            <p:nvPr/>
          </p:nvSpPr>
          <p:spPr>
            <a:xfrm>
              <a:off x="3944775" y="1788700"/>
              <a:ext cx="32425" cy="34475"/>
            </a:xfrm>
            <a:custGeom>
              <a:avLst/>
              <a:gdLst/>
              <a:ahLst/>
              <a:cxnLst/>
              <a:rect l="l" t="t" r="r" b="b"/>
              <a:pathLst>
                <a:path w="1297" h="1379" extrusionOk="0">
                  <a:moveTo>
                    <a:pt x="794" y="0"/>
                  </a:moveTo>
                  <a:cubicBezTo>
                    <a:pt x="751" y="0"/>
                    <a:pt x="706" y="7"/>
                    <a:pt x="663" y="21"/>
                  </a:cubicBezTo>
                  <a:cubicBezTo>
                    <a:pt x="296" y="155"/>
                    <a:pt x="29" y="488"/>
                    <a:pt x="29" y="855"/>
                  </a:cubicBezTo>
                  <a:cubicBezTo>
                    <a:pt x="1" y="1165"/>
                    <a:pt x="233" y="1379"/>
                    <a:pt x="507" y="1379"/>
                  </a:cubicBezTo>
                  <a:cubicBezTo>
                    <a:pt x="558" y="1379"/>
                    <a:pt x="610" y="1371"/>
                    <a:pt x="663" y="1356"/>
                  </a:cubicBezTo>
                  <a:cubicBezTo>
                    <a:pt x="1030" y="1256"/>
                    <a:pt x="1263" y="922"/>
                    <a:pt x="1297" y="522"/>
                  </a:cubicBezTo>
                  <a:cubicBezTo>
                    <a:pt x="1297" y="237"/>
                    <a:pt x="1053" y="0"/>
                    <a:pt x="79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1"/>
            <p:cNvSpPr/>
            <p:nvPr/>
          </p:nvSpPr>
          <p:spPr>
            <a:xfrm>
              <a:off x="3922150" y="1739600"/>
              <a:ext cx="38375" cy="34625"/>
            </a:xfrm>
            <a:custGeom>
              <a:avLst/>
              <a:gdLst/>
              <a:ahLst/>
              <a:cxnLst/>
              <a:rect l="l" t="t" r="r" b="b"/>
              <a:pathLst>
                <a:path w="1535" h="1385" extrusionOk="0">
                  <a:moveTo>
                    <a:pt x="989" y="0"/>
                  </a:moveTo>
                  <a:cubicBezTo>
                    <a:pt x="807" y="0"/>
                    <a:pt x="627" y="75"/>
                    <a:pt x="500" y="217"/>
                  </a:cubicBezTo>
                  <a:cubicBezTo>
                    <a:pt x="133" y="484"/>
                    <a:pt x="0" y="951"/>
                    <a:pt x="167" y="1385"/>
                  </a:cubicBezTo>
                  <a:lnTo>
                    <a:pt x="1534" y="284"/>
                  </a:lnTo>
                  <a:cubicBezTo>
                    <a:pt x="1394" y="92"/>
                    <a:pt x="1190" y="0"/>
                    <a:pt x="9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1"/>
            <p:cNvSpPr/>
            <p:nvPr/>
          </p:nvSpPr>
          <p:spPr>
            <a:xfrm>
              <a:off x="4086425" y="1689350"/>
              <a:ext cx="38375" cy="28175"/>
            </a:xfrm>
            <a:custGeom>
              <a:avLst/>
              <a:gdLst/>
              <a:ahLst/>
              <a:cxnLst/>
              <a:rect l="l" t="t" r="r" b="b"/>
              <a:pathLst>
                <a:path w="1535" h="1127" extrusionOk="0">
                  <a:moveTo>
                    <a:pt x="787" y="0"/>
                  </a:moveTo>
                  <a:cubicBezTo>
                    <a:pt x="458" y="0"/>
                    <a:pt x="152" y="189"/>
                    <a:pt x="0" y="493"/>
                  </a:cubicBezTo>
                  <a:lnTo>
                    <a:pt x="1268" y="1127"/>
                  </a:lnTo>
                  <a:cubicBezTo>
                    <a:pt x="1535" y="760"/>
                    <a:pt x="1435" y="293"/>
                    <a:pt x="1101" y="59"/>
                  </a:cubicBezTo>
                  <a:cubicBezTo>
                    <a:pt x="997" y="19"/>
                    <a:pt x="891" y="0"/>
                    <a:pt x="7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1"/>
            <p:cNvSpPr/>
            <p:nvPr/>
          </p:nvSpPr>
          <p:spPr>
            <a:xfrm>
              <a:off x="4076550" y="1749150"/>
              <a:ext cx="33100" cy="34000"/>
            </a:xfrm>
            <a:custGeom>
              <a:avLst/>
              <a:gdLst/>
              <a:ahLst/>
              <a:cxnLst/>
              <a:rect l="l" t="t" r="r" b="b"/>
              <a:pathLst>
                <a:path w="1324" h="1360" extrusionOk="0">
                  <a:moveTo>
                    <a:pt x="840" y="1"/>
                  </a:moveTo>
                  <a:cubicBezTo>
                    <a:pt x="782" y="1"/>
                    <a:pt x="722" y="12"/>
                    <a:pt x="662" y="36"/>
                  </a:cubicBezTo>
                  <a:cubicBezTo>
                    <a:pt x="295" y="136"/>
                    <a:pt x="28" y="469"/>
                    <a:pt x="28" y="870"/>
                  </a:cubicBezTo>
                  <a:cubicBezTo>
                    <a:pt x="0" y="1150"/>
                    <a:pt x="232" y="1360"/>
                    <a:pt x="505" y="1360"/>
                  </a:cubicBezTo>
                  <a:cubicBezTo>
                    <a:pt x="556" y="1360"/>
                    <a:pt x="609" y="1352"/>
                    <a:pt x="662" y="1337"/>
                  </a:cubicBezTo>
                  <a:cubicBezTo>
                    <a:pt x="1029" y="1236"/>
                    <a:pt x="1296" y="903"/>
                    <a:pt x="1296" y="503"/>
                  </a:cubicBezTo>
                  <a:cubicBezTo>
                    <a:pt x="1323" y="229"/>
                    <a:pt x="1104" y="1"/>
                    <a:pt x="8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4" name="Google Shape;424;p41"/>
          <p:cNvSpPr txBox="1">
            <a:spLocks noGrp="1"/>
          </p:cNvSpPr>
          <p:nvPr>
            <p:ph type="title"/>
          </p:nvPr>
        </p:nvSpPr>
        <p:spPr>
          <a:xfrm>
            <a:off x="0" y="32438"/>
            <a:ext cx="3852000" cy="6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Fases do Projeto</a:t>
            </a:r>
            <a:endParaRPr sz="2800" dirty="0"/>
          </a:p>
        </p:txBody>
      </p:sp>
      <p:sp>
        <p:nvSpPr>
          <p:cNvPr id="57" name="Google Shape;424;p41"/>
          <p:cNvSpPr txBox="1">
            <a:spLocks/>
          </p:cNvSpPr>
          <p:nvPr/>
        </p:nvSpPr>
        <p:spPr>
          <a:xfrm>
            <a:off x="539552" y="1419622"/>
            <a:ext cx="648072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lt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r>
              <a:rPr lang="pt-BR" dirty="0" smtClean="0">
                <a:solidFill>
                  <a:schemeClr val="accent5"/>
                </a:solidFill>
              </a:rPr>
              <a:t>01</a:t>
            </a:r>
            <a:endParaRPr lang="pt-BR" dirty="0">
              <a:solidFill>
                <a:schemeClr val="accent5"/>
              </a:solidFill>
            </a:endParaRPr>
          </a:p>
        </p:txBody>
      </p:sp>
      <p:sp>
        <p:nvSpPr>
          <p:cNvPr id="58" name="Google Shape;363;p40"/>
          <p:cNvSpPr txBox="1">
            <a:spLocks noGrp="1"/>
          </p:cNvSpPr>
          <p:nvPr>
            <p:ph type="subTitle" idx="1"/>
          </p:nvPr>
        </p:nvSpPr>
        <p:spPr>
          <a:xfrm>
            <a:off x="1120011" y="1517184"/>
            <a:ext cx="5146633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2400" dirty="0" smtClean="0">
                <a:solidFill>
                  <a:schemeClr val="bg2"/>
                </a:solidFill>
              </a:rPr>
              <a:t>Levantamento de Requisitos</a:t>
            </a:r>
            <a:endParaRPr sz="2400" dirty="0">
              <a:solidFill>
                <a:schemeClr val="bg2"/>
              </a:solidFill>
            </a:endParaRPr>
          </a:p>
        </p:txBody>
      </p:sp>
      <p:sp>
        <p:nvSpPr>
          <p:cNvPr id="43" name="Google Shape;424;p41"/>
          <p:cNvSpPr txBox="1">
            <a:spLocks/>
          </p:cNvSpPr>
          <p:nvPr/>
        </p:nvSpPr>
        <p:spPr>
          <a:xfrm>
            <a:off x="499822" y="2067694"/>
            <a:ext cx="648072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lt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r>
              <a:rPr lang="pt-BR" dirty="0" smtClean="0">
                <a:solidFill>
                  <a:schemeClr val="accent5"/>
                </a:solidFill>
              </a:rPr>
              <a:t>02</a:t>
            </a:r>
            <a:endParaRPr lang="pt-BR" dirty="0">
              <a:solidFill>
                <a:schemeClr val="accent5"/>
              </a:solidFill>
            </a:endParaRPr>
          </a:p>
        </p:txBody>
      </p:sp>
      <p:sp>
        <p:nvSpPr>
          <p:cNvPr id="44" name="Google Shape;363;p40"/>
          <p:cNvSpPr txBox="1">
            <a:spLocks/>
          </p:cNvSpPr>
          <p:nvPr/>
        </p:nvSpPr>
        <p:spPr>
          <a:xfrm>
            <a:off x="1080281" y="2165256"/>
            <a:ext cx="5526175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 sz="1800" b="0" i="0" u="none" strike="noStrike" cap="none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indent="0"/>
            <a:r>
              <a:rPr lang="pt-BR" sz="2400" dirty="0" smtClean="0">
                <a:solidFill>
                  <a:schemeClr val="bg2"/>
                </a:solidFill>
              </a:rPr>
              <a:t>Identificação de Entidades, Atributos  e Relacionamentos</a:t>
            </a:r>
            <a:endParaRPr lang="pt-BR" sz="2400" dirty="0">
              <a:solidFill>
                <a:schemeClr val="bg2"/>
              </a:solidFill>
            </a:endParaRPr>
          </a:p>
        </p:txBody>
      </p:sp>
      <p:sp>
        <p:nvSpPr>
          <p:cNvPr id="45" name="Google Shape;424;p41"/>
          <p:cNvSpPr txBox="1">
            <a:spLocks/>
          </p:cNvSpPr>
          <p:nvPr/>
        </p:nvSpPr>
        <p:spPr>
          <a:xfrm>
            <a:off x="487409" y="2983114"/>
            <a:ext cx="660483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lt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r>
              <a:rPr lang="pt-BR" dirty="0" smtClean="0">
                <a:solidFill>
                  <a:schemeClr val="accent5"/>
                </a:solidFill>
              </a:rPr>
              <a:t>03</a:t>
            </a:r>
            <a:endParaRPr lang="pt-BR" dirty="0">
              <a:solidFill>
                <a:schemeClr val="accent5"/>
              </a:solidFill>
            </a:endParaRPr>
          </a:p>
        </p:txBody>
      </p:sp>
      <p:sp>
        <p:nvSpPr>
          <p:cNvPr id="46" name="Google Shape;363;p40"/>
          <p:cNvSpPr txBox="1">
            <a:spLocks/>
          </p:cNvSpPr>
          <p:nvPr/>
        </p:nvSpPr>
        <p:spPr>
          <a:xfrm>
            <a:off x="1080280" y="3039753"/>
            <a:ext cx="5146633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 sz="1800" b="0" i="0" u="none" strike="noStrike" cap="none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indent="0"/>
            <a:r>
              <a:rPr lang="pt-BR" sz="2400" dirty="0" smtClean="0">
                <a:solidFill>
                  <a:schemeClr val="bg2"/>
                </a:solidFill>
              </a:rPr>
              <a:t>Diagrama E-R</a:t>
            </a:r>
            <a:endParaRPr lang="pt-BR" sz="2400" dirty="0">
              <a:solidFill>
                <a:schemeClr val="bg2"/>
              </a:solidFill>
            </a:endParaRPr>
          </a:p>
        </p:txBody>
      </p:sp>
      <p:sp>
        <p:nvSpPr>
          <p:cNvPr id="47" name="Google Shape;424;p41"/>
          <p:cNvSpPr txBox="1">
            <a:spLocks/>
          </p:cNvSpPr>
          <p:nvPr/>
        </p:nvSpPr>
        <p:spPr>
          <a:xfrm>
            <a:off x="473211" y="3584932"/>
            <a:ext cx="752356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lt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r>
              <a:rPr lang="pt-BR" dirty="0" smtClean="0">
                <a:solidFill>
                  <a:schemeClr val="accent5"/>
                </a:solidFill>
              </a:rPr>
              <a:t>04</a:t>
            </a:r>
            <a:endParaRPr lang="pt-BR" dirty="0">
              <a:solidFill>
                <a:schemeClr val="accent5"/>
              </a:solidFill>
            </a:endParaRPr>
          </a:p>
        </p:txBody>
      </p:sp>
      <p:sp>
        <p:nvSpPr>
          <p:cNvPr id="48" name="Google Shape;363;p40"/>
          <p:cNvSpPr txBox="1">
            <a:spLocks/>
          </p:cNvSpPr>
          <p:nvPr/>
        </p:nvSpPr>
        <p:spPr>
          <a:xfrm>
            <a:off x="1115616" y="3682494"/>
            <a:ext cx="5146633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 sz="1800" b="0" i="0" u="none" strike="noStrike" cap="none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indent="0"/>
            <a:r>
              <a:rPr lang="pt-BR" sz="2400" dirty="0" smtClean="0">
                <a:solidFill>
                  <a:schemeClr val="bg2"/>
                </a:solidFill>
              </a:rPr>
              <a:t>Normalização</a:t>
            </a:r>
            <a:endParaRPr lang="pt-BR" sz="2400" dirty="0">
              <a:solidFill>
                <a:schemeClr val="bg2"/>
              </a:solidFill>
            </a:endParaRPr>
          </a:p>
        </p:txBody>
      </p:sp>
      <p:sp>
        <p:nvSpPr>
          <p:cNvPr id="49" name="Google Shape;424;p41"/>
          <p:cNvSpPr txBox="1">
            <a:spLocks/>
          </p:cNvSpPr>
          <p:nvPr/>
        </p:nvSpPr>
        <p:spPr>
          <a:xfrm>
            <a:off x="467544" y="4228306"/>
            <a:ext cx="752356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lt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r>
              <a:rPr lang="pt-BR" dirty="0" smtClean="0">
                <a:solidFill>
                  <a:schemeClr val="accent5"/>
                </a:solidFill>
              </a:rPr>
              <a:t>05</a:t>
            </a:r>
            <a:endParaRPr lang="pt-BR" dirty="0">
              <a:solidFill>
                <a:schemeClr val="accent5"/>
              </a:solidFill>
            </a:endParaRPr>
          </a:p>
        </p:txBody>
      </p:sp>
      <p:sp>
        <p:nvSpPr>
          <p:cNvPr id="50" name="Google Shape;363;p40"/>
          <p:cNvSpPr txBox="1">
            <a:spLocks/>
          </p:cNvSpPr>
          <p:nvPr/>
        </p:nvSpPr>
        <p:spPr>
          <a:xfrm>
            <a:off x="1109949" y="4325868"/>
            <a:ext cx="5146633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 sz="1800" b="0" i="0" u="none" strike="noStrike" cap="none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indent="0"/>
            <a:r>
              <a:rPr lang="pt-BR" sz="2400" dirty="0" smtClean="0">
                <a:solidFill>
                  <a:schemeClr val="bg2"/>
                </a:solidFill>
              </a:rPr>
              <a:t>Implementação e Testes</a:t>
            </a:r>
            <a:endParaRPr lang="pt-BR" sz="2400" dirty="0">
              <a:solidFill>
                <a:schemeClr val="bg2"/>
              </a:solidFill>
            </a:endParaRPr>
          </a:p>
        </p:txBody>
      </p:sp>
      <p:pic>
        <p:nvPicPr>
          <p:cNvPr id="5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968" y="-14484"/>
            <a:ext cx="2123281" cy="803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/>
            </a:gs>
            <a:gs pos="3000">
              <a:schemeClr val="bg2"/>
            </a:gs>
            <a:gs pos="35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2"/>
          <p:cNvSpPr txBox="1">
            <a:spLocks noGrp="1"/>
          </p:cNvSpPr>
          <p:nvPr>
            <p:ph type="title"/>
          </p:nvPr>
        </p:nvSpPr>
        <p:spPr>
          <a:xfrm>
            <a:off x="3347864" y="135580"/>
            <a:ext cx="5688632" cy="6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2"/>
                </a:solidFill>
              </a:rPr>
              <a:t>Levantamentos dos Requisitos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0" name="Google Shape;363;p40"/>
          <p:cNvSpPr txBox="1">
            <a:spLocks/>
          </p:cNvSpPr>
          <p:nvPr/>
        </p:nvSpPr>
        <p:spPr>
          <a:xfrm>
            <a:off x="908558" y="1222029"/>
            <a:ext cx="8235442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1" i="1" dirty="0">
                <a:solidFill>
                  <a:schemeClr val="bg2"/>
                </a:solidFill>
              </a:rPr>
              <a:t>Cadastro de usuários: os usuários precisam poder se cadastrar na plataforma para realizar compras. As informações obrigatórias incluem nome completo, endereço de e-mail, número de telefone e endereço de entrega.</a:t>
            </a:r>
          </a:p>
        </p:txBody>
      </p:sp>
      <p:sp>
        <p:nvSpPr>
          <p:cNvPr id="2" name="Retângulo 1"/>
          <p:cNvSpPr/>
          <p:nvPr/>
        </p:nvSpPr>
        <p:spPr>
          <a:xfrm>
            <a:off x="0" y="789338"/>
            <a:ext cx="3692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3200" dirty="0" smtClean="0">
                <a:solidFill>
                  <a:schemeClr val="bg2"/>
                </a:solidFill>
              </a:rPr>
              <a:t>Regras de Negócio</a:t>
            </a:r>
            <a:endParaRPr lang="pt-BR" sz="3200" dirty="0">
              <a:solidFill>
                <a:schemeClr val="bg2"/>
              </a:solidFill>
            </a:endParaRPr>
          </a:p>
        </p:txBody>
      </p:sp>
      <p:grpSp>
        <p:nvGrpSpPr>
          <p:cNvPr id="22" name="Google Shape;440;p42"/>
          <p:cNvGrpSpPr/>
          <p:nvPr/>
        </p:nvGrpSpPr>
        <p:grpSpPr>
          <a:xfrm>
            <a:off x="146876" y="1298535"/>
            <a:ext cx="648900" cy="572700"/>
            <a:chOff x="6519075" y="2745125"/>
            <a:chExt cx="648900" cy="572700"/>
          </a:xfrm>
        </p:grpSpPr>
        <p:sp>
          <p:nvSpPr>
            <p:cNvPr id="23" name="Google Shape;441;p42"/>
            <p:cNvSpPr/>
            <p:nvPr/>
          </p:nvSpPr>
          <p:spPr>
            <a:xfrm>
              <a:off x="6557175" y="2745125"/>
              <a:ext cx="572700" cy="572700"/>
            </a:xfrm>
            <a:prstGeom prst="ellipse">
              <a:avLst/>
            </a:pr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42;p42"/>
            <p:cNvSpPr txBox="1"/>
            <p:nvPr/>
          </p:nvSpPr>
          <p:spPr>
            <a:xfrm>
              <a:off x="6519075" y="2812925"/>
              <a:ext cx="648900" cy="43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 dirty="0" smtClean="0">
                  <a:solidFill>
                    <a:srgbClr val="5C0B68"/>
                  </a:solidFill>
                  <a:latin typeface="Red Hat Text"/>
                  <a:ea typeface="Red Hat Text"/>
                  <a:cs typeface="Red Hat Text"/>
                  <a:sym typeface="Red Hat Text"/>
                </a:rPr>
                <a:t>1</a:t>
              </a:r>
              <a:endParaRPr sz="1800" b="1" dirty="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</p:grpSp>
      <p:sp>
        <p:nvSpPr>
          <p:cNvPr id="99" name="Google Shape;363;p40"/>
          <p:cNvSpPr txBox="1">
            <a:spLocks/>
          </p:cNvSpPr>
          <p:nvPr/>
        </p:nvSpPr>
        <p:spPr>
          <a:xfrm>
            <a:off x="869186" y="2482098"/>
            <a:ext cx="8235442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000" b="1" i="1" dirty="0" err="1">
                <a:solidFill>
                  <a:schemeClr val="bg2"/>
                </a:solidFill>
              </a:rPr>
              <a:t>Login</a:t>
            </a:r>
            <a:r>
              <a:rPr lang="pt-BR" sz="2000" b="1" i="1" dirty="0">
                <a:solidFill>
                  <a:schemeClr val="bg2"/>
                </a:solidFill>
              </a:rPr>
              <a:t>: os usuários precisam poder fazer </a:t>
            </a:r>
            <a:r>
              <a:rPr lang="pt-BR" sz="2000" b="1" i="1" dirty="0" err="1">
                <a:solidFill>
                  <a:schemeClr val="bg2"/>
                </a:solidFill>
              </a:rPr>
              <a:t>login</a:t>
            </a:r>
            <a:r>
              <a:rPr lang="pt-BR" sz="2000" b="1" i="1" dirty="0">
                <a:solidFill>
                  <a:schemeClr val="bg2"/>
                </a:solidFill>
              </a:rPr>
              <a:t> na plataforma para acessar suas informações de perfil e realizar compras.</a:t>
            </a:r>
          </a:p>
        </p:txBody>
      </p:sp>
      <p:grpSp>
        <p:nvGrpSpPr>
          <p:cNvPr id="100" name="Google Shape;440;p42"/>
          <p:cNvGrpSpPr/>
          <p:nvPr/>
        </p:nvGrpSpPr>
        <p:grpSpPr>
          <a:xfrm>
            <a:off x="107504" y="2539730"/>
            <a:ext cx="648900" cy="572700"/>
            <a:chOff x="6519075" y="2745125"/>
            <a:chExt cx="648900" cy="572700"/>
          </a:xfrm>
        </p:grpSpPr>
        <p:sp>
          <p:nvSpPr>
            <p:cNvPr id="101" name="Google Shape;441;p42"/>
            <p:cNvSpPr/>
            <p:nvPr/>
          </p:nvSpPr>
          <p:spPr>
            <a:xfrm>
              <a:off x="6557175" y="2745125"/>
              <a:ext cx="572700" cy="572700"/>
            </a:xfrm>
            <a:prstGeom prst="ellipse">
              <a:avLst/>
            </a:pr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442;p42"/>
            <p:cNvSpPr txBox="1"/>
            <p:nvPr/>
          </p:nvSpPr>
          <p:spPr>
            <a:xfrm>
              <a:off x="6519075" y="2812925"/>
              <a:ext cx="648900" cy="43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 dirty="0" smtClean="0">
                  <a:solidFill>
                    <a:srgbClr val="5C0B68"/>
                  </a:solidFill>
                  <a:latin typeface="Red Hat Text"/>
                  <a:ea typeface="Red Hat Text"/>
                  <a:cs typeface="Red Hat Text"/>
                  <a:sym typeface="Red Hat Text"/>
                </a:rPr>
                <a:t>2</a:t>
              </a:r>
              <a:endParaRPr sz="1800" b="1" dirty="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</p:grpSp>
      <p:sp>
        <p:nvSpPr>
          <p:cNvPr id="103" name="Google Shape;363;p40"/>
          <p:cNvSpPr txBox="1">
            <a:spLocks/>
          </p:cNvSpPr>
          <p:nvPr/>
        </p:nvSpPr>
        <p:spPr>
          <a:xfrm>
            <a:off x="844472" y="4124123"/>
            <a:ext cx="8235442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000" b="1" i="1" dirty="0">
                <a:solidFill>
                  <a:schemeClr val="bg2"/>
                </a:solidFill>
              </a:rPr>
              <a:t>Produtos: a plataforma precisa exibir informações detalhadas sobre os produtos disponíveis, incluindo imagens, descrições, especificações e preços.</a:t>
            </a:r>
          </a:p>
        </p:txBody>
      </p:sp>
      <p:grpSp>
        <p:nvGrpSpPr>
          <p:cNvPr id="104" name="Google Shape;440;p42"/>
          <p:cNvGrpSpPr/>
          <p:nvPr/>
        </p:nvGrpSpPr>
        <p:grpSpPr>
          <a:xfrm>
            <a:off x="82790" y="4200629"/>
            <a:ext cx="648900" cy="572700"/>
            <a:chOff x="6519075" y="2745125"/>
            <a:chExt cx="648900" cy="572700"/>
          </a:xfrm>
        </p:grpSpPr>
        <p:sp>
          <p:nvSpPr>
            <p:cNvPr id="105" name="Google Shape;441;p42"/>
            <p:cNvSpPr/>
            <p:nvPr/>
          </p:nvSpPr>
          <p:spPr>
            <a:xfrm>
              <a:off x="6557175" y="2745125"/>
              <a:ext cx="572700" cy="572700"/>
            </a:xfrm>
            <a:prstGeom prst="ellipse">
              <a:avLst/>
            </a:pr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442;p42"/>
            <p:cNvSpPr txBox="1"/>
            <p:nvPr/>
          </p:nvSpPr>
          <p:spPr>
            <a:xfrm>
              <a:off x="6519075" y="2812925"/>
              <a:ext cx="648900" cy="43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 dirty="0">
                  <a:solidFill>
                    <a:srgbClr val="5C0B68"/>
                  </a:solidFill>
                  <a:latin typeface="Red Hat Text"/>
                  <a:ea typeface="Red Hat Text"/>
                  <a:cs typeface="Red Hat Text"/>
                  <a:sym typeface="Red Hat Text"/>
                </a:rPr>
                <a:t>4</a:t>
              </a:r>
              <a:endParaRPr sz="1800" b="1" dirty="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</p:grpSp>
      <p:pic>
        <p:nvPicPr>
          <p:cNvPr id="11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76" y="-20150"/>
            <a:ext cx="2123281" cy="803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Google Shape;363;p40"/>
          <p:cNvSpPr txBox="1">
            <a:spLocks/>
          </p:cNvSpPr>
          <p:nvPr/>
        </p:nvSpPr>
        <p:spPr>
          <a:xfrm>
            <a:off x="850433" y="3174215"/>
            <a:ext cx="8235442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1" i="1" dirty="0" smtClean="0">
                <a:solidFill>
                  <a:schemeClr val="bg2"/>
                </a:solidFill>
              </a:rPr>
              <a:t>Perfil </a:t>
            </a:r>
            <a:r>
              <a:rPr lang="pt-BR" sz="1800" b="1" i="1" dirty="0">
                <a:solidFill>
                  <a:schemeClr val="bg2"/>
                </a:solidFill>
              </a:rPr>
              <a:t>do usuário: os usuários precisam poder visualizar e atualizar as informações de seu perfil, incluindo endereço de entrega, telefone e endereço de e-mail.</a:t>
            </a:r>
          </a:p>
        </p:txBody>
      </p:sp>
      <p:grpSp>
        <p:nvGrpSpPr>
          <p:cNvPr id="18" name="Google Shape;440;p42"/>
          <p:cNvGrpSpPr/>
          <p:nvPr/>
        </p:nvGrpSpPr>
        <p:grpSpPr>
          <a:xfrm>
            <a:off x="88751" y="3250721"/>
            <a:ext cx="648900" cy="572700"/>
            <a:chOff x="6519075" y="2745125"/>
            <a:chExt cx="648900" cy="572700"/>
          </a:xfrm>
        </p:grpSpPr>
        <p:sp>
          <p:nvSpPr>
            <p:cNvPr id="19" name="Google Shape;441;p42"/>
            <p:cNvSpPr/>
            <p:nvPr/>
          </p:nvSpPr>
          <p:spPr>
            <a:xfrm>
              <a:off x="6557175" y="2745125"/>
              <a:ext cx="572700" cy="572700"/>
            </a:xfrm>
            <a:prstGeom prst="ellipse">
              <a:avLst/>
            </a:pr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42;p42"/>
            <p:cNvSpPr txBox="1"/>
            <p:nvPr/>
          </p:nvSpPr>
          <p:spPr>
            <a:xfrm>
              <a:off x="6519075" y="2812925"/>
              <a:ext cx="648900" cy="43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 dirty="0" smtClean="0">
                  <a:solidFill>
                    <a:srgbClr val="5C0B68"/>
                  </a:solidFill>
                  <a:latin typeface="Red Hat Text"/>
                  <a:ea typeface="Red Hat Text"/>
                  <a:cs typeface="Red Hat Text"/>
                  <a:sym typeface="Red Hat Text"/>
                </a:rPr>
                <a:t>3</a:t>
              </a:r>
              <a:endParaRPr sz="1800" b="1" dirty="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/>
            </a:gs>
            <a:gs pos="3000">
              <a:schemeClr val="bg2"/>
            </a:gs>
            <a:gs pos="52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2"/>
          <p:cNvSpPr txBox="1">
            <a:spLocks noGrp="1"/>
          </p:cNvSpPr>
          <p:nvPr>
            <p:ph type="title"/>
          </p:nvPr>
        </p:nvSpPr>
        <p:spPr>
          <a:xfrm>
            <a:off x="3491880" y="44304"/>
            <a:ext cx="5635997" cy="6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2"/>
                </a:solidFill>
              </a:rPr>
              <a:t>Levantamentos dos Requisitos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0" name="Google Shape;363;p40"/>
          <p:cNvSpPr txBox="1">
            <a:spLocks/>
          </p:cNvSpPr>
          <p:nvPr/>
        </p:nvSpPr>
        <p:spPr>
          <a:xfrm>
            <a:off x="908558" y="1322760"/>
            <a:ext cx="8235442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000" b="1" i="1" dirty="0">
                <a:solidFill>
                  <a:schemeClr val="bg2"/>
                </a:solidFill>
              </a:rPr>
              <a:t>Carrinho de compras: os usuários precisam poder adicionar produtos ao seu carrinho de compras e visualizar o total da compra.</a:t>
            </a:r>
          </a:p>
        </p:txBody>
      </p:sp>
      <p:sp>
        <p:nvSpPr>
          <p:cNvPr id="2" name="Retângulo 1"/>
          <p:cNvSpPr/>
          <p:nvPr/>
        </p:nvSpPr>
        <p:spPr>
          <a:xfrm>
            <a:off x="0" y="690831"/>
            <a:ext cx="3692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3200" dirty="0" smtClean="0">
                <a:solidFill>
                  <a:schemeClr val="bg2"/>
                </a:solidFill>
              </a:rPr>
              <a:t>Regras de Negócio</a:t>
            </a:r>
            <a:endParaRPr lang="pt-BR" sz="3200" dirty="0">
              <a:solidFill>
                <a:schemeClr val="bg2"/>
              </a:solidFill>
            </a:endParaRPr>
          </a:p>
        </p:txBody>
      </p:sp>
      <p:grpSp>
        <p:nvGrpSpPr>
          <p:cNvPr id="22" name="Google Shape;440;p42"/>
          <p:cNvGrpSpPr/>
          <p:nvPr/>
        </p:nvGrpSpPr>
        <p:grpSpPr>
          <a:xfrm>
            <a:off x="110146" y="1494994"/>
            <a:ext cx="648900" cy="572700"/>
            <a:chOff x="6519075" y="2745125"/>
            <a:chExt cx="648900" cy="572700"/>
          </a:xfrm>
        </p:grpSpPr>
        <p:sp>
          <p:nvSpPr>
            <p:cNvPr id="23" name="Google Shape;441;p42"/>
            <p:cNvSpPr/>
            <p:nvPr/>
          </p:nvSpPr>
          <p:spPr>
            <a:xfrm>
              <a:off x="6557175" y="2745125"/>
              <a:ext cx="572700" cy="572700"/>
            </a:xfrm>
            <a:prstGeom prst="ellipse">
              <a:avLst/>
            </a:pr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42;p42"/>
            <p:cNvSpPr txBox="1"/>
            <p:nvPr/>
          </p:nvSpPr>
          <p:spPr>
            <a:xfrm>
              <a:off x="6519075" y="2812925"/>
              <a:ext cx="648900" cy="43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 dirty="0">
                  <a:solidFill>
                    <a:srgbClr val="5C0B68"/>
                  </a:solidFill>
                  <a:latin typeface="Red Hat Text"/>
                  <a:ea typeface="Red Hat Text"/>
                  <a:cs typeface="Red Hat Text"/>
                  <a:sym typeface="Red Hat Text"/>
                </a:rPr>
                <a:t>5</a:t>
              </a:r>
              <a:endParaRPr sz="1800" b="1" dirty="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</p:grpSp>
      <p:sp>
        <p:nvSpPr>
          <p:cNvPr id="99" name="Google Shape;363;p40"/>
          <p:cNvSpPr txBox="1">
            <a:spLocks/>
          </p:cNvSpPr>
          <p:nvPr/>
        </p:nvSpPr>
        <p:spPr>
          <a:xfrm>
            <a:off x="869186" y="2715766"/>
            <a:ext cx="8235442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000" b="1" i="1" dirty="0">
                <a:solidFill>
                  <a:schemeClr val="bg2"/>
                </a:solidFill>
              </a:rPr>
              <a:t>Pagamento: a plataforma precisa suportar diferentes formas de pagamento, incluindo cartão de crédito, débito e boleto bancário.</a:t>
            </a:r>
          </a:p>
        </p:txBody>
      </p:sp>
      <p:grpSp>
        <p:nvGrpSpPr>
          <p:cNvPr id="100" name="Google Shape;440;p42"/>
          <p:cNvGrpSpPr/>
          <p:nvPr/>
        </p:nvGrpSpPr>
        <p:grpSpPr>
          <a:xfrm>
            <a:off x="107504" y="2792272"/>
            <a:ext cx="648900" cy="572700"/>
            <a:chOff x="6519075" y="2745125"/>
            <a:chExt cx="648900" cy="572700"/>
          </a:xfrm>
        </p:grpSpPr>
        <p:sp>
          <p:nvSpPr>
            <p:cNvPr id="101" name="Google Shape;441;p42"/>
            <p:cNvSpPr/>
            <p:nvPr/>
          </p:nvSpPr>
          <p:spPr>
            <a:xfrm>
              <a:off x="6557175" y="2745125"/>
              <a:ext cx="572700" cy="572700"/>
            </a:xfrm>
            <a:prstGeom prst="ellipse">
              <a:avLst/>
            </a:pr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442;p42"/>
            <p:cNvSpPr txBox="1"/>
            <p:nvPr/>
          </p:nvSpPr>
          <p:spPr>
            <a:xfrm>
              <a:off x="6519075" y="2812925"/>
              <a:ext cx="648900" cy="43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 dirty="0">
                  <a:solidFill>
                    <a:srgbClr val="5C0B68"/>
                  </a:solidFill>
                  <a:latin typeface="Red Hat Text"/>
                  <a:ea typeface="Red Hat Text"/>
                  <a:cs typeface="Red Hat Text"/>
                  <a:sym typeface="Red Hat Text"/>
                </a:rPr>
                <a:t>6</a:t>
              </a:r>
              <a:endParaRPr sz="1800" b="1" dirty="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</p:grpSp>
      <p:sp>
        <p:nvSpPr>
          <p:cNvPr id="103" name="Google Shape;363;p40"/>
          <p:cNvSpPr txBox="1">
            <a:spLocks/>
          </p:cNvSpPr>
          <p:nvPr/>
        </p:nvSpPr>
        <p:spPr>
          <a:xfrm>
            <a:off x="869186" y="4010776"/>
            <a:ext cx="8235442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000" b="1" i="1" dirty="0">
                <a:solidFill>
                  <a:schemeClr val="bg2"/>
                </a:solidFill>
              </a:rPr>
              <a:t>Processamento de pedidos: após a realização do pagamento, o pedido precisa ser processado e o usuário precisa receber uma confirmação por e-mail.</a:t>
            </a:r>
          </a:p>
        </p:txBody>
      </p:sp>
      <p:grpSp>
        <p:nvGrpSpPr>
          <p:cNvPr id="104" name="Google Shape;440;p42"/>
          <p:cNvGrpSpPr/>
          <p:nvPr/>
        </p:nvGrpSpPr>
        <p:grpSpPr>
          <a:xfrm>
            <a:off x="107504" y="4087282"/>
            <a:ext cx="648900" cy="572700"/>
            <a:chOff x="6519075" y="2745125"/>
            <a:chExt cx="648900" cy="572700"/>
          </a:xfrm>
        </p:grpSpPr>
        <p:sp>
          <p:nvSpPr>
            <p:cNvPr id="105" name="Google Shape;441;p42"/>
            <p:cNvSpPr/>
            <p:nvPr/>
          </p:nvSpPr>
          <p:spPr>
            <a:xfrm>
              <a:off x="6557175" y="2745125"/>
              <a:ext cx="572700" cy="572700"/>
            </a:xfrm>
            <a:prstGeom prst="ellipse">
              <a:avLst/>
            </a:pr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442;p42"/>
            <p:cNvSpPr txBox="1"/>
            <p:nvPr/>
          </p:nvSpPr>
          <p:spPr>
            <a:xfrm>
              <a:off x="6519075" y="2812925"/>
              <a:ext cx="648900" cy="43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 dirty="0">
                  <a:solidFill>
                    <a:srgbClr val="5C0B68"/>
                  </a:solidFill>
                  <a:latin typeface="Red Hat Text"/>
                  <a:ea typeface="Red Hat Text"/>
                  <a:cs typeface="Red Hat Text"/>
                  <a:sym typeface="Red Hat Text"/>
                </a:rPr>
                <a:t>7</a:t>
              </a:r>
              <a:endParaRPr sz="1800" b="1" dirty="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</p:grpSp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82" y="0"/>
            <a:ext cx="2123281" cy="803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674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000">
              <a:schemeClr val="bg1"/>
            </a:gs>
            <a:gs pos="3000">
              <a:schemeClr val="bg2"/>
            </a:gs>
            <a:gs pos="24000">
              <a:schemeClr val="accent1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2"/>
          <p:cNvSpPr txBox="1">
            <a:spLocks noGrp="1"/>
          </p:cNvSpPr>
          <p:nvPr>
            <p:ph type="title"/>
          </p:nvPr>
        </p:nvSpPr>
        <p:spPr>
          <a:xfrm>
            <a:off x="3347864" y="52837"/>
            <a:ext cx="5734622" cy="6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2"/>
                </a:solidFill>
              </a:rPr>
              <a:t>Levantamentos dos Requisitos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0" name="Google Shape;363;p40"/>
          <p:cNvSpPr txBox="1">
            <a:spLocks/>
          </p:cNvSpPr>
          <p:nvPr/>
        </p:nvSpPr>
        <p:spPr>
          <a:xfrm>
            <a:off x="908558" y="1384804"/>
            <a:ext cx="8235442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000" b="1" i="1" dirty="0">
                <a:solidFill>
                  <a:schemeClr val="bg2"/>
                </a:solidFill>
              </a:rPr>
              <a:t>Histórico de compras: os usuários precisam poder visualizar seu histórico de compras e detalhes sobre os pedidos realizados.</a:t>
            </a:r>
          </a:p>
        </p:txBody>
      </p:sp>
      <p:sp>
        <p:nvSpPr>
          <p:cNvPr id="2" name="Retângulo 1"/>
          <p:cNvSpPr/>
          <p:nvPr/>
        </p:nvSpPr>
        <p:spPr>
          <a:xfrm>
            <a:off x="107504" y="699542"/>
            <a:ext cx="3692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3200" dirty="0" smtClean="0">
                <a:solidFill>
                  <a:schemeClr val="bg2"/>
                </a:solidFill>
              </a:rPr>
              <a:t>Regras de Negócio</a:t>
            </a:r>
            <a:endParaRPr lang="pt-BR" sz="3200" dirty="0">
              <a:solidFill>
                <a:schemeClr val="bg2"/>
              </a:solidFill>
            </a:endParaRPr>
          </a:p>
        </p:txBody>
      </p:sp>
      <p:grpSp>
        <p:nvGrpSpPr>
          <p:cNvPr id="22" name="Google Shape;440;p42"/>
          <p:cNvGrpSpPr/>
          <p:nvPr/>
        </p:nvGrpSpPr>
        <p:grpSpPr>
          <a:xfrm>
            <a:off x="146876" y="1461310"/>
            <a:ext cx="648900" cy="572700"/>
            <a:chOff x="6519075" y="2745125"/>
            <a:chExt cx="648900" cy="572700"/>
          </a:xfrm>
        </p:grpSpPr>
        <p:sp>
          <p:nvSpPr>
            <p:cNvPr id="23" name="Google Shape;441;p42"/>
            <p:cNvSpPr/>
            <p:nvPr/>
          </p:nvSpPr>
          <p:spPr>
            <a:xfrm>
              <a:off x="6557175" y="2745125"/>
              <a:ext cx="572700" cy="572700"/>
            </a:xfrm>
            <a:prstGeom prst="ellipse">
              <a:avLst/>
            </a:pr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24" name="Google Shape;442;p42"/>
            <p:cNvSpPr txBox="1"/>
            <p:nvPr/>
          </p:nvSpPr>
          <p:spPr>
            <a:xfrm>
              <a:off x="6519075" y="2812925"/>
              <a:ext cx="648900" cy="43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 dirty="0" smtClean="0">
                  <a:solidFill>
                    <a:schemeClr val="bg2"/>
                  </a:solidFill>
                  <a:latin typeface="Red Hat Text"/>
                  <a:ea typeface="Red Hat Text"/>
                  <a:cs typeface="Red Hat Text"/>
                  <a:sym typeface="Red Hat Text"/>
                </a:rPr>
                <a:t>8</a:t>
              </a:r>
              <a:endParaRPr sz="1800" b="1" dirty="0">
                <a:solidFill>
                  <a:schemeClr val="bg2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</p:grpSp>
      <p:sp>
        <p:nvSpPr>
          <p:cNvPr id="99" name="Google Shape;363;p40"/>
          <p:cNvSpPr txBox="1">
            <a:spLocks/>
          </p:cNvSpPr>
          <p:nvPr/>
        </p:nvSpPr>
        <p:spPr>
          <a:xfrm>
            <a:off x="869186" y="2571750"/>
            <a:ext cx="8235442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000" b="1" i="1" dirty="0">
                <a:solidFill>
                  <a:schemeClr val="bg2"/>
                </a:solidFill>
              </a:rPr>
              <a:t>Atendimento ao cliente: a plataforma precisa ter um canal de atendimento ao cliente para resolver dúvidas e solucionar problemas relacionados às compras.</a:t>
            </a:r>
          </a:p>
        </p:txBody>
      </p:sp>
      <p:grpSp>
        <p:nvGrpSpPr>
          <p:cNvPr id="100" name="Google Shape;440;p42"/>
          <p:cNvGrpSpPr/>
          <p:nvPr/>
        </p:nvGrpSpPr>
        <p:grpSpPr>
          <a:xfrm>
            <a:off x="107504" y="2648256"/>
            <a:ext cx="648900" cy="572700"/>
            <a:chOff x="6519075" y="2745125"/>
            <a:chExt cx="648900" cy="572700"/>
          </a:xfrm>
        </p:grpSpPr>
        <p:sp>
          <p:nvSpPr>
            <p:cNvPr id="101" name="Google Shape;441;p42"/>
            <p:cNvSpPr/>
            <p:nvPr/>
          </p:nvSpPr>
          <p:spPr>
            <a:xfrm>
              <a:off x="6557175" y="2745125"/>
              <a:ext cx="572700" cy="572700"/>
            </a:xfrm>
            <a:prstGeom prst="ellipse">
              <a:avLst/>
            </a:pr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102" name="Google Shape;442;p42"/>
            <p:cNvSpPr txBox="1"/>
            <p:nvPr/>
          </p:nvSpPr>
          <p:spPr>
            <a:xfrm>
              <a:off x="6519075" y="2812925"/>
              <a:ext cx="648900" cy="43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 dirty="0">
                  <a:solidFill>
                    <a:schemeClr val="bg2"/>
                  </a:solidFill>
                  <a:latin typeface="Red Hat Text"/>
                  <a:ea typeface="Red Hat Text"/>
                  <a:cs typeface="Red Hat Text"/>
                  <a:sym typeface="Red Hat Text"/>
                </a:rPr>
                <a:t>9</a:t>
              </a:r>
              <a:endParaRPr sz="1800" b="1" dirty="0">
                <a:solidFill>
                  <a:schemeClr val="bg2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</p:grpSp>
      <p:sp>
        <p:nvSpPr>
          <p:cNvPr id="103" name="Google Shape;363;p40"/>
          <p:cNvSpPr txBox="1">
            <a:spLocks/>
          </p:cNvSpPr>
          <p:nvPr/>
        </p:nvSpPr>
        <p:spPr>
          <a:xfrm>
            <a:off x="869186" y="3866760"/>
            <a:ext cx="8235442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000" b="1" i="1" dirty="0">
                <a:solidFill>
                  <a:schemeClr val="bg2"/>
                </a:solidFill>
              </a:rPr>
              <a:t>Segurança: a plataforma precisa proteger as informações pessoais e financeiras dos usuários, incluindo números de cartão de crédito e senhas.</a:t>
            </a:r>
          </a:p>
        </p:txBody>
      </p:sp>
      <p:grpSp>
        <p:nvGrpSpPr>
          <p:cNvPr id="104" name="Google Shape;440;p42"/>
          <p:cNvGrpSpPr/>
          <p:nvPr/>
        </p:nvGrpSpPr>
        <p:grpSpPr>
          <a:xfrm>
            <a:off x="107504" y="3943266"/>
            <a:ext cx="648900" cy="572700"/>
            <a:chOff x="6519075" y="2745125"/>
            <a:chExt cx="648900" cy="572700"/>
          </a:xfrm>
        </p:grpSpPr>
        <p:sp>
          <p:nvSpPr>
            <p:cNvPr id="105" name="Google Shape;441;p42"/>
            <p:cNvSpPr/>
            <p:nvPr/>
          </p:nvSpPr>
          <p:spPr>
            <a:xfrm>
              <a:off x="6557175" y="2745125"/>
              <a:ext cx="572700" cy="572700"/>
            </a:xfrm>
            <a:prstGeom prst="ellipse">
              <a:avLst/>
            </a:pr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106" name="Google Shape;442;p42"/>
            <p:cNvSpPr txBox="1"/>
            <p:nvPr/>
          </p:nvSpPr>
          <p:spPr>
            <a:xfrm>
              <a:off x="6519075" y="2812925"/>
              <a:ext cx="648900" cy="43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 dirty="0" smtClean="0">
                  <a:solidFill>
                    <a:schemeClr val="bg2"/>
                  </a:solidFill>
                  <a:latin typeface="Red Hat Text"/>
                  <a:ea typeface="Red Hat Text"/>
                  <a:cs typeface="Red Hat Text"/>
                  <a:sym typeface="Red Hat Text"/>
                </a:rPr>
                <a:t>10</a:t>
              </a:r>
              <a:endParaRPr sz="1800" b="1" dirty="0">
                <a:solidFill>
                  <a:schemeClr val="bg2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</p:grpSp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1096"/>
            <a:ext cx="2123281" cy="803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778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/>
            </a:gs>
            <a:gs pos="3000">
              <a:schemeClr val="bg2"/>
            </a:gs>
            <a:gs pos="7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5"/>
          <p:cNvSpPr txBox="1">
            <a:spLocks noGrp="1"/>
          </p:cNvSpPr>
          <p:nvPr>
            <p:ph type="subTitle" idx="1"/>
          </p:nvPr>
        </p:nvSpPr>
        <p:spPr>
          <a:xfrm>
            <a:off x="4621932" y="3535200"/>
            <a:ext cx="4342556" cy="9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pt-BR" dirty="0">
                <a:solidFill>
                  <a:schemeClr val="bg2"/>
                </a:solidFill>
              </a:rPr>
              <a:t>Representa os clientes que fazem compras no e-commerce, incluindo informações como nome, endereço de e-mail, endereço de envio, etc.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535" name="Google Shape;535;p45"/>
          <p:cNvSpPr txBox="1">
            <a:spLocks noGrp="1"/>
          </p:cNvSpPr>
          <p:nvPr>
            <p:ph type="subTitle" idx="3"/>
          </p:nvPr>
        </p:nvSpPr>
        <p:spPr>
          <a:xfrm>
            <a:off x="35496" y="3560166"/>
            <a:ext cx="2448272" cy="9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</a:pPr>
            <a:r>
              <a:rPr lang="pt-BR" dirty="0">
                <a:solidFill>
                  <a:schemeClr val="bg2"/>
                </a:solidFill>
              </a:rPr>
              <a:t>Representa os produtos que são vendidos no e-commerce, incluindo informações como nome, descrição, preço, imagem, categoria, etc.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536" name="Google Shape;536;p45"/>
          <p:cNvSpPr txBox="1">
            <a:spLocks noGrp="1"/>
          </p:cNvSpPr>
          <p:nvPr>
            <p:ph type="subTitle" idx="4"/>
          </p:nvPr>
        </p:nvSpPr>
        <p:spPr>
          <a:xfrm>
            <a:off x="2411760" y="3535200"/>
            <a:ext cx="2232247" cy="9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</a:pPr>
            <a:r>
              <a:rPr lang="pt-BR" dirty="0">
                <a:solidFill>
                  <a:schemeClr val="bg2"/>
                </a:solidFill>
              </a:rPr>
              <a:t>Representa as categorias de produtos, como computadores, periféricos, acessórios, etc.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537" name="Google Shape;537;p45"/>
          <p:cNvSpPr txBox="1">
            <a:spLocks noGrp="1"/>
          </p:cNvSpPr>
          <p:nvPr>
            <p:ph type="title"/>
          </p:nvPr>
        </p:nvSpPr>
        <p:spPr>
          <a:xfrm>
            <a:off x="3655160" y="123478"/>
            <a:ext cx="5309327" cy="6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chemeClr val="dk2"/>
                </a:solidFill>
              </a:rPr>
              <a:t>Identificando Entidades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538" name="Google Shape;538;p45"/>
          <p:cNvSpPr txBox="1">
            <a:spLocks noGrp="1"/>
          </p:cNvSpPr>
          <p:nvPr>
            <p:ph type="subTitle" idx="5"/>
          </p:nvPr>
        </p:nvSpPr>
        <p:spPr>
          <a:xfrm>
            <a:off x="6091534" y="3151178"/>
            <a:ext cx="145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pt-BR" dirty="0">
                <a:solidFill>
                  <a:schemeClr val="bg2"/>
                </a:solidFill>
              </a:rPr>
              <a:t>Clientes: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540" name="Google Shape;540;p45"/>
          <p:cNvSpPr txBox="1">
            <a:spLocks noGrp="1"/>
          </p:cNvSpPr>
          <p:nvPr>
            <p:ph type="subTitle" idx="7"/>
          </p:nvPr>
        </p:nvSpPr>
        <p:spPr>
          <a:xfrm>
            <a:off x="489441" y="3147814"/>
            <a:ext cx="145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>
                <a:solidFill>
                  <a:schemeClr val="bg2"/>
                </a:solidFill>
              </a:rPr>
              <a:t>Produtos: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541" name="Google Shape;541;p45"/>
          <p:cNvSpPr txBox="1">
            <a:spLocks noGrp="1"/>
          </p:cNvSpPr>
          <p:nvPr>
            <p:ph type="subTitle" idx="8"/>
          </p:nvPr>
        </p:nvSpPr>
        <p:spPr>
          <a:xfrm>
            <a:off x="2771800" y="3115425"/>
            <a:ext cx="151216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pt-BR" dirty="0">
                <a:solidFill>
                  <a:schemeClr val="bg2"/>
                </a:solidFill>
              </a:rPr>
              <a:t>Categorias:</a:t>
            </a:r>
            <a:endParaRPr dirty="0">
              <a:solidFill>
                <a:schemeClr val="bg2"/>
              </a:solidFill>
            </a:endParaRPr>
          </a:p>
        </p:txBody>
      </p:sp>
      <p:grpSp>
        <p:nvGrpSpPr>
          <p:cNvPr id="542" name="Google Shape;542;p45"/>
          <p:cNvGrpSpPr/>
          <p:nvPr/>
        </p:nvGrpSpPr>
        <p:grpSpPr>
          <a:xfrm>
            <a:off x="627229" y="1347614"/>
            <a:ext cx="1179900" cy="1800200"/>
            <a:chOff x="1367125" y="1476625"/>
            <a:chExt cx="1179900" cy="1800200"/>
          </a:xfrm>
        </p:grpSpPr>
        <p:sp>
          <p:nvSpPr>
            <p:cNvPr id="543" name="Google Shape;543;p45"/>
            <p:cNvSpPr/>
            <p:nvPr/>
          </p:nvSpPr>
          <p:spPr>
            <a:xfrm>
              <a:off x="1367125" y="1476625"/>
              <a:ext cx="1179900" cy="1179900"/>
            </a:xfrm>
            <a:prstGeom prst="ellipse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cxnSp>
          <p:nvCxnSpPr>
            <p:cNvPr id="544" name="Google Shape;544;p45"/>
            <p:cNvCxnSpPr>
              <a:stCxn id="543" idx="4"/>
              <a:endCxn id="540" idx="0"/>
            </p:cNvCxnSpPr>
            <p:nvPr/>
          </p:nvCxnSpPr>
          <p:spPr>
            <a:xfrm flipH="1">
              <a:off x="1955937" y="2656525"/>
              <a:ext cx="1138" cy="62030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45" name="Google Shape;545;p45"/>
          <p:cNvGrpSpPr/>
          <p:nvPr/>
        </p:nvGrpSpPr>
        <p:grpSpPr>
          <a:xfrm>
            <a:off x="2915816" y="1457000"/>
            <a:ext cx="1179900" cy="1638600"/>
            <a:chOff x="1367125" y="1476625"/>
            <a:chExt cx="1179900" cy="1638600"/>
          </a:xfrm>
        </p:grpSpPr>
        <p:sp>
          <p:nvSpPr>
            <p:cNvPr id="546" name="Google Shape;546;p45"/>
            <p:cNvSpPr/>
            <p:nvPr/>
          </p:nvSpPr>
          <p:spPr>
            <a:xfrm>
              <a:off x="1367125" y="1476625"/>
              <a:ext cx="1179900" cy="1179900"/>
            </a:xfrm>
            <a:prstGeom prst="ellipse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cxnSp>
          <p:nvCxnSpPr>
            <p:cNvPr id="547" name="Google Shape;547;p45"/>
            <p:cNvCxnSpPr>
              <a:stCxn id="546" idx="4"/>
            </p:cNvCxnSpPr>
            <p:nvPr/>
          </p:nvCxnSpPr>
          <p:spPr>
            <a:xfrm>
              <a:off x="1957075" y="2656525"/>
              <a:ext cx="10200" cy="45870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48" name="Google Shape;548;p45"/>
          <p:cNvGrpSpPr/>
          <p:nvPr/>
        </p:nvGrpSpPr>
        <p:grpSpPr>
          <a:xfrm>
            <a:off x="6200412" y="1509214"/>
            <a:ext cx="1179900" cy="1638600"/>
            <a:chOff x="1367125" y="1476625"/>
            <a:chExt cx="1179900" cy="1638600"/>
          </a:xfrm>
        </p:grpSpPr>
        <p:sp>
          <p:nvSpPr>
            <p:cNvPr id="549" name="Google Shape;549;p45"/>
            <p:cNvSpPr/>
            <p:nvPr/>
          </p:nvSpPr>
          <p:spPr>
            <a:xfrm>
              <a:off x="1367125" y="1476625"/>
              <a:ext cx="1179900" cy="1179900"/>
            </a:xfrm>
            <a:prstGeom prst="ellipse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cxnSp>
          <p:nvCxnSpPr>
            <p:cNvPr id="550" name="Google Shape;550;p45"/>
            <p:cNvCxnSpPr>
              <a:stCxn id="549" idx="4"/>
            </p:cNvCxnSpPr>
            <p:nvPr/>
          </p:nvCxnSpPr>
          <p:spPr>
            <a:xfrm>
              <a:off x="1957075" y="2656525"/>
              <a:ext cx="10200" cy="45870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8" name="Google Shape;568;p45"/>
          <p:cNvSpPr/>
          <p:nvPr/>
        </p:nvSpPr>
        <p:spPr>
          <a:xfrm>
            <a:off x="899592" y="1563638"/>
            <a:ext cx="629624" cy="734623"/>
          </a:xfrm>
          <a:custGeom>
            <a:avLst/>
            <a:gdLst/>
            <a:ahLst/>
            <a:cxnLst/>
            <a:rect l="l" t="t" r="r" b="b"/>
            <a:pathLst>
              <a:path w="171443" h="206936" extrusionOk="0">
                <a:moveTo>
                  <a:pt x="85801" y="14815"/>
                </a:moveTo>
                <a:cubicBezTo>
                  <a:pt x="99427" y="14815"/>
                  <a:pt x="110519" y="25986"/>
                  <a:pt x="110519" y="39612"/>
                </a:cubicBezTo>
                <a:lnTo>
                  <a:pt x="110519" y="51259"/>
                </a:lnTo>
                <a:lnTo>
                  <a:pt x="61083" y="51259"/>
                </a:lnTo>
                <a:lnTo>
                  <a:pt x="61083" y="39612"/>
                </a:lnTo>
                <a:cubicBezTo>
                  <a:pt x="61083" y="25986"/>
                  <a:pt x="72174" y="14815"/>
                  <a:pt x="85801" y="14815"/>
                </a:cubicBezTo>
                <a:close/>
                <a:moveTo>
                  <a:pt x="144586" y="66153"/>
                </a:moveTo>
                <a:lnTo>
                  <a:pt x="155836" y="192041"/>
                </a:lnTo>
                <a:lnTo>
                  <a:pt x="15687" y="192041"/>
                </a:lnTo>
                <a:lnTo>
                  <a:pt x="27016" y="66153"/>
                </a:lnTo>
                <a:lnTo>
                  <a:pt x="46188" y="66153"/>
                </a:lnTo>
                <a:lnTo>
                  <a:pt x="46188" y="79463"/>
                </a:lnTo>
                <a:cubicBezTo>
                  <a:pt x="46188" y="83503"/>
                  <a:pt x="49516" y="86831"/>
                  <a:pt x="53635" y="86831"/>
                </a:cubicBezTo>
                <a:cubicBezTo>
                  <a:pt x="57755" y="86831"/>
                  <a:pt x="61083" y="83503"/>
                  <a:pt x="61083" y="79463"/>
                </a:cubicBezTo>
                <a:lnTo>
                  <a:pt x="61083" y="66153"/>
                </a:lnTo>
                <a:lnTo>
                  <a:pt x="110519" y="66153"/>
                </a:lnTo>
                <a:lnTo>
                  <a:pt x="110519" y="79463"/>
                </a:lnTo>
                <a:cubicBezTo>
                  <a:pt x="110519" y="83503"/>
                  <a:pt x="113846" y="86831"/>
                  <a:pt x="117966" y="86831"/>
                </a:cubicBezTo>
                <a:cubicBezTo>
                  <a:pt x="122086" y="86831"/>
                  <a:pt x="125413" y="83503"/>
                  <a:pt x="125413" y="79463"/>
                </a:cubicBezTo>
                <a:lnTo>
                  <a:pt x="125413" y="66153"/>
                </a:lnTo>
                <a:close/>
                <a:moveTo>
                  <a:pt x="85801" y="0"/>
                </a:moveTo>
                <a:cubicBezTo>
                  <a:pt x="63935" y="0"/>
                  <a:pt x="46188" y="17746"/>
                  <a:pt x="46188" y="39612"/>
                </a:cubicBezTo>
                <a:lnTo>
                  <a:pt x="46188" y="51259"/>
                </a:lnTo>
                <a:lnTo>
                  <a:pt x="20203" y="51259"/>
                </a:lnTo>
                <a:cubicBezTo>
                  <a:pt x="16400" y="51259"/>
                  <a:pt x="13152" y="54190"/>
                  <a:pt x="12835" y="58072"/>
                </a:cubicBezTo>
                <a:lnTo>
                  <a:pt x="159" y="198855"/>
                </a:lnTo>
                <a:cubicBezTo>
                  <a:pt x="0" y="200914"/>
                  <a:pt x="713" y="202974"/>
                  <a:pt x="2139" y="204480"/>
                </a:cubicBezTo>
                <a:cubicBezTo>
                  <a:pt x="3486" y="206064"/>
                  <a:pt x="5546" y="206936"/>
                  <a:pt x="7606" y="206936"/>
                </a:cubicBezTo>
                <a:lnTo>
                  <a:pt x="163996" y="206936"/>
                </a:lnTo>
                <a:cubicBezTo>
                  <a:pt x="168116" y="206936"/>
                  <a:pt x="171443" y="203608"/>
                  <a:pt x="171443" y="199488"/>
                </a:cubicBezTo>
                <a:cubicBezTo>
                  <a:pt x="171443" y="199092"/>
                  <a:pt x="171364" y="198696"/>
                  <a:pt x="171364" y="198300"/>
                </a:cubicBezTo>
                <a:lnTo>
                  <a:pt x="158767" y="58072"/>
                </a:lnTo>
                <a:cubicBezTo>
                  <a:pt x="158371" y="54190"/>
                  <a:pt x="155202" y="51259"/>
                  <a:pt x="151320" y="51259"/>
                </a:cubicBezTo>
                <a:lnTo>
                  <a:pt x="125413" y="51259"/>
                </a:lnTo>
                <a:lnTo>
                  <a:pt x="125413" y="39612"/>
                </a:lnTo>
                <a:cubicBezTo>
                  <a:pt x="125413" y="17746"/>
                  <a:pt x="107588" y="0"/>
                  <a:pt x="858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100" y="123478"/>
            <a:ext cx="2123281" cy="803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utoShape 2" descr="Estilo, cesta, ícone, alimento, esboço. Icon., isolado, teia, cesta,  vetorial, ícone, alimento, esboço, fundo, branca, | CanStock"/>
          <p:cNvSpPr>
            <a:spLocks noChangeAspect="1" noChangeArrowheads="1"/>
          </p:cNvSpPr>
          <p:nvPr/>
        </p:nvSpPr>
        <p:spPr bwMode="auto">
          <a:xfrm>
            <a:off x="155575" y="-822325"/>
            <a:ext cx="18764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903" y="1614341"/>
            <a:ext cx="885401" cy="88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479" y="1629996"/>
            <a:ext cx="770774" cy="770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/>
            </a:gs>
            <a:gs pos="3000">
              <a:schemeClr val="bg2"/>
            </a:gs>
            <a:gs pos="7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5"/>
          <p:cNvSpPr txBox="1">
            <a:spLocks noGrp="1"/>
          </p:cNvSpPr>
          <p:nvPr>
            <p:ph type="subTitle" idx="3"/>
          </p:nvPr>
        </p:nvSpPr>
        <p:spPr>
          <a:xfrm>
            <a:off x="2123728" y="1483090"/>
            <a:ext cx="4392488" cy="10102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</a:pPr>
            <a:r>
              <a:rPr lang="pt-BR" b="1" i="1" dirty="0">
                <a:solidFill>
                  <a:schemeClr val="bg1"/>
                </a:solidFill>
              </a:rPr>
              <a:t>Armazenamento dos números de telefone dos clientes: É importante armazenar os números de telefone dos clientes para que possam ser utilizados para fins de contato.</a:t>
            </a:r>
            <a:endParaRPr b="1" i="1" dirty="0">
              <a:solidFill>
                <a:schemeClr val="bg1"/>
              </a:solidFill>
            </a:endParaRPr>
          </a:p>
        </p:txBody>
      </p:sp>
      <p:sp>
        <p:nvSpPr>
          <p:cNvPr id="537" name="Google Shape;537;p45"/>
          <p:cNvSpPr txBox="1">
            <a:spLocks noGrp="1"/>
          </p:cNvSpPr>
          <p:nvPr>
            <p:ph type="title"/>
          </p:nvPr>
        </p:nvSpPr>
        <p:spPr>
          <a:xfrm>
            <a:off x="2339752" y="123478"/>
            <a:ext cx="6624735" cy="6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Normalização da</a:t>
            </a:r>
            <a:r>
              <a:rPr lang="pt-BR" dirty="0" smtClean="0">
                <a:solidFill>
                  <a:schemeClr val="dk2"/>
                </a:solidFill>
              </a:rPr>
              <a:t> Entidade Telefone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540" name="Google Shape;540;p45"/>
          <p:cNvSpPr txBox="1">
            <a:spLocks noGrp="1"/>
          </p:cNvSpPr>
          <p:nvPr>
            <p:ph type="subTitle" idx="7"/>
          </p:nvPr>
        </p:nvSpPr>
        <p:spPr>
          <a:xfrm>
            <a:off x="489441" y="3147814"/>
            <a:ext cx="145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 smtClean="0">
                <a:solidFill>
                  <a:schemeClr val="bg2"/>
                </a:solidFill>
              </a:rPr>
              <a:t>Telefones</a:t>
            </a:r>
            <a:endParaRPr dirty="0">
              <a:solidFill>
                <a:schemeClr val="bg2"/>
              </a:solidFill>
            </a:endParaRPr>
          </a:p>
        </p:txBody>
      </p:sp>
      <p:grpSp>
        <p:nvGrpSpPr>
          <p:cNvPr id="542" name="Google Shape;542;p45"/>
          <p:cNvGrpSpPr/>
          <p:nvPr/>
        </p:nvGrpSpPr>
        <p:grpSpPr>
          <a:xfrm>
            <a:off x="627229" y="1347614"/>
            <a:ext cx="1179900" cy="1747986"/>
            <a:chOff x="1367125" y="1476625"/>
            <a:chExt cx="1179900" cy="1800200"/>
          </a:xfrm>
        </p:grpSpPr>
        <p:sp>
          <p:nvSpPr>
            <p:cNvPr id="543" name="Google Shape;543;p45"/>
            <p:cNvSpPr/>
            <p:nvPr/>
          </p:nvSpPr>
          <p:spPr>
            <a:xfrm>
              <a:off x="1367125" y="1476625"/>
              <a:ext cx="1179900" cy="1179900"/>
            </a:xfrm>
            <a:prstGeom prst="ellipse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cxnSp>
          <p:nvCxnSpPr>
            <p:cNvPr id="544" name="Google Shape;544;p45"/>
            <p:cNvCxnSpPr>
              <a:stCxn id="543" idx="4"/>
              <a:endCxn id="540" idx="0"/>
            </p:cNvCxnSpPr>
            <p:nvPr/>
          </p:nvCxnSpPr>
          <p:spPr>
            <a:xfrm flipH="1">
              <a:off x="1955937" y="2656525"/>
              <a:ext cx="1138" cy="62030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6152" y="490460"/>
            <a:ext cx="2123281" cy="803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utoShape 2" descr="Estilo, cesta, ícone, alimento, esboço. Icon., isolado, teia, cesta,  vetorial, ícone, alimento, esboço, fundo, branca, | CanStock"/>
          <p:cNvSpPr>
            <a:spLocks noChangeAspect="1" noChangeArrowheads="1"/>
          </p:cNvSpPr>
          <p:nvPr/>
        </p:nvSpPr>
        <p:spPr bwMode="auto">
          <a:xfrm>
            <a:off x="155575" y="-822325"/>
            <a:ext cx="18764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06" y="1509214"/>
            <a:ext cx="869746" cy="869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Google Shape;535;p45"/>
          <p:cNvSpPr txBox="1">
            <a:spLocks noGrp="1"/>
          </p:cNvSpPr>
          <p:nvPr>
            <p:ph type="subTitle" idx="3"/>
          </p:nvPr>
        </p:nvSpPr>
        <p:spPr>
          <a:xfrm>
            <a:off x="1907704" y="2376186"/>
            <a:ext cx="6408712" cy="24278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>
                <a:solidFill>
                  <a:schemeClr val="bg2"/>
                </a:solidFill>
              </a:rPr>
              <a:t>Validação de número de telefone: É importante validar os números de telefone dos clientes para garantir que eles estejam corretos e possam ser usados para fins de contato.</a:t>
            </a:r>
          </a:p>
          <a:p>
            <a:r>
              <a:rPr lang="pt-BR" dirty="0" smtClean="0">
                <a:solidFill>
                  <a:schemeClr val="bg2"/>
                </a:solidFill>
              </a:rPr>
              <a:t>Atualização </a:t>
            </a:r>
            <a:r>
              <a:rPr lang="pt-BR" dirty="0">
                <a:solidFill>
                  <a:schemeClr val="bg2"/>
                </a:solidFill>
              </a:rPr>
              <a:t>de informações de telefone: É importante permitir que os clientes atualizem suas informações de telefone a qualquer momento, para garantir que sempre haja um meio de contato válido.</a:t>
            </a:r>
          </a:p>
          <a:p>
            <a:r>
              <a:rPr lang="pt-BR" dirty="0">
                <a:solidFill>
                  <a:schemeClr val="bg2"/>
                </a:solidFill>
              </a:rPr>
              <a:t>Segurança de dados: É importante garantir a segurança dos dados dos telefones dos clientes, incluindo a proteção contra acesso não autorizado e vazamento de informações sensíveis.</a:t>
            </a:r>
          </a:p>
        </p:txBody>
      </p:sp>
    </p:spTree>
    <p:extLst>
      <p:ext uri="{BB962C8B-B14F-4D97-AF65-F5344CB8AC3E}">
        <p14:creationId xmlns:p14="http://schemas.microsoft.com/office/powerpoint/2010/main" val="268808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 Ecommerce Marketing Plan by Slidesgo">
  <a:themeElements>
    <a:clrScheme name="Simple Light">
      <a:dk1>
        <a:srgbClr val="FFFFFF"/>
      </a:dk1>
      <a:lt1>
        <a:srgbClr val="FFFFFF"/>
      </a:lt1>
      <a:dk2>
        <a:srgbClr val="5C0B68"/>
      </a:dk2>
      <a:lt2>
        <a:srgbClr val="5C0B68"/>
      </a:lt2>
      <a:accent1>
        <a:srgbClr val="9312A6"/>
      </a:accent1>
      <a:accent2>
        <a:srgbClr val="9312A6"/>
      </a:accent2>
      <a:accent3>
        <a:srgbClr val="9312A6"/>
      </a:accent3>
      <a:accent4>
        <a:srgbClr val="9312A6"/>
      </a:accent4>
      <a:accent5>
        <a:srgbClr val="FFD119"/>
      </a:accent5>
      <a:accent6>
        <a:srgbClr val="FFD119"/>
      </a:accent6>
      <a:hlink>
        <a:srgbClr val="FFD1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2784</TotalTime>
  <Words>917</Words>
  <Application>Microsoft Office PowerPoint</Application>
  <PresentationFormat>Apresentação na tela (16:9)</PresentationFormat>
  <Paragraphs>109</Paragraphs>
  <Slides>22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Arial</vt:lpstr>
      <vt:lpstr>Red Hat Text Medium</vt:lpstr>
      <vt:lpstr>Red Hat Text</vt:lpstr>
      <vt:lpstr> Ecommerce Marketing Plan by Slidesgo</vt:lpstr>
      <vt:lpstr>Banco de Dados para Gerenciamento de uma  e-Commerce de Informática</vt:lpstr>
      <vt:lpstr>Integrantes da Equipe</vt:lpstr>
      <vt:lpstr>Objetivos do Banco de Dados</vt:lpstr>
      <vt:lpstr>Fases do Projeto</vt:lpstr>
      <vt:lpstr>Levantamentos dos Requisitos</vt:lpstr>
      <vt:lpstr>Levantamentos dos Requisitos</vt:lpstr>
      <vt:lpstr>Levantamentos dos Requisitos</vt:lpstr>
      <vt:lpstr>Identificando Entidades</vt:lpstr>
      <vt:lpstr>Normalização da Entidade Telefone</vt:lpstr>
      <vt:lpstr>Identificando Entidades</vt:lpstr>
      <vt:lpstr>Identificação dos Atributos</vt:lpstr>
      <vt:lpstr>Identificação dos Relacionamentos</vt:lpstr>
      <vt:lpstr>Apresentação do PowerPoint</vt:lpstr>
      <vt:lpstr>Criação das Tabelas na 3FN</vt:lpstr>
      <vt:lpstr>Criação das Tabelas na 3FN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 modelagem foi realizada pelo aplicativo Open Source BRModelo Java desktop  v3.2 </vt:lpstr>
      <vt:lpstr>O projeto de banco de dados é fundamental para o sucesso do nosso e-commerce de informática. Agradecemos a atenção de todos e estamos abertos a perguntas e discussões sobre o projeto. Obrigado.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Ecommerce de Infomática</dc:title>
  <dc:creator>ADMIN</dc:creator>
  <cp:lastModifiedBy>ADMIN</cp:lastModifiedBy>
  <cp:revision>106</cp:revision>
  <dcterms:modified xsi:type="dcterms:W3CDTF">2023-02-13T22:12:44Z</dcterms:modified>
</cp:coreProperties>
</file>