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0" r:id="rId3"/>
    <p:sldId id="257" r:id="rId4"/>
    <p:sldId id="258" r:id="rId5"/>
    <p:sldId id="259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E82803-298C-4227-8550-0BCB8D69E17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D66BF58-DADF-4A3C-AB6B-30234744F7C0}">
      <dgm:prSet/>
      <dgm:spPr/>
      <dgm:t>
        <a:bodyPr/>
        <a:lstStyle/>
        <a:p>
          <a:r>
            <a:rPr lang="en-US"/>
            <a:t>You can register as a buyer and as a seller</a:t>
          </a:r>
        </a:p>
      </dgm:t>
    </dgm:pt>
    <dgm:pt modelId="{162EFD25-EB53-4759-8639-31C44AE65598}" type="parTrans" cxnId="{499DE661-F15E-43E6-A589-0E195B3EE862}">
      <dgm:prSet/>
      <dgm:spPr/>
      <dgm:t>
        <a:bodyPr/>
        <a:lstStyle/>
        <a:p>
          <a:endParaRPr lang="en-US"/>
        </a:p>
      </dgm:t>
    </dgm:pt>
    <dgm:pt modelId="{6841942E-B3A0-46FF-B161-7E525D03A537}" type="sibTrans" cxnId="{499DE661-F15E-43E6-A589-0E195B3EE862}">
      <dgm:prSet/>
      <dgm:spPr/>
      <dgm:t>
        <a:bodyPr/>
        <a:lstStyle/>
        <a:p>
          <a:endParaRPr lang="en-US"/>
        </a:p>
      </dgm:t>
    </dgm:pt>
    <dgm:pt modelId="{9C24DB4C-7552-41D5-93FC-6805CE4A75AD}">
      <dgm:prSet/>
      <dgm:spPr/>
      <dgm:t>
        <a:bodyPr/>
        <a:lstStyle/>
        <a:p>
          <a:r>
            <a:rPr lang="en-US"/>
            <a:t>You can also log in</a:t>
          </a:r>
        </a:p>
      </dgm:t>
    </dgm:pt>
    <dgm:pt modelId="{92EBC27F-FBBB-425D-B8C8-5DD252F2C35C}" type="parTrans" cxnId="{F369D408-6F04-4A35-AF8E-B2CAEC5FCA9F}">
      <dgm:prSet/>
      <dgm:spPr/>
      <dgm:t>
        <a:bodyPr/>
        <a:lstStyle/>
        <a:p>
          <a:endParaRPr lang="en-US"/>
        </a:p>
      </dgm:t>
    </dgm:pt>
    <dgm:pt modelId="{ADD529A7-8947-4071-B85E-122FAF0FFF90}" type="sibTrans" cxnId="{F369D408-6F04-4A35-AF8E-B2CAEC5FCA9F}">
      <dgm:prSet/>
      <dgm:spPr/>
      <dgm:t>
        <a:bodyPr/>
        <a:lstStyle/>
        <a:p>
          <a:endParaRPr lang="en-US"/>
        </a:p>
      </dgm:t>
    </dgm:pt>
    <dgm:pt modelId="{4C7DCBD2-0BDC-46EC-B748-F39F2CC01807}">
      <dgm:prSet/>
      <dgm:spPr/>
      <dgm:t>
        <a:bodyPr/>
        <a:lstStyle/>
        <a:p>
          <a:r>
            <a:rPr lang="en-US"/>
            <a:t>You can add money to your balance/budget and buy products.</a:t>
          </a:r>
        </a:p>
      </dgm:t>
    </dgm:pt>
    <dgm:pt modelId="{49CE0CFF-1370-4DAE-A8DF-8F5C02F5D236}" type="parTrans" cxnId="{CA88E16E-2CC6-42E4-897A-725ACFE55349}">
      <dgm:prSet/>
      <dgm:spPr/>
      <dgm:t>
        <a:bodyPr/>
        <a:lstStyle/>
        <a:p>
          <a:endParaRPr lang="en-US"/>
        </a:p>
      </dgm:t>
    </dgm:pt>
    <dgm:pt modelId="{2E37883B-4983-420A-A9B3-4B5F3D830E71}" type="sibTrans" cxnId="{CA88E16E-2CC6-42E4-897A-725ACFE55349}">
      <dgm:prSet/>
      <dgm:spPr/>
      <dgm:t>
        <a:bodyPr/>
        <a:lstStyle/>
        <a:p>
          <a:endParaRPr lang="en-US"/>
        </a:p>
      </dgm:t>
    </dgm:pt>
    <dgm:pt modelId="{A98FA9AC-0EBD-4005-8C51-5FF8BB3D48FA}">
      <dgm:prSet/>
      <dgm:spPr/>
      <dgm:t>
        <a:bodyPr/>
        <a:lstStyle/>
        <a:p>
          <a:r>
            <a:rPr lang="en-US"/>
            <a:t>You can add products if you are a seller</a:t>
          </a:r>
        </a:p>
      </dgm:t>
    </dgm:pt>
    <dgm:pt modelId="{5ADB8061-E96F-4AAA-88C6-71D0E9F816C4}" type="parTrans" cxnId="{F562564C-E07E-4A16-AD28-232D35FF1F9C}">
      <dgm:prSet/>
      <dgm:spPr/>
      <dgm:t>
        <a:bodyPr/>
        <a:lstStyle/>
        <a:p>
          <a:endParaRPr lang="en-US"/>
        </a:p>
      </dgm:t>
    </dgm:pt>
    <dgm:pt modelId="{F94F551D-98B2-4163-9A27-E0948E966443}" type="sibTrans" cxnId="{F562564C-E07E-4A16-AD28-232D35FF1F9C}">
      <dgm:prSet/>
      <dgm:spPr/>
      <dgm:t>
        <a:bodyPr/>
        <a:lstStyle/>
        <a:p>
          <a:endParaRPr lang="en-US"/>
        </a:p>
      </dgm:t>
    </dgm:pt>
    <dgm:pt modelId="{D781C9A5-A210-4115-93FF-6AB3E03F4DAC}" type="pres">
      <dgm:prSet presAssocID="{90E82803-298C-4227-8550-0BCB8D69E1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5D8E71-D786-45C3-8ECD-7C76A291C9A9}" type="pres">
      <dgm:prSet presAssocID="{CD66BF58-DADF-4A3C-AB6B-30234744F7C0}" presName="hierRoot1" presStyleCnt="0"/>
      <dgm:spPr/>
    </dgm:pt>
    <dgm:pt modelId="{09E60ABC-5B34-4D88-BF0E-531F2745385E}" type="pres">
      <dgm:prSet presAssocID="{CD66BF58-DADF-4A3C-AB6B-30234744F7C0}" presName="composite" presStyleCnt="0"/>
      <dgm:spPr/>
    </dgm:pt>
    <dgm:pt modelId="{ED2A2F93-6A6F-4480-8D60-87032253931D}" type="pres">
      <dgm:prSet presAssocID="{CD66BF58-DADF-4A3C-AB6B-30234744F7C0}" presName="background" presStyleLbl="node0" presStyleIdx="0" presStyleCnt="4"/>
      <dgm:spPr/>
    </dgm:pt>
    <dgm:pt modelId="{194AAC39-800B-4FD0-A21B-D1A60C769549}" type="pres">
      <dgm:prSet presAssocID="{CD66BF58-DADF-4A3C-AB6B-30234744F7C0}" presName="text" presStyleLbl="fgAcc0" presStyleIdx="0" presStyleCnt="4">
        <dgm:presLayoutVars>
          <dgm:chPref val="3"/>
        </dgm:presLayoutVars>
      </dgm:prSet>
      <dgm:spPr/>
    </dgm:pt>
    <dgm:pt modelId="{ECC4AF16-D2FE-4401-B4B3-74903460A262}" type="pres">
      <dgm:prSet presAssocID="{CD66BF58-DADF-4A3C-AB6B-30234744F7C0}" presName="hierChild2" presStyleCnt="0"/>
      <dgm:spPr/>
    </dgm:pt>
    <dgm:pt modelId="{53CF093C-A9F5-4553-AEC0-AE8F576D34CD}" type="pres">
      <dgm:prSet presAssocID="{9C24DB4C-7552-41D5-93FC-6805CE4A75AD}" presName="hierRoot1" presStyleCnt="0"/>
      <dgm:spPr/>
    </dgm:pt>
    <dgm:pt modelId="{5881032B-AA13-4B64-86B3-A8ED36647FDC}" type="pres">
      <dgm:prSet presAssocID="{9C24DB4C-7552-41D5-93FC-6805CE4A75AD}" presName="composite" presStyleCnt="0"/>
      <dgm:spPr/>
    </dgm:pt>
    <dgm:pt modelId="{0E752760-36F6-4119-94F4-ADACE6EF6534}" type="pres">
      <dgm:prSet presAssocID="{9C24DB4C-7552-41D5-93FC-6805CE4A75AD}" presName="background" presStyleLbl="node0" presStyleIdx="1" presStyleCnt="4"/>
      <dgm:spPr/>
    </dgm:pt>
    <dgm:pt modelId="{42DF6507-C625-40B3-8627-516555C47B83}" type="pres">
      <dgm:prSet presAssocID="{9C24DB4C-7552-41D5-93FC-6805CE4A75AD}" presName="text" presStyleLbl="fgAcc0" presStyleIdx="1" presStyleCnt="4">
        <dgm:presLayoutVars>
          <dgm:chPref val="3"/>
        </dgm:presLayoutVars>
      </dgm:prSet>
      <dgm:spPr/>
    </dgm:pt>
    <dgm:pt modelId="{31B55F9E-A1B6-4667-8688-314D94258386}" type="pres">
      <dgm:prSet presAssocID="{9C24DB4C-7552-41D5-93FC-6805CE4A75AD}" presName="hierChild2" presStyleCnt="0"/>
      <dgm:spPr/>
    </dgm:pt>
    <dgm:pt modelId="{AACE515B-FFD0-4446-AB11-6D897F0662AC}" type="pres">
      <dgm:prSet presAssocID="{4C7DCBD2-0BDC-46EC-B748-F39F2CC01807}" presName="hierRoot1" presStyleCnt="0"/>
      <dgm:spPr/>
    </dgm:pt>
    <dgm:pt modelId="{7995DE1F-D25A-4316-83DC-95FCF42550CD}" type="pres">
      <dgm:prSet presAssocID="{4C7DCBD2-0BDC-46EC-B748-F39F2CC01807}" presName="composite" presStyleCnt="0"/>
      <dgm:spPr/>
    </dgm:pt>
    <dgm:pt modelId="{7A231F3C-8AA9-49C8-B432-2CBBE56B39EF}" type="pres">
      <dgm:prSet presAssocID="{4C7DCBD2-0BDC-46EC-B748-F39F2CC01807}" presName="background" presStyleLbl="node0" presStyleIdx="2" presStyleCnt="4"/>
      <dgm:spPr/>
    </dgm:pt>
    <dgm:pt modelId="{6570C256-DE06-4E48-81F3-E6606924F567}" type="pres">
      <dgm:prSet presAssocID="{4C7DCBD2-0BDC-46EC-B748-F39F2CC01807}" presName="text" presStyleLbl="fgAcc0" presStyleIdx="2" presStyleCnt="4">
        <dgm:presLayoutVars>
          <dgm:chPref val="3"/>
        </dgm:presLayoutVars>
      </dgm:prSet>
      <dgm:spPr/>
    </dgm:pt>
    <dgm:pt modelId="{693AC083-270D-4061-A74A-DED6CC103A41}" type="pres">
      <dgm:prSet presAssocID="{4C7DCBD2-0BDC-46EC-B748-F39F2CC01807}" presName="hierChild2" presStyleCnt="0"/>
      <dgm:spPr/>
    </dgm:pt>
    <dgm:pt modelId="{40A7E379-5EFD-4DE1-8DC6-25D0E79112F6}" type="pres">
      <dgm:prSet presAssocID="{A98FA9AC-0EBD-4005-8C51-5FF8BB3D48FA}" presName="hierRoot1" presStyleCnt="0"/>
      <dgm:spPr/>
    </dgm:pt>
    <dgm:pt modelId="{9AAB6AB8-1A7E-419B-A97C-3526A2A85A57}" type="pres">
      <dgm:prSet presAssocID="{A98FA9AC-0EBD-4005-8C51-5FF8BB3D48FA}" presName="composite" presStyleCnt="0"/>
      <dgm:spPr/>
    </dgm:pt>
    <dgm:pt modelId="{F2C72A9E-3310-4D78-A658-A2554CFD6B4B}" type="pres">
      <dgm:prSet presAssocID="{A98FA9AC-0EBD-4005-8C51-5FF8BB3D48FA}" presName="background" presStyleLbl="node0" presStyleIdx="3" presStyleCnt="4"/>
      <dgm:spPr/>
    </dgm:pt>
    <dgm:pt modelId="{F86195B4-480D-4A79-897D-E407D24714F6}" type="pres">
      <dgm:prSet presAssocID="{A98FA9AC-0EBD-4005-8C51-5FF8BB3D48FA}" presName="text" presStyleLbl="fgAcc0" presStyleIdx="3" presStyleCnt="4">
        <dgm:presLayoutVars>
          <dgm:chPref val="3"/>
        </dgm:presLayoutVars>
      </dgm:prSet>
      <dgm:spPr/>
    </dgm:pt>
    <dgm:pt modelId="{105AB8A8-43E1-47FD-816E-07D754038AFF}" type="pres">
      <dgm:prSet presAssocID="{A98FA9AC-0EBD-4005-8C51-5FF8BB3D48FA}" presName="hierChild2" presStyleCnt="0"/>
      <dgm:spPr/>
    </dgm:pt>
  </dgm:ptLst>
  <dgm:cxnLst>
    <dgm:cxn modelId="{F369D408-6F04-4A35-AF8E-B2CAEC5FCA9F}" srcId="{90E82803-298C-4227-8550-0BCB8D69E177}" destId="{9C24DB4C-7552-41D5-93FC-6805CE4A75AD}" srcOrd="1" destOrd="0" parTransId="{92EBC27F-FBBB-425D-B8C8-5DD252F2C35C}" sibTransId="{ADD529A7-8947-4071-B85E-122FAF0FFF90}"/>
    <dgm:cxn modelId="{370F832D-E9D8-4558-9DAB-3F647C11ACBC}" type="presOf" srcId="{4C7DCBD2-0BDC-46EC-B748-F39F2CC01807}" destId="{6570C256-DE06-4E48-81F3-E6606924F567}" srcOrd="0" destOrd="0" presId="urn:microsoft.com/office/officeart/2005/8/layout/hierarchy1"/>
    <dgm:cxn modelId="{499DE661-F15E-43E6-A589-0E195B3EE862}" srcId="{90E82803-298C-4227-8550-0BCB8D69E177}" destId="{CD66BF58-DADF-4A3C-AB6B-30234744F7C0}" srcOrd="0" destOrd="0" parTransId="{162EFD25-EB53-4759-8639-31C44AE65598}" sibTransId="{6841942E-B3A0-46FF-B161-7E525D03A537}"/>
    <dgm:cxn modelId="{F562564C-E07E-4A16-AD28-232D35FF1F9C}" srcId="{90E82803-298C-4227-8550-0BCB8D69E177}" destId="{A98FA9AC-0EBD-4005-8C51-5FF8BB3D48FA}" srcOrd="3" destOrd="0" parTransId="{5ADB8061-E96F-4AAA-88C6-71D0E9F816C4}" sibTransId="{F94F551D-98B2-4163-9A27-E0948E966443}"/>
    <dgm:cxn modelId="{CA88E16E-2CC6-42E4-897A-725ACFE55349}" srcId="{90E82803-298C-4227-8550-0BCB8D69E177}" destId="{4C7DCBD2-0BDC-46EC-B748-F39F2CC01807}" srcOrd="2" destOrd="0" parTransId="{49CE0CFF-1370-4DAE-A8DF-8F5C02F5D236}" sibTransId="{2E37883B-4983-420A-A9B3-4B5F3D830E71}"/>
    <dgm:cxn modelId="{B3B6F47D-B4FB-43C7-A272-7BF1A0DF59A7}" type="presOf" srcId="{A98FA9AC-0EBD-4005-8C51-5FF8BB3D48FA}" destId="{F86195B4-480D-4A79-897D-E407D24714F6}" srcOrd="0" destOrd="0" presId="urn:microsoft.com/office/officeart/2005/8/layout/hierarchy1"/>
    <dgm:cxn modelId="{382957B8-F863-40FB-8215-86D8DA7FEF5D}" type="presOf" srcId="{90E82803-298C-4227-8550-0BCB8D69E177}" destId="{D781C9A5-A210-4115-93FF-6AB3E03F4DAC}" srcOrd="0" destOrd="0" presId="urn:microsoft.com/office/officeart/2005/8/layout/hierarchy1"/>
    <dgm:cxn modelId="{899F26C5-2A90-4FD5-BE8C-F5E16BE35BB1}" type="presOf" srcId="{9C24DB4C-7552-41D5-93FC-6805CE4A75AD}" destId="{42DF6507-C625-40B3-8627-516555C47B83}" srcOrd="0" destOrd="0" presId="urn:microsoft.com/office/officeart/2005/8/layout/hierarchy1"/>
    <dgm:cxn modelId="{175BCFDF-8E77-4A57-8623-DE2ACEAADFA9}" type="presOf" srcId="{CD66BF58-DADF-4A3C-AB6B-30234744F7C0}" destId="{194AAC39-800B-4FD0-A21B-D1A60C769549}" srcOrd="0" destOrd="0" presId="urn:microsoft.com/office/officeart/2005/8/layout/hierarchy1"/>
    <dgm:cxn modelId="{61C6B889-CA6F-49F4-BAE8-FE893294BAB2}" type="presParOf" srcId="{D781C9A5-A210-4115-93FF-6AB3E03F4DAC}" destId="{495D8E71-D786-45C3-8ECD-7C76A291C9A9}" srcOrd="0" destOrd="0" presId="urn:microsoft.com/office/officeart/2005/8/layout/hierarchy1"/>
    <dgm:cxn modelId="{42DFFC33-8EB5-4A95-9A75-2B51CCD7ADC5}" type="presParOf" srcId="{495D8E71-D786-45C3-8ECD-7C76A291C9A9}" destId="{09E60ABC-5B34-4D88-BF0E-531F2745385E}" srcOrd="0" destOrd="0" presId="urn:microsoft.com/office/officeart/2005/8/layout/hierarchy1"/>
    <dgm:cxn modelId="{26B650DD-C291-4528-BCFD-BCC9D30A40BC}" type="presParOf" srcId="{09E60ABC-5B34-4D88-BF0E-531F2745385E}" destId="{ED2A2F93-6A6F-4480-8D60-87032253931D}" srcOrd="0" destOrd="0" presId="urn:microsoft.com/office/officeart/2005/8/layout/hierarchy1"/>
    <dgm:cxn modelId="{C478F2EA-8FBF-48A6-816A-14E67B4C4D09}" type="presParOf" srcId="{09E60ABC-5B34-4D88-BF0E-531F2745385E}" destId="{194AAC39-800B-4FD0-A21B-D1A60C769549}" srcOrd="1" destOrd="0" presId="urn:microsoft.com/office/officeart/2005/8/layout/hierarchy1"/>
    <dgm:cxn modelId="{B5610D32-9A5A-4A06-9B31-00D25D64F8DD}" type="presParOf" srcId="{495D8E71-D786-45C3-8ECD-7C76A291C9A9}" destId="{ECC4AF16-D2FE-4401-B4B3-74903460A262}" srcOrd="1" destOrd="0" presId="urn:microsoft.com/office/officeart/2005/8/layout/hierarchy1"/>
    <dgm:cxn modelId="{7AB0356B-B618-48A1-8BD9-6C5157997F4D}" type="presParOf" srcId="{D781C9A5-A210-4115-93FF-6AB3E03F4DAC}" destId="{53CF093C-A9F5-4553-AEC0-AE8F576D34CD}" srcOrd="1" destOrd="0" presId="urn:microsoft.com/office/officeart/2005/8/layout/hierarchy1"/>
    <dgm:cxn modelId="{9BFBFE04-DFA7-4E56-B37D-EC19C05E5741}" type="presParOf" srcId="{53CF093C-A9F5-4553-AEC0-AE8F576D34CD}" destId="{5881032B-AA13-4B64-86B3-A8ED36647FDC}" srcOrd="0" destOrd="0" presId="urn:microsoft.com/office/officeart/2005/8/layout/hierarchy1"/>
    <dgm:cxn modelId="{2B7584BE-FAA5-4FC3-82E4-C90EEA55A9E4}" type="presParOf" srcId="{5881032B-AA13-4B64-86B3-A8ED36647FDC}" destId="{0E752760-36F6-4119-94F4-ADACE6EF6534}" srcOrd="0" destOrd="0" presId="urn:microsoft.com/office/officeart/2005/8/layout/hierarchy1"/>
    <dgm:cxn modelId="{FA07ED7E-B315-48DD-B743-1FE28EC7BAEB}" type="presParOf" srcId="{5881032B-AA13-4B64-86B3-A8ED36647FDC}" destId="{42DF6507-C625-40B3-8627-516555C47B83}" srcOrd="1" destOrd="0" presId="urn:microsoft.com/office/officeart/2005/8/layout/hierarchy1"/>
    <dgm:cxn modelId="{A941E0D9-F804-4C33-BB6D-C75F10D8CFD8}" type="presParOf" srcId="{53CF093C-A9F5-4553-AEC0-AE8F576D34CD}" destId="{31B55F9E-A1B6-4667-8688-314D94258386}" srcOrd="1" destOrd="0" presId="urn:microsoft.com/office/officeart/2005/8/layout/hierarchy1"/>
    <dgm:cxn modelId="{6A89B961-E79E-4C02-AB88-670AED65F85D}" type="presParOf" srcId="{D781C9A5-A210-4115-93FF-6AB3E03F4DAC}" destId="{AACE515B-FFD0-4446-AB11-6D897F0662AC}" srcOrd="2" destOrd="0" presId="urn:microsoft.com/office/officeart/2005/8/layout/hierarchy1"/>
    <dgm:cxn modelId="{D005B3F7-0F36-4685-AB61-94339DD3AEC8}" type="presParOf" srcId="{AACE515B-FFD0-4446-AB11-6D897F0662AC}" destId="{7995DE1F-D25A-4316-83DC-95FCF42550CD}" srcOrd="0" destOrd="0" presId="urn:microsoft.com/office/officeart/2005/8/layout/hierarchy1"/>
    <dgm:cxn modelId="{0858721B-4924-4A0C-ACA2-E70382697EE9}" type="presParOf" srcId="{7995DE1F-D25A-4316-83DC-95FCF42550CD}" destId="{7A231F3C-8AA9-49C8-B432-2CBBE56B39EF}" srcOrd="0" destOrd="0" presId="urn:microsoft.com/office/officeart/2005/8/layout/hierarchy1"/>
    <dgm:cxn modelId="{40F7F31E-5026-474C-8E86-53F862B4C32E}" type="presParOf" srcId="{7995DE1F-D25A-4316-83DC-95FCF42550CD}" destId="{6570C256-DE06-4E48-81F3-E6606924F567}" srcOrd="1" destOrd="0" presId="urn:microsoft.com/office/officeart/2005/8/layout/hierarchy1"/>
    <dgm:cxn modelId="{7E42B8EE-014A-4C4F-BEE2-7A7A015D41CE}" type="presParOf" srcId="{AACE515B-FFD0-4446-AB11-6D897F0662AC}" destId="{693AC083-270D-4061-A74A-DED6CC103A41}" srcOrd="1" destOrd="0" presId="urn:microsoft.com/office/officeart/2005/8/layout/hierarchy1"/>
    <dgm:cxn modelId="{A1D513AD-8B22-432B-8883-64F2C7E66AFF}" type="presParOf" srcId="{D781C9A5-A210-4115-93FF-6AB3E03F4DAC}" destId="{40A7E379-5EFD-4DE1-8DC6-25D0E79112F6}" srcOrd="3" destOrd="0" presId="urn:microsoft.com/office/officeart/2005/8/layout/hierarchy1"/>
    <dgm:cxn modelId="{90164CF1-C9E8-4F88-B307-A60E352CF85A}" type="presParOf" srcId="{40A7E379-5EFD-4DE1-8DC6-25D0E79112F6}" destId="{9AAB6AB8-1A7E-419B-A97C-3526A2A85A57}" srcOrd="0" destOrd="0" presId="urn:microsoft.com/office/officeart/2005/8/layout/hierarchy1"/>
    <dgm:cxn modelId="{D1146A29-2959-4D18-AFA0-5D6F4F49875C}" type="presParOf" srcId="{9AAB6AB8-1A7E-419B-A97C-3526A2A85A57}" destId="{F2C72A9E-3310-4D78-A658-A2554CFD6B4B}" srcOrd="0" destOrd="0" presId="urn:microsoft.com/office/officeart/2005/8/layout/hierarchy1"/>
    <dgm:cxn modelId="{ABF03268-1F78-4910-B8EB-7B6C47305C05}" type="presParOf" srcId="{9AAB6AB8-1A7E-419B-A97C-3526A2A85A57}" destId="{F86195B4-480D-4A79-897D-E407D24714F6}" srcOrd="1" destOrd="0" presId="urn:microsoft.com/office/officeart/2005/8/layout/hierarchy1"/>
    <dgm:cxn modelId="{B64065C0-AE23-4711-9F78-B5BA5C94F223}" type="presParOf" srcId="{40A7E379-5EFD-4DE1-8DC6-25D0E79112F6}" destId="{105AB8A8-43E1-47FD-816E-07D754038A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3B5FE4-7AF2-4E7A-9C25-A92B65D73F3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5CB40B-DDF2-4727-BF02-D701B725E3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program was created for a project at Narva College and has good functionality and a simple design.</a:t>
          </a:r>
        </a:p>
      </dgm:t>
    </dgm:pt>
    <dgm:pt modelId="{F262A4F4-D9E4-468D-BEDF-9F8B52806CE7}" type="parTrans" cxnId="{62A7A7ED-F23E-4647-9DF0-6D818CC4CD81}">
      <dgm:prSet/>
      <dgm:spPr/>
      <dgm:t>
        <a:bodyPr/>
        <a:lstStyle/>
        <a:p>
          <a:endParaRPr lang="en-US"/>
        </a:p>
      </dgm:t>
    </dgm:pt>
    <dgm:pt modelId="{12A8FC9F-9443-44BD-879C-CB70A6F0FD3D}" type="sibTrans" cxnId="{62A7A7ED-F23E-4647-9DF0-6D818CC4CD81}">
      <dgm:prSet/>
      <dgm:spPr/>
      <dgm:t>
        <a:bodyPr/>
        <a:lstStyle/>
        <a:p>
          <a:endParaRPr lang="en-US"/>
        </a:p>
      </dgm:t>
    </dgm:pt>
    <dgm:pt modelId="{1FA41940-2D05-43CF-952B-DA73EF1E5A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Uses many different functions, methods and libraries which shows the full scope of knowledge - and also shows how easy Python is to write simple and useful programs</a:t>
          </a:r>
        </a:p>
      </dgm:t>
    </dgm:pt>
    <dgm:pt modelId="{F8B8629D-F991-4946-8A4F-79C4B2830187}" type="parTrans" cxnId="{1A53DEA0-0304-4190-85DB-86347FD39656}">
      <dgm:prSet/>
      <dgm:spPr/>
      <dgm:t>
        <a:bodyPr/>
        <a:lstStyle/>
        <a:p>
          <a:endParaRPr lang="en-US"/>
        </a:p>
      </dgm:t>
    </dgm:pt>
    <dgm:pt modelId="{68F338C2-87DF-48E1-98F7-8A94457DCA95}" type="sibTrans" cxnId="{1A53DEA0-0304-4190-85DB-86347FD39656}">
      <dgm:prSet/>
      <dgm:spPr/>
      <dgm:t>
        <a:bodyPr/>
        <a:lstStyle/>
        <a:p>
          <a:endParaRPr lang="en-US"/>
        </a:p>
      </dgm:t>
    </dgm:pt>
    <dgm:pt modelId="{D33E279D-B7F8-4C1F-BB52-8BE2FE163573}" type="pres">
      <dgm:prSet presAssocID="{8D3B5FE4-7AF2-4E7A-9C25-A92B65D73F33}" presName="root" presStyleCnt="0">
        <dgm:presLayoutVars>
          <dgm:dir/>
          <dgm:resizeHandles val="exact"/>
        </dgm:presLayoutVars>
      </dgm:prSet>
      <dgm:spPr/>
    </dgm:pt>
    <dgm:pt modelId="{1129A5B1-E2E5-4752-8642-B295AD8A957C}" type="pres">
      <dgm:prSet presAssocID="{EC5CB40B-DDF2-4727-BF02-D701B725E394}" presName="compNode" presStyleCnt="0"/>
      <dgm:spPr/>
    </dgm:pt>
    <dgm:pt modelId="{7D5888A2-74D0-4BB2-BB20-A5B154EE05D8}" type="pres">
      <dgm:prSet presAssocID="{EC5CB40B-DDF2-4727-BF02-D701B725E394}" presName="bgRect" presStyleLbl="bgShp" presStyleIdx="0" presStyleCnt="2"/>
      <dgm:spPr/>
    </dgm:pt>
    <dgm:pt modelId="{B615909D-4274-4813-9D65-4C6C27D4C43C}" type="pres">
      <dgm:prSet presAssocID="{EC5CB40B-DDF2-4727-BF02-D701B725E39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Школьный класс"/>
        </a:ext>
      </dgm:extLst>
    </dgm:pt>
    <dgm:pt modelId="{4243840C-EFCD-48FC-B89F-B1A78C894D6A}" type="pres">
      <dgm:prSet presAssocID="{EC5CB40B-DDF2-4727-BF02-D701B725E394}" presName="spaceRect" presStyleCnt="0"/>
      <dgm:spPr/>
    </dgm:pt>
    <dgm:pt modelId="{BA1A7FA5-D6C9-404E-B521-3C54E55A78DB}" type="pres">
      <dgm:prSet presAssocID="{EC5CB40B-DDF2-4727-BF02-D701B725E394}" presName="parTx" presStyleLbl="revTx" presStyleIdx="0" presStyleCnt="2">
        <dgm:presLayoutVars>
          <dgm:chMax val="0"/>
          <dgm:chPref val="0"/>
        </dgm:presLayoutVars>
      </dgm:prSet>
      <dgm:spPr/>
    </dgm:pt>
    <dgm:pt modelId="{AB8C85C2-0D16-4D7E-BFC9-D573B05700AD}" type="pres">
      <dgm:prSet presAssocID="{12A8FC9F-9443-44BD-879C-CB70A6F0FD3D}" presName="sibTrans" presStyleCnt="0"/>
      <dgm:spPr/>
    </dgm:pt>
    <dgm:pt modelId="{49C7FC43-A662-4D18-BD0D-C5B49F85C789}" type="pres">
      <dgm:prSet presAssocID="{1FA41940-2D05-43CF-952B-DA73EF1E5AC3}" presName="compNode" presStyleCnt="0"/>
      <dgm:spPr/>
    </dgm:pt>
    <dgm:pt modelId="{E6226394-6A9B-46C7-BA78-91ED596B479C}" type="pres">
      <dgm:prSet presAssocID="{1FA41940-2D05-43CF-952B-DA73EF1E5AC3}" presName="bgRect" presStyleLbl="bgShp" presStyleIdx="1" presStyleCnt="2"/>
      <dgm:spPr/>
    </dgm:pt>
    <dgm:pt modelId="{B61B34F6-B57C-47DA-86E7-2514535C71BF}" type="pres">
      <dgm:prSet presAssocID="{1FA41940-2D05-43CF-952B-DA73EF1E5AC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86BBA60-BD2E-4832-AC6E-56AED45F58F4}" type="pres">
      <dgm:prSet presAssocID="{1FA41940-2D05-43CF-952B-DA73EF1E5AC3}" presName="spaceRect" presStyleCnt="0"/>
      <dgm:spPr/>
    </dgm:pt>
    <dgm:pt modelId="{0EB137AD-97AE-4D72-B794-C019D62D04F5}" type="pres">
      <dgm:prSet presAssocID="{1FA41940-2D05-43CF-952B-DA73EF1E5AC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11D0A19-01A6-4C80-B8E2-29D529EF18C1}" type="presOf" srcId="{EC5CB40B-DDF2-4727-BF02-D701B725E394}" destId="{BA1A7FA5-D6C9-404E-B521-3C54E55A78DB}" srcOrd="0" destOrd="0" presId="urn:microsoft.com/office/officeart/2018/2/layout/IconVerticalSolidList"/>
    <dgm:cxn modelId="{AA20DD7A-CDB2-4449-96DB-AC93EAE63C19}" type="presOf" srcId="{8D3B5FE4-7AF2-4E7A-9C25-A92B65D73F33}" destId="{D33E279D-B7F8-4C1F-BB52-8BE2FE163573}" srcOrd="0" destOrd="0" presId="urn:microsoft.com/office/officeart/2018/2/layout/IconVerticalSolidList"/>
    <dgm:cxn modelId="{EB90849C-9A04-4E19-BDA4-D57DABCE4321}" type="presOf" srcId="{1FA41940-2D05-43CF-952B-DA73EF1E5AC3}" destId="{0EB137AD-97AE-4D72-B794-C019D62D04F5}" srcOrd="0" destOrd="0" presId="urn:microsoft.com/office/officeart/2018/2/layout/IconVerticalSolidList"/>
    <dgm:cxn modelId="{1A53DEA0-0304-4190-85DB-86347FD39656}" srcId="{8D3B5FE4-7AF2-4E7A-9C25-A92B65D73F33}" destId="{1FA41940-2D05-43CF-952B-DA73EF1E5AC3}" srcOrd="1" destOrd="0" parTransId="{F8B8629D-F991-4946-8A4F-79C4B2830187}" sibTransId="{68F338C2-87DF-48E1-98F7-8A94457DCA95}"/>
    <dgm:cxn modelId="{62A7A7ED-F23E-4647-9DF0-6D818CC4CD81}" srcId="{8D3B5FE4-7AF2-4E7A-9C25-A92B65D73F33}" destId="{EC5CB40B-DDF2-4727-BF02-D701B725E394}" srcOrd="0" destOrd="0" parTransId="{F262A4F4-D9E4-468D-BEDF-9F8B52806CE7}" sibTransId="{12A8FC9F-9443-44BD-879C-CB70A6F0FD3D}"/>
    <dgm:cxn modelId="{5175C4E0-47D2-4365-A438-16A49B9B6A5D}" type="presParOf" srcId="{D33E279D-B7F8-4C1F-BB52-8BE2FE163573}" destId="{1129A5B1-E2E5-4752-8642-B295AD8A957C}" srcOrd="0" destOrd="0" presId="urn:microsoft.com/office/officeart/2018/2/layout/IconVerticalSolidList"/>
    <dgm:cxn modelId="{8E29B1A8-D281-46ED-8690-AECAA745607A}" type="presParOf" srcId="{1129A5B1-E2E5-4752-8642-B295AD8A957C}" destId="{7D5888A2-74D0-4BB2-BB20-A5B154EE05D8}" srcOrd="0" destOrd="0" presId="urn:microsoft.com/office/officeart/2018/2/layout/IconVerticalSolidList"/>
    <dgm:cxn modelId="{5A8AD3A9-9F6F-4F68-B1A4-6D1EACB79B34}" type="presParOf" srcId="{1129A5B1-E2E5-4752-8642-B295AD8A957C}" destId="{B615909D-4274-4813-9D65-4C6C27D4C43C}" srcOrd="1" destOrd="0" presId="urn:microsoft.com/office/officeart/2018/2/layout/IconVerticalSolidList"/>
    <dgm:cxn modelId="{FCC0C2B0-7F42-4FA4-9FDC-3EF71DDDCAC3}" type="presParOf" srcId="{1129A5B1-E2E5-4752-8642-B295AD8A957C}" destId="{4243840C-EFCD-48FC-B89F-B1A78C894D6A}" srcOrd="2" destOrd="0" presId="urn:microsoft.com/office/officeart/2018/2/layout/IconVerticalSolidList"/>
    <dgm:cxn modelId="{97878CB3-E415-4CF1-B8A4-0D514BB3A5C5}" type="presParOf" srcId="{1129A5B1-E2E5-4752-8642-B295AD8A957C}" destId="{BA1A7FA5-D6C9-404E-B521-3C54E55A78DB}" srcOrd="3" destOrd="0" presId="urn:microsoft.com/office/officeart/2018/2/layout/IconVerticalSolidList"/>
    <dgm:cxn modelId="{874F3A7A-D4AD-491A-85FD-3A52E1894FE2}" type="presParOf" srcId="{D33E279D-B7F8-4C1F-BB52-8BE2FE163573}" destId="{AB8C85C2-0D16-4D7E-BFC9-D573B05700AD}" srcOrd="1" destOrd="0" presId="urn:microsoft.com/office/officeart/2018/2/layout/IconVerticalSolidList"/>
    <dgm:cxn modelId="{204DDE0D-BA30-4BD3-8AAC-9B5BAA069289}" type="presParOf" srcId="{D33E279D-B7F8-4C1F-BB52-8BE2FE163573}" destId="{49C7FC43-A662-4D18-BD0D-C5B49F85C789}" srcOrd="2" destOrd="0" presId="urn:microsoft.com/office/officeart/2018/2/layout/IconVerticalSolidList"/>
    <dgm:cxn modelId="{AA5A82FE-7184-4850-876E-0557AAEEAB0F}" type="presParOf" srcId="{49C7FC43-A662-4D18-BD0D-C5B49F85C789}" destId="{E6226394-6A9B-46C7-BA78-91ED596B479C}" srcOrd="0" destOrd="0" presId="urn:microsoft.com/office/officeart/2018/2/layout/IconVerticalSolidList"/>
    <dgm:cxn modelId="{3920DD84-EC34-414F-ABEE-475DA490ECC5}" type="presParOf" srcId="{49C7FC43-A662-4D18-BD0D-C5B49F85C789}" destId="{B61B34F6-B57C-47DA-86E7-2514535C71BF}" srcOrd="1" destOrd="0" presId="urn:microsoft.com/office/officeart/2018/2/layout/IconVerticalSolidList"/>
    <dgm:cxn modelId="{EAE8F685-3ADA-48A9-89E0-E8606C7BBD6A}" type="presParOf" srcId="{49C7FC43-A662-4D18-BD0D-C5B49F85C789}" destId="{586BBA60-BD2E-4832-AC6E-56AED45F58F4}" srcOrd="2" destOrd="0" presId="urn:microsoft.com/office/officeart/2018/2/layout/IconVerticalSolidList"/>
    <dgm:cxn modelId="{740C90C6-A78E-463D-B756-F56DF642848C}" type="presParOf" srcId="{49C7FC43-A662-4D18-BD0D-C5B49F85C789}" destId="{0EB137AD-97AE-4D72-B794-C019D62D04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A2F93-6A6F-4480-8D60-87032253931D}">
      <dsp:nvSpPr>
        <dsp:cNvPr id="0" name=""/>
        <dsp:cNvSpPr/>
      </dsp:nvSpPr>
      <dsp:spPr>
        <a:xfrm>
          <a:off x="3214" y="759250"/>
          <a:ext cx="2295286" cy="1457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AAC39-800B-4FD0-A21B-D1A60C769549}">
      <dsp:nvSpPr>
        <dsp:cNvPr id="0" name=""/>
        <dsp:cNvSpPr/>
      </dsp:nvSpPr>
      <dsp:spPr>
        <a:xfrm>
          <a:off x="258246" y="1001530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You can register as a buyer and as a seller</a:t>
          </a:r>
        </a:p>
      </dsp:txBody>
      <dsp:txXfrm>
        <a:off x="300935" y="1044219"/>
        <a:ext cx="2209908" cy="1372129"/>
      </dsp:txXfrm>
    </dsp:sp>
    <dsp:sp modelId="{0E752760-36F6-4119-94F4-ADACE6EF6534}">
      <dsp:nvSpPr>
        <dsp:cNvPr id="0" name=""/>
        <dsp:cNvSpPr/>
      </dsp:nvSpPr>
      <dsp:spPr>
        <a:xfrm>
          <a:off x="2808565" y="759250"/>
          <a:ext cx="2295286" cy="1457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F6507-C625-40B3-8627-516555C47B83}">
      <dsp:nvSpPr>
        <dsp:cNvPr id="0" name=""/>
        <dsp:cNvSpPr/>
      </dsp:nvSpPr>
      <dsp:spPr>
        <a:xfrm>
          <a:off x="3063597" y="1001530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You can also log in</a:t>
          </a:r>
        </a:p>
      </dsp:txBody>
      <dsp:txXfrm>
        <a:off x="3106286" y="1044219"/>
        <a:ext cx="2209908" cy="1372129"/>
      </dsp:txXfrm>
    </dsp:sp>
    <dsp:sp modelId="{7A231F3C-8AA9-49C8-B432-2CBBE56B39EF}">
      <dsp:nvSpPr>
        <dsp:cNvPr id="0" name=""/>
        <dsp:cNvSpPr/>
      </dsp:nvSpPr>
      <dsp:spPr>
        <a:xfrm>
          <a:off x="5613915" y="759250"/>
          <a:ext cx="2295286" cy="1457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0C256-DE06-4E48-81F3-E6606924F567}">
      <dsp:nvSpPr>
        <dsp:cNvPr id="0" name=""/>
        <dsp:cNvSpPr/>
      </dsp:nvSpPr>
      <dsp:spPr>
        <a:xfrm>
          <a:off x="5868947" y="1001530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You can add money to your balance/budget and buy products.</a:t>
          </a:r>
        </a:p>
      </dsp:txBody>
      <dsp:txXfrm>
        <a:off x="5911636" y="1044219"/>
        <a:ext cx="2209908" cy="1372129"/>
      </dsp:txXfrm>
    </dsp:sp>
    <dsp:sp modelId="{F2C72A9E-3310-4D78-A658-A2554CFD6B4B}">
      <dsp:nvSpPr>
        <dsp:cNvPr id="0" name=""/>
        <dsp:cNvSpPr/>
      </dsp:nvSpPr>
      <dsp:spPr>
        <a:xfrm>
          <a:off x="8419266" y="759250"/>
          <a:ext cx="2295286" cy="1457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195B4-480D-4A79-897D-E407D24714F6}">
      <dsp:nvSpPr>
        <dsp:cNvPr id="0" name=""/>
        <dsp:cNvSpPr/>
      </dsp:nvSpPr>
      <dsp:spPr>
        <a:xfrm>
          <a:off x="8674298" y="1001530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You can add products if you are a seller</a:t>
          </a:r>
        </a:p>
      </dsp:txBody>
      <dsp:txXfrm>
        <a:off x="8716987" y="1044219"/>
        <a:ext cx="2209908" cy="13721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888A2-74D0-4BB2-BB20-A5B154EE05D8}">
      <dsp:nvSpPr>
        <dsp:cNvPr id="0" name=""/>
        <dsp:cNvSpPr/>
      </dsp:nvSpPr>
      <dsp:spPr>
        <a:xfrm>
          <a:off x="0" y="655936"/>
          <a:ext cx="10972800" cy="12109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5909D-4274-4813-9D65-4C6C27D4C43C}">
      <dsp:nvSpPr>
        <dsp:cNvPr id="0" name=""/>
        <dsp:cNvSpPr/>
      </dsp:nvSpPr>
      <dsp:spPr>
        <a:xfrm>
          <a:off x="366315" y="928402"/>
          <a:ext cx="666028" cy="6660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A7FA5-D6C9-404E-B521-3C54E55A78DB}">
      <dsp:nvSpPr>
        <dsp:cNvPr id="0" name=""/>
        <dsp:cNvSpPr/>
      </dsp:nvSpPr>
      <dsp:spPr>
        <a:xfrm>
          <a:off x="1398659" y="655936"/>
          <a:ext cx="9574140" cy="1210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60" tIns="128160" rIns="128160" bIns="1281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This program was created for a project at Narva College and has good functionality and a simple design.</a:t>
          </a:r>
        </a:p>
      </dsp:txBody>
      <dsp:txXfrm>
        <a:off x="1398659" y="655936"/>
        <a:ext cx="9574140" cy="1210960"/>
      </dsp:txXfrm>
    </dsp:sp>
    <dsp:sp modelId="{E6226394-6A9B-46C7-BA78-91ED596B479C}">
      <dsp:nvSpPr>
        <dsp:cNvPr id="0" name=""/>
        <dsp:cNvSpPr/>
      </dsp:nvSpPr>
      <dsp:spPr>
        <a:xfrm>
          <a:off x="0" y="2169637"/>
          <a:ext cx="10972800" cy="12109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B34F6-B57C-47DA-86E7-2514535C71BF}">
      <dsp:nvSpPr>
        <dsp:cNvPr id="0" name=""/>
        <dsp:cNvSpPr/>
      </dsp:nvSpPr>
      <dsp:spPr>
        <a:xfrm>
          <a:off x="366315" y="2442103"/>
          <a:ext cx="666028" cy="6660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137AD-97AE-4D72-B794-C019D62D04F5}">
      <dsp:nvSpPr>
        <dsp:cNvPr id="0" name=""/>
        <dsp:cNvSpPr/>
      </dsp:nvSpPr>
      <dsp:spPr>
        <a:xfrm>
          <a:off x="1398659" y="2169637"/>
          <a:ext cx="9574140" cy="1210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60" tIns="128160" rIns="128160" bIns="1281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Uses many different functions, methods and libraries which shows the full scope of knowledge - and also shows how easy Python is to write simple and useful programs</a:t>
          </a:r>
        </a:p>
      </dsp:txBody>
      <dsp:txXfrm>
        <a:off x="1398659" y="2169637"/>
        <a:ext cx="9574140" cy="1210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0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9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6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6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9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9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3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4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85303E-1D59-4477-A849-22C7FEACD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81369-D2C5-475C-63F4-69DBDA2FC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Final project LidlXXX</a:t>
            </a:r>
            <a:endParaRPr lang="pl-PL" sz="60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56CD44-638B-F867-FE2B-F7E6AB689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By Yevhenii Stavytskyi</a:t>
            </a:r>
            <a:endParaRPr lang="pl-PL" sz="2800">
              <a:solidFill>
                <a:srgbClr val="FFFFFF"/>
              </a:solidFill>
            </a:endParaRPr>
          </a:p>
          <a:p>
            <a:endParaRPr lang="pl-PL" sz="2800">
              <a:solidFill>
                <a:srgbClr val="FFFFFF"/>
              </a:solidFill>
            </a:endParaRPr>
          </a:p>
        </p:txBody>
      </p:sp>
      <p:pic>
        <p:nvPicPr>
          <p:cNvPr id="4" name="Picture 3" descr="Изображение выглядит как снимок экрана, линия,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CC5AE560-7C4B-C8B9-5A29-EEFEA6CB7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7" r="17096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92094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1067E-37A5-A28C-2637-458577D6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752" y="552782"/>
            <a:ext cx="5919373" cy="161192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pl-PL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A7BA4E30-E809-1A4B-AECA-B3BCBA559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2" r="42095" b="-1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C76FCD4-5CF0-42FA-ECAE-559637D29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083" y="2391995"/>
            <a:ext cx="5904056" cy="3174788"/>
          </a:xfrm>
        </p:spPr>
        <p:txBody>
          <a:bodyPr anchor="t">
            <a:normAutofit/>
          </a:bodyPr>
          <a:lstStyle/>
          <a:p>
            <a:r>
              <a:rPr lang="en-US" dirty="0"/>
              <a:t>This presentation will explain the Final Project App. This Python program use the PyQt5 library to allow users to buy products with an easy-to-use graphical interface. And of course program use SQL databases the best storage technology</a:t>
            </a:r>
            <a:r>
              <a:rPr lang="ru-RU" dirty="0"/>
              <a:t>.</a:t>
            </a:r>
            <a:endParaRPr lang="uk-UA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037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1D35C-E248-AA23-36DD-D930F9FB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/>
              <a:t>Purpose</a:t>
            </a:r>
            <a:endParaRPr lang="pl-PL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4AA3F1-4865-E1A0-D1B0-79CD073AE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goal of my program is to create a new application for sales and purchases. My early app makes it easy to register, sell and buy. Simple design and good prices for everyone.</a:t>
            </a:r>
            <a:endParaRPr lang="pl-PL" dirty="0"/>
          </a:p>
        </p:txBody>
      </p:sp>
      <p:pic>
        <p:nvPicPr>
          <p:cNvPr id="7" name="Graphic 6" descr="Киоск">
            <a:extLst>
              <a:ext uri="{FF2B5EF4-FFF2-40B4-BE49-F238E27FC236}">
                <a16:creationId xmlns:a16="http://schemas.microsoft.com/office/drawing/2014/main" id="{B3ED8361-FF98-C349-9C3E-21347E143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9058" y="1921981"/>
            <a:ext cx="3445892" cy="3445892"/>
          </a:xfrm>
          <a:prstGeom prst="rect">
            <a:avLst/>
          </a:prstGeom>
        </p:spPr>
      </p:pic>
      <p:pic>
        <p:nvPicPr>
          <p:cNvPr id="8" name="Рисунок 7" descr="Бусинессман пожимает плечами">
            <a:extLst>
              <a:ext uri="{FF2B5EF4-FFF2-40B4-BE49-F238E27FC236}">
                <a16:creationId xmlns:a16="http://schemas.microsoft.com/office/drawing/2014/main" id="{374D9BBA-D323-2A09-AD1C-DEAEE7F5C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227" y="2248260"/>
            <a:ext cx="1455650" cy="3257550"/>
          </a:xfrm>
          <a:prstGeom prst="rect">
            <a:avLst/>
          </a:prstGeom>
        </p:spPr>
      </p:pic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648B96B5-80D6-24E8-6138-0A84B683FFAC}"/>
              </a:ext>
            </a:extLst>
          </p:cNvPr>
          <p:cNvSpPr/>
          <p:nvPr/>
        </p:nvSpPr>
        <p:spPr>
          <a:xfrm>
            <a:off x="8724950" y="3767241"/>
            <a:ext cx="1257250" cy="622750"/>
          </a:xfrm>
          <a:prstGeom prst="rightArrow">
            <a:avLst>
              <a:gd name="adj1" fmla="val 3202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219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85303E-1D59-4477-A849-22C7FEACD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E4CF3-FA35-DB8C-01EC-BA73C0C8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3"/>
            <a:ext cx="3901736" cy="31308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>
                <a:solidFill>
                  <a:srgbClr val="FFFFFF"/>
                </a:solidFill>
              </a:rPr>
              <a:t>Special Python libraries and our own classes that program use in code: </a:t>
            </a:r>
          </a:p>
        </p:txBody>
      </p:sp>
      <p:pic>
        <p:nvPicPr>
          <p:cNvPr id="28" name="Picture 27" descr="Computer script on a screen">
            <a:extLst>
              <a:ext uri="{FF2B5EF4-FFF2-40B4-BE49-F238E27FC236}">
                <a16:creationId xmlns:a16="http://schemas.microsoft.com/office/drawing/2014/main" id="{86B4F596-23BE-EDB3-B6A9-B6D133FE3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566" b="-1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3F151F9-BD18-3D08-A5EE-43980040B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-2645" r="30131" b="-7678"/>
          <a:stretch/>
        </p:blipFill>
        <p:spPr>
          <a:xfrm>
            <a:off x="752608" y="3921548"/>
            <a:ext cx="4780446" cy="198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15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0DAEB7-36B1-42CD-8CB7-18EDB9FB7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7C4D3-16F5-FF92-B724-507C01F3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032716"/>
            <a:ext cx="6172862" cy="188120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rgbClr val="FFFFFF"/>
                </a:solidFill>
              </a:rPr>
              <a:t>Interface of program is very simple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D8882B1-0345-ED20-38ED-C975972FA8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43" b="-2"/>
          <a:stretch/>
        </p:blipFill>
        <p:spPr>
          <a:xfrm>
            <a:off x="8106918" y="-4"/>
            <a:ext cx="4085082" cy="3766566"/>
          </a:xfrm>
          <a:custGeom>
            <a:avLst/>
            <a:gdLst/>
            <a:ahLst/>
            <a:cxnLst/>
            <a:rect l="l" t="t" r="r" b="b"/>
            <a:pathLst>
              <a:path w="4872111" h="4492230">
                <a:moveTo>
                  <a:pt x="249784" y="1633930"/>
                </a:moveTo>
                <a:cubicBezTo>
                  <a:pt x="348051" y="1621843"/>
                  <a:pt x="445504" y="1661679"/>
                  <a:pt x="507093" y="1739124"/>
                </a:cubicBezTo>
                <a:cubicBezTo>
                  <a:pt x="539787" y="1780174"/>
                  <a:pt x="560458" y="1829472"/>
                  <a:pt x="566853" y="1881555"/>
                </a:cubicBezTo>
                <a:cubicBezTo>
                  <a:pt x="586057" y="2037483"/>
                  <a:pt x="475174" y="2179439"/>
                  <a:pt x="319216" y="2198610"/>
                </a:cubicBezTo>
                <a:cubicBezTo>
                  <a:pt x="163262" y="2217789"/>
                  <a:pt x="21347" y="2106915"/>
                  <a:pt x="2144" y="1950986"/>
                </a:cubicBezTo>
                <a:cubicBezTo>
                  <a:pt x="-16966" y="1795033"/>
                  <a:pt x="93828" y="1653109"/>
                  <a:pt x="249784" y="1633930"/>
                </a:cubicBezTo>
                <a:close/>
                <a:moveTo>
                  <a:pt x="782288" y="0"/>
                </a:moveTo>
                <a:lnTo>
                  <a:pt x="4872111" y="0"/>
                </a:lnTo>
                <a:lnTo>
                  <a:pt x="4872111" y="3768124"/>
                </a:lnTo>
                <a:lnTo>
                  <a:pt x="4839197" y="3749345"/>
                </a:lnTo>
                <a:cubicBezTo>
                  <a:pt x="4725254" y="3689192"/>
                  <a:pt x="4608345" y="3649501"/>
                  <a:pt x="4466265" y="3685841"/>
                </a:cubicBezTo>
                <a:cubicBezTo>
                  <a:pt x="4151697" y="3766300"/>
                  <a:pt x="4083702" y="4189954"/>
                  <a:pt x="3675877" y="4405252"/>
                </a:cubicBezTo>
                <a:cubicBezTo>
                  <a:pt x="3370897" y="4566192"/>
                  <a:pt x="3106449" y="4475762"/>
                  <a:pt x="2813666" y="4359447"/>
                </a:cubicBezTo>
                <a:cubicBezTo>
                  <a:pt x="2418138" y="4202240"/>
                  <a:pt x="2478051" y="3936741"/>
                  <a:pt x="2145547" y="3790526"/>
                </a:cubicBezTo>
                <a:cubicBezTo>
                  <a:pt x="1576798" y="3540433"/>
                  <a:pt x="1095145" y="4179966"/>
                  <a:pt x="615507" y="3934169"/>
                </a:cubicBezTo>
                <a:cubicBezTo>
                  <a:pt x="319595" y="3782371"/>
                  <a:pt x="164284" y="3358081"/>
                  <a:pt x="195945" y="3027803"/>
                </a:cubicBezTo>
                <a:cubicBezTo>
                  <a:pt x="257554" y="2387241"/>
                  <a:pt x="1008063" y="2231595"/>
                  <a:pt x="965756" y="1764852"/>
                </a:cubicBezTo>
                <a:cubicBezTo>
                  <a:pt x="926668" y="1333570"/>
                  <a:pt x="266199" y="1256286"/>
                  <a:pt x="260015" y="831305"/>
                </a:cubicBezTo>
                <a:cubicBezTo>
                  <a:pt x="254843" y="474758"/>
                  <a:pt x="714748" y="289273"/>
                  <a:pt x="782185" y="803"/>
                </a:cubicBezTo>
                <a:close/>
              </a:path>
            </a:pathLst>
          </a:cu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E8EC7B-F358-07BB-D139-3F3CBCE265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13" r="8" b="1871"/>
          <a:stretch/>
        </p:blipFill>
        <p:spPr>
          <a:xfrm>
            <a:off x="3576607" y="4679957"/>
            <a:ext cx="3870076" cy="2178033"/>
          </a:xfrm>
          <a:custGeom>
            <a:avLst/>
            <a:gdLst/>
            <a:ahLst/>
            <a:cxnLst/>
            <a:rect l="l" t="t" r="r" b="b"/>
            <a:pathLst>
              <a:path w="5108114" h="2874786">
                <a:moveTo>
                  <a:pt x="4099339" y="131"/>
                </a:moveTo>
                <a:cubicBezTo>
                  <a:pt x="4124424" y="769"/>
                  <a:pt x="4150115" y="3754"/>
                  <a:pt x="4176516" y="9418"/>
                </a:cubicBezTo>
                <a:cubicBezTo>
                  <a:pt x="4437504" y="65411"/>
                  <a:pt x="4645554" y="361931"/>
                  <a:pt x="4689525" y="624445"/>
                </a:cubicBezTo>
                <a:cubicBezTo>
                  <a:pt x="4774777" y="1133401"/>
                  <a:pt x="4225724" y="1409711"/>
                  <a:pt x="4355388" y="1762437"/>
                </a:cubicBezTo>
                <a:cubicBezTo>
                  <a:pt x="4475290" y="2088621"/>
                  <a:pt x="5002807" y="2011226"/>
                  <a:pt x="5095780" y="2339100"/>
                </a:cubicBezTo>
                <a:cubicBezTo>
                  <a:pt x="5140356" y="2496317"/>
                  <a:pt x="5055678" y="2641720"/>
                  <a:pt x="4976348" y="2781793"/>
                </a:cubicBezTo>
                <a:lnTo>
                  <a:pt x="4926001" y="2874786"/>
                </a:lnTo>
                <a:lnTo>
                  <a:pt x="321852" y="2874786"/>
                </a:lnTo>
                <a:lnTo>
                  <a:pt x="378953" y="2816015"/>
                </a:lnTo>
                <a:cubicBezTo>
                  <a:pt x="435241" y="2750068"/>
                  <a:pt x="477024" y="2673742"/>
                  <a:pt x="490369" y="2589947"/>
                </a:cubicBezTo>
                <a:cubicBezTo>
                  <a:pt x="549932" y="2215937"/>
                  <a:pt x="-13850" y="2042162"/>
                  <a:pt x="261" y="1591031"/>
                </a:cubicBezTo>
                <a:cubicBezTo>
                  <a:pt x="7897" y="1346337"/>
                  <a:pt x="183305" y="1092912"/>
                  <a:pt x="397096" y="997888"/>
                </a:cubicBezTo>
                <a:cubicBezTo>
                  <a:pt x="724919" y="852190"/>
                  <a:pt x="971924" y="1154650"/>
                  <a:pt x="1245314" y="1000937"/>
                </a:cubicBezTo>
                <a:cubicBezTo>
                  <a:pt x="1472233" y="873356"/>
                  <a:pt x="1437033" y="531123"/>
                  <a:pt x="1708243" y="279710"/>
                </a:cubicBezTo>
                <a:cubicBezTo>
                  <a:pt x="1911014" y="91733"/>
                  <a:pt x="2147676" y="5176"/>
                  <a:pt x="2391678" y="70554"/>
                </a:cubicBezTo>
                <a:cubicBezTo>
                  <a:pt x="2640812" y="137310"/>
                  <a:pt x="2733223" y="393993"/>
                  <a:pt x="3021156" y="438220"/>
                </a:cubicBezTo>
                <a:cubicBezTo>
                  <a:pt x="3482828" y="509142"/>
                  <a:pt x="3723051" y="-9440"/>
                  <a:pt x="4099339" y="131"/>
                </a:cubicBezTo>
                <a:close/>
              </a:path>
            </a:pathLst>
          </a:cu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B909A3-596A-5810-15F5-616DA6ED53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920" r="-1" b="8239"/>
          <a:stretch/>
        </p:blipFill>
        <p:spPr>
          <a:xfrm>
            <a:off x="7617954" y="4291106"/>
            <a:ext cx="4574045" cy="2566894"/>
          </a:xfrm>
          <a:custGeom>
            <a:avLst/>
            <a:gdLst/>
            <a:ahLst/>
            <a:cxnLst/>
            <a:rect l="l" t="t" r="r" b="b"/>
            <a:pathLst>
              <a:path w="6051229" h="3395870">
                <a:moveTo>
                  <a:pt x="1317554" y="241852"/>
                </a:moveTo>
                <a:cubicBezTo>
                  <a:pt x="1550298" y="241852"/>
                  <a:pt x="1738974" y="430528"/>
                  <a:pt x="1738974" y="663272"/>
                </a:cubicBezTo>
                <a:cubicBezTo>
                  <a:pt x="1738974" y="896016"/>
                  <a:pt x="1550298" y="1084692"/>
                  <a:pt x="1317554" y="1084692"/>
                </a:cubicBezTo>
                <a:cubicBezTo>
                  <a:pt x="1084811" y="1084692"/>
                  <a:pt x="896135" y="896016"/>
                  <a:pt x="896135" y="663272"/>
                </a:cubicBezTo>
                <a:cubicBezTo>
                  <a:pt x="896135" y="430528"/>
                  <a:pt x="1084811" y="241852"/>
                  <a:pt x="1317554" y="241852"/>
                </a:cubicBezTo>
                <a:close/>
                <a:moveTo>
                  <a:pt x="5744951" y="25092"/>
                </a:moveTo>
                <a:cubicBezTo>
                  <a:pt x="5780114" y="26000"/>
                  <a:pt x="5816126" y="30200"/>
                  <a:pt x="5853136" y="38157"/>
                </a:cubicBezTo>
                <a:cubicBezTo>
                  <a:pt x="5898808" y="47996"/>
                  <a:pt x="5943333" y="63096"/>
                  <a:pt x="5986405" y="82706"/>
                </a:cubicBezTo>
                <a:lnTo>
                  <a:pt x="6051229" y="119975"/>
                </a:lnTo>
                <a:lnTo>
                  <a:pt x="6051229" y="3395870"/>
                </a:lnTo>
                <a:lnTo>
                  <a:pt x="656731" y="3395870"/>
                </a:lnTo>
                <a:lnTo>
                  <a:pt x="653211" y="3385085"/>
                </a:lnTo>
                <a:cubicBezTo>
                  <a:pt x="502956" y="3025600"/>
                  <a:pt x="-15658" y="2768546"/>
                  <a:pt x="364" y="2254809"/>
                </a:cubicBezTo>
                <a:cubicBezTo>
                  <a:pt x="11420" y="1911642"/>
                  <a:pt x="256854" y="1556695"/>
                  <a:pt x="556515" y="1423552"/>
                </a:cubicBezTo>
                <a:cubicBezTo>
                  <a:pt x="1016167" y="1219697"/>
                  <a:pt x="1362083" y="1643227"/>
                  <a:pt x="1745273" y="1427778"/>
                </a:cubicBezTo>
                <a:cubicBezTo>
                  <a:pt x="2063249" y="1248992"/>
                  <a:pt x="2013979" y="769367"/>
                  <a:pt x="2394059" y="417033"/>
                </a:cubicBezTo>
                <a:cubicBezTo>
                  <a:pt x="2678165" y="153583"/>
                  <a:pt x="2991680" y="174868"/>
                  <a:pt x="3343283" y="215877"/>
                </a:cubicBezTo>
                <a:cubicBezTo>
                  <a:pt x="3818364" y="271483"/>
                  <a:pt x="3830460" y="577169"/>
                  <a:pt x="4234022" y="639120"/>
                </a:cubicBezTo>
                <a:cubicBezTo>
                  <a:pt x="4881024" y="738546"/>
                  <a:pt x="5217500" y="11468"/>
                  <a:pt x="5744951" y="25092"/>
                </a:cubicBezTo>
                <a:close/>
                <a:moveTo>
                  <a:pt x="4359592" y="0"/>
                </a:moveTo>
                <a:cubicBezTo>
                  <a:pt x="4493163" y="0"/>
                  <a:pt x="4601444" y="108281"/>
                  <a:pt x="4601444" y="241852"/>
                </a:cubicBezTo>
                <a:cubicBezTo>
                  <a:pt x="4601444" y="375423"/>
                  <a:pt x="4493163" y="483704"/>
                  <a:pt x="4359592" y="483704"/>
                </a:cubicBezTo>
                <a:cubicBezTo>
                  <a:pt x="4226021" y="483704"/>
                  <a:pt x="4117740" y="375423"/>
                  <a:pt x="4117740" y="241852"/>
                </a:cubicBezTo>
                <a:cubicBezTo>
                  <a:pt x="4117740" y="108281"/>
                  <a:pt x="4226021" y="0"/>
                  <a:pt x="4359592" y="0"/>
                </a:cubicBezTo>
                <a:close/>
              </a:path>
            </a:pathLst>
          </a:cu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BFA7C6-63FF-8BDC-E627-F8BD31E05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003" y="3766562"/>
            <a:ext cx="4574045" cy="28694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FEDD9D-96C7-1CCE-484D-81B7B1D288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3331" y="1121147"/>
            <a:ext cx="4967384" cy="317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56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03070-4D3A-82D1-69F9-9787798F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/>
              <a:t>can you do</a:t>
            </a:r>
            <a:r>
              <a:rPr lang="en-US" dirty="0"/>
              <a:t>?</a:t>
            </a:r>
            <a:endParaRPr lang="pl-PL" dirty="0"/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B332AC7A-436C-1249-5041-8C321D2E47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41520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969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0F9DE-B742-32A9-1288-7CF53FF7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pl-PL" dirty="0"/>
          </a:p>
        </p:txBody>
      </p:sp>
      <p:graphicFrame>
        <p:nvGraphicFramePr>
          <p:cNvPr id="12" name="Объект 2">
            <a:extLst>
              <a:ext uri="{FF2B5EF4-FFF2-40B4-BE49-F238E27FC236}">
                <a16:creationId xmlns:a16="http://schemas.microsoft.com/office/drawing/2014/main" id="{E793634F-2E15-6AFA-DD63-643CBC859B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853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61F34-BFFC-573C-36E7-274AD648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 of Developer</a:t>
            </a:r>
            <a:endParaRPr lang="pl-PL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460BA86-1D79-41F2-B16A-FB7132C0956E}"/>
              </a:ext>
            </a:extLst>
          </p:cNvPr>
          <p:cNvSpPr>
            <a:spLocks noGrp="1"/>
          </p:cNvSpPr>
          <p:nvPr/>
        </p:nvSpPr>
        <p:spPr>
          <a:xfrm>
            <a:off x="495300" y="3525589"/>
            <a:ext cx="1920240" cy="228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3A9E7DA-B5C7-448F-9385-2F524748D9D7}"/>
              </a:ext>
            </a:extLst>
          </p:cNvPr>
          <p:cNvSpPr>
            <a:spLocks noGrp="1"/>
          </p:cNvSpPr>
          <p:nvPr/>
        </p:nvSpPr>
        <p:spPr>
          <a:xfrm>
            <a:off x="495300" y="3773627"/>
            <a:ext cx="1920240" cy="228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/>
              <a:t>Main developer</a:t>
            </a:r>
            <a:endParaRPr lang="en-US" dirty="0"/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703BC333-B5A1-4CAB-8B3E-6FF488937DF7}"/>
              </a:ext>
            </a:extLst>
          </p:cNvPr>
          <p:cNvSpPr>
            <a:spLocks noGrp="1"/>
          </p:cNvSpPr>
          <p:nvPr/>
        </p:nvSpPr>
        <p:spPr>
          <a:xfrm>
            <a:off x="495300" y="6069639"/>
            <a:ext cx="1920240" cy="228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VP Product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D05ACEF-C334-4BDD-A058-5987B17D0C41}"/>
              </a:ext>
            </a:extLst>
          </p:cNvPr>
          <p:cNvSpPr>
            <a:spLocks noGrp="1"/>
          </p:cNvSpPr>
          <p:nvPr/>
        </p:nvSpPr>
        <p:spPr>
          <a:xfrm>
            <a:off x="3293364" y="3777665"/>
            <a:ext cx="1920240" cy="228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/>
              <a:t>Tester</a:t>
            </a:r>
            <a:endParaRPr lang="en-US" dirty="0"/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7D6C9287-443E-4228-8A38-5F800E59D2B3}"/>
              </a:ext>
            </a:extLst>
          </p:cNvPr>
          <p:cNvSpPr>
            <a:spLocks noGrp="1"/>
          </p:cNvSpPr>
          <p:nvPr/>
        </p:nvSpPr>
        <p:spPr>
          <a:xfrm>
            <a:off x="3293364" y="6071616"/>
            <a:ext cx="1920240" cy="228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SEO Strategist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53C026E-7667-4E7C-B1DE-A8DC5EEEFF17}"/>
              </a:ext>
            </a:extLst>
          </p:cNvPr>
          <p:cNvSpPr>
            <a:spLocks noGrp="1"/>
          </p:cNvSpPr>
          <p:nvPr/>
        </p:nvSpPr>
        <p:spPr>
          <a:xfrm>
            <a:off x="6091428" y="3777665"/>
            <a:ext cx="1920240" cy="228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/>
              <a:t>Marketing</a:t>
            </a:r>
            <a:endParaRPr lang="en-US" dirty="0"/>
          </a:p>
        </p:txBody>
      </p:sp>
      <p:sp>
        <p:nvSpPr>
          <p:cNvPr id="19" name="Text Placeholder 25">
            <a:extLst>
              <a:ext uri="{FF2B5EF4-FFF2-40B4-BE49-F238E27FC236}">
                <a16:creationId xmlns:a16="http://schemas.microsoft.com/office/drawing/2014/main" id="{22179C6B-0308-43BE-87DE-DAC4532AC7CF}"/>
              </a:ext>
            </a:extLst>
          </p:cNvPr>
          <p:cNvSpPr>
            <a:spLocks noGrp="1"/>
          </p:cNvSpPr>
          <p:nvPr/>
        </p:nvSpPr>
        <p:spPr>
          <a:xfrm>
            <a:off x="6091428" y="6071616"/>
            <a:ext cx="1920240" cy="228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Product Designer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9E9C43-EECB-4906-9BC1-A8F8195FDCAD}"/>
              </a:ext>
            </a:extLst>
          </p:cNvPr>
          <p:cNvSpPr>
            <a:spLocks noGrp="1"/>
          </p:cNvSpPr>
          <p:nvPr/>
        </p:nvSpPr>
        <p:spPr>
          <a:xfrm>
            <a:off x="8889492" y="3777665"/>
            <a:ext cx="1920240" cy="228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Manager</a:t>
            </a:r>
          </a:p>
        </p:txBody>
      </p:sp>
      <p:sp>
        <p:nvSpPr>
          <p:cNvPr id="25" name="Text Placeholder 34">
            <a:extLst>
              <a:ext uri="{FF2B5EF4-FFF2-40B4-BE49-F238E27FC236}">
                <a16:creationId xmlns:a16="http://schemas.microsoft.com/office/drawing/2014/main" id="{C160BF90-0E6E-4E94-B5AC-CA89849A9079}"/>
              </a:ext>
            </a:extLst>
          </p:cNvPr>
          <p:cNvSpPr>
            <a:spLocks noGrp="1"/>
          </p:cNvSpPr>
          <p:nvPr/>
        </p:nvSpPr>
        <p:spPr>
          <a:xfrm>
            <a:off x="8889492" y="6071616"/>
            <a:ext cx="1920240" cy="228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Content Developer</a:t>
            </a:r>
          </a:p>
        </p:txBody>
      </p:sp>
      <p:sp>
        <p:nvSpPr>
          <p:cNvPr id="36" name="AutoShape 2">
            <a:extLst>
              <a:ext uri="{FF2B5EF4-FFF2-40B4-BE49-F238E27FC236}">
                <a16:creationId xmlns:a16="http://schemas.microsoft.com/office/drawing/2014/main" id="{F0B4CF9D-6F22-C496-6C7B-A4BEB6E0A5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7" name="AutoShape 4">
            <a:extLst>
              <a:ext uri="{FF2B5EF4-FFF2-40B4-BE49-F238E27FC236}">
                <a16:creationId xmlns:a16="http://schemas.microsoft.com/office/drawing/2014/main" id="{5FBF55A5-81F9-48CA-0787-5740E1F2AE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05915" y="2438915"/>
            <a:ext cx="1294885" cy="129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40" name="Рисунок 39" descr="Изображение выглядит как картина, человек, губа, челюсть&#10;&#10;Автоматически созданное описание">
            <a:extLst>
              <a:ext uri="{FF2B5EF4-FFF2-40B4-BE49-F238E27FC236}">
                <a16:creationId xmlns:a16="http://schemas.microsoft.com/office/drawing/2014/main" id="{432D2F9C-6276-04B6-1233-5CDE67343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97" y="2005734"/>
            <a:ext cx="1469785" cy="146978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42D2E7B-79FE-BC13-9059-2D16B0FDAA26}"/>
              </a:ext>
            </a:extLst>
          </p:cNvPr>
          <p:cNvSpPr txBox="1"/>
          <p:nvPr/>
        </p:nvSpPr>
        <p:spPr>
          <a:xfrm>
            <a:off x="495300" y="3476878"/>
            <a:ext cx="2121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Yevhenii </a:t>
            </a:r>
            <a:r>
              <a:rPr lang="en-US" dirty="0" err="1"/>
              <a:t>Stavytskyi</a:t>
            </a:r>
            <a:endParaRPr lang="en-US" dirty="0"/>
          </a:p>
        </p:txBody>
      </p:sp>
      <p:pic>
        <p:nvPicPr>
          <p:cNvPr id="44" name="Рисунок 43" descr="Изображение выглядит как картина, человек, губа, челюсть&#10;&#10;Автоматически созданное описание">
            <a:extLst>
              <a:ext uri="{FF2B5EF4-FFF2-40B4-BE49-F238E27FC236}">
                <a16:creationId xmlns:a16="http://schemas.microsoft.com/office/drawing/2014/main" id="{75817607-6120-F149-4342-8D7167713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378" y="2011005"/>
            <a:ext cx="1469785" cy="146978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AE1596A-B506-2A45-FD19-DF41065F00C3}"/>
              </a:ext>
            </a:extLst>
          </p:cNvPr>
          <p:cNvSpPr txBox="1"/>
          <p:nvPr/>
        </p:nvSpPr>
        <p:spPr>
          <a:xfrm>
            <a:off x="3218781" y="3482149"/>
            <a:ext cx="2121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Yevhenii </a:t>
            </a:r>
            <a:r>
              <a:rPr lang="en-US" dirty="0" err="1"/>
              <a:t>Stavytskyi</a:t>
            </a:r>
            <a:endParaRPr lang="en-US" dirty="0"/>
          </a:p>
        </p:txBody>
      </p:sp>
      <p:pic>
        <p:nvPicPr>
          <p:cNvPr id="46" name="Рисунок 45" descr="Изображение выглядит как картина, человек, губа, челюсть&#10;&#10;Автоматически созданное описание">
            <a:extLst>
              <a:ext uri="{FF2B5EF4-FFF2-40B4-BE49-F238E27FC236}">
                <a16:creationId xmlns:a16="http://schemas.microsoft.com/office/drawing/2014/main" id="{093A38D8-B3AC-156E-94D1-13073E9FF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811" y="2012364"/>
            <a:ext cx="1469785" cy="146978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D53FA87-6854-51C7-AD8E-70A5483108EC}"/>
              </a:ext>
            </a:extLst>
          </p:cNvPr>
          <p:cNvSpPr txBox="1"/>
          <p:nvPr/>
        </p:nvSpPr>
        <p:spPr>
          <a:xfrm>
            <a:off x="6055214" y="3483508"/>
            <a:ext cx="2121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Yevhenii </a:t>
            </a:r>
            <a:r>
              <a:rPr lang="en-US" dirty="0" err="1"/>
              <a:t>Stavytskyi</a:t>
            </a:r>
            <a:endParaRPr lang="en-US" dirty="0"/>
          </a:p>
        </p:txBody>
      </p:sp>
      <p:pic>
        <p:nvPicPr>
          <p:cNvPr id="48" name="Рисунок 47" descr="Изображение выглядит как картина, человек, губа, челюсть&#10;&#10;Автоматически созданное описание">
            <a:extLst>
              <a:ext uri="{FF2B5EF4-FFF2-40B4-BE49-F238E27FC236}">
                <a16:creationId xmlns:a16="http://schemas.microsoft.com/office/drawing/2014/main" id="{C7EB8BED-2774-922C-95E4-522972F1D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961" y="2055804"/>
            <a:ext cx="1469785" cy="146978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7D9C3A4-35EC-E495-05D9-19E20A7B40A5}"/>
              </a:ext>
            </a:extLst>
          </p:cNvPr>
          <p:cNvSpPr txBox="1"/>
          <p:nvPr/>
        </p:nvSpPr>
        <p:spPr>
          <a:xfrm>
            <a:off x="8789364" y="3526948"/>
            <a:ext cx="2121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Yevhenii </a:t>
            </a:r>
            <a:r>
              <a:rPr lang="en-US" dirty="0" err="1"/>
              <a:t>Stavytskyi</a:t>
            </a:r>
            <a:endParaRPr lang="en-US" dirty="0"/>
          </a:p>
        </p:txBody>
      </p:sp>
      <p:pic>
        <p:nvPicPr>
          <p:cNvPr id="50" name="Рисунок 49" descr="Изображение выглядит как картина, человек, губа, челюсть&#10;&#10;Автоматически созданное описание">
            <a:extLst>
              <a:ext uri="{FF2B5EF4-FFF2-40B4-BE49-F238E27FC236}">
                <a16:creationId xmlns:a16="http://schemas.microsoft.com/office/drawing/2014/main" id="{AEBCDA1E-3649-F6C5-8818-021725353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97" y="4334157"/>
            <a:ext cx="1469785" cy="146978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E8B8483-8EE6-C873-5C6C-4963C1C692A8}"/>
              </a:ext>
            </a:extLst>
          </p:cNvPr>
          <p:cNvSpPr txBox="1"/>
          <p:nvPr/>
        </p:nvSpPr>
        <p:spPr>
          <a:xfrm>
            <a:off x="495300" y="5805301"/>
            <a:ext cx="2121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Yevhenii </a:t>
            </a:r>
            <a:r>
              <a:rPr lang="en-US" dirty="0" err="1"/>
              <a:t>Stavytskyi</a:t>
            </a:r>
            <a:endParaRPr lang="en-US" dirty="0"/>
          </a:p>
        </p:txBody>
      </p:sp>
      <p:pic>
        <p:nvPicPr>
          <p:cNvPr id="56" name="Рисунок 55" descr="Изображение выглядит как картина, человек, губа, челюсть&#10;&#10;Автоматически созданное описание">
            <a:extLst>
              <a:ext uri="{FF2B5EF4-FFF2-40B4-BE49-F238E27FC236}">
                <a16:creationId xmlns:a16="http://schemas.microsoft.com/office/drawing/2014/main" id="{4D871354-53B8-6584-476B-66D037BFE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790" y="4342670"/>
            <a:ext cx="1469785" cy="146978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3E38959-34F1-0A70-B6AD-D0910DD95BEA}"/>
              </a:ext>
            </a:extLst>
          </p:cNvPr>
          <p:cNvSpPr txBox="1"/>
          <p:nvPr/>
        </p:nvSpPr>
        <p:spPr>
          <a:xfrm>
            <a:off x="3206193" y="5813814"/>
            <a:ext cx="2121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Yevhenii </a:t>
            </a:r>
            <a:r>
              <a:rPr lang="en-US" dirty="0" err="1"/>
              <a:t>Stavytskyi</a:t>
            </a:r>
            <a:endParaRPr lang="en-US" dirty="0"/>
          </a:p>
        </p:txBody>
      </p:sp>
      <p:pic>
        <p:nvPicPr>
          <p:cNvPr id="58" name="Рисунок 57" descr="Изображение выглядит как картина, человек, губа, челюсть&#10;&#10;Автоматически созданное описание">
            <a:extLst>
              <a:ext uri="{FF2B5EF4-FFF2-40B4-BE49-F238E27FC236}">
                <a16:creationId xmlns:a16="http://schemas.microsoft.com/office/drawing/2014/main" id="{225556A0-C2E1-D666-553C-B1784F9C9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63" y="4347417"/>
            <a:ext cx="1469785" cy="146978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33CEED4-7472-6E95-DCA4-20F0F3341E05}"/>
              </a:ext>
            </a:extLst>
          </p:cNvPr>
          <p:cNvSpPr txBox="1"/>
          <p:nvPr/>
        </p:nvSpPr>
        <p:spPr>
          <a:xfrm>
            <a:off x="6050066" y="5818561"/>
            <a:ext cx="2121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Yevhenii </a:t>
            </a:r>
            <a:r>
              <a:rPr lang="en-US" dirty="0" err="1"/>
              <a:t>Stavytskyi</a:t>
            </a:r>
            <a:endParaRPr lang="en-US" dirty="0"/>
          </a:p>
        </p:txBody>
      </p:sp>
      <p:pic>
        <p:nvPicPr>
          <p:cNvPr id="60" name="Рисунок 59" descr="Изображение выглядит как картина, человек, губа, челюсть&#10;&#10;Автоматически созданное описание">
            <a:extLst>
              <a:ext uri="{FF2B5EF4-FFF2-40B4-BE49-F238E27FC236}">
                <a16:creationId xmlns:a16="http://schemas.microsoft.com/office/drawing/2014/main" id="{58C39A62-15B0-7E1C-FFF2-D9759ED8A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556" y="4334157"/>
            <a:ext cx="1469785" cy="146978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5D45658-1026-A886-20D0-2F66B713AD95}"/>
              </a:ext>
            </a:extLst>
          </p:cNvPr>
          <p:cNvSpPr txBox="1"/>
          <p:nvPr/>
        </p:nvSpPr>
        <p:spPr>
          <a:xfrm>
            <a:off x="8760959" y="5805301"/>
            <a:ext cx="2121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Yevhenii </a:t>
            </a:r>
            <a:r>
              <a:rPr lang="en-US" dirty="0" err="1"/>
              <a:t>Stavytskyi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0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D14D2-4863-B305-4A2A-1C0E41F77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3960"/>
            <a:ext cx="4298417" cy="2539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 you for your attention!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1F39B67-427F-A722-0BB4-C96A35E71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0082" y="865204"/>
            <a:ext cx="5022318" cy="50223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4AA15E-4CE6-E44B-7EA9-25D684BEFEF1}"/>
              </a:ext>
            </a:extLst>
          </p:cNvPr>
          <p:cNvSpPr txBox="1"/>
          <p:nvPr/>
        </p:nvSpPr>
        <p:spPr>
          <a:xfrm>
            <a:off x="8380988" y="2019300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</a:rPr>
              <a:t>LidlXXX</a:t>
            </a:r>
            <a:endParaRPr lang="pl-PL" sz="2400" b="1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D95EE-9279-BB72-018D-82EAA4009460}"/>
              </a:ext>
            </a:extLst>
          </p:cNvPr>
          <p:cNvSpPr txBox="1"/>
          <p:nvPr/>
        </p:nvSpPr>
        <p:spPr>
          <a:xfrm>
            <a:off x="609600" y="3226947"/>
            <a:ext cx="2131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Yevhenii </a:t>
            </a:r>
            <a:r>
              <a:rPr lang="en-US" dirty="0" err="1"/>
              <a:t>Stavytskyi</a:t>
            </a:r>
            <a:br>
              <a:rPr lang="en-US" dirty="0"/>
            </a:br>
            <a:r>
              <a:rPr lang="en-US" dirty="0"/>
              <a:t>+372 5835 6589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9209847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2F3F0"/>
      </a:lt2>
      <a:accent1>
        <a:srgbClr val="814DC3"/>
      </a:accent1>
      <a:accent2>
        <a:srgbClr val="4643B5"/>
      </a:accent2>
      <a:accent3>
        <a:srgbClr val="4D7BC3"/>
      </a:accent3>
      <a:accent4>
        <a:srgbClr val="3B9AB1"/>
      </a:accent4>
      <a:accent5>
        <a:srgbClr val="4BC0A6"/>
      </a:accent5>
      <a:accent6>
        <a:srgbClr val="3BB166"/>
      </a:accent6>
      <a:hlink>
        <a:srgbClr val="339A95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243</Words>
  <Application>Microsoft Office PowerPoint</Application>
  <PresentationFormat>Широкоэкранный</PresentationFormat>
  <Paragraphs>36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Posterama</vt:lpstr>
      <vt:lpstr>SplashVTI</vt:lpstr>
      <vt:lpstr>Final project LidlXXX</vt:lpstr>
      <vt:lpstr>Introduction</vt:lpstr>
      <vt:lpstr>Purpose</vt:lpstr>
      <vt:lpstr>Special Python libraries and our own classes that program use in code: </vt:lpstr>
      <vt:lpstr>Interface of program is very simple</vt:lpstr>
      <vt:lpstr>What can you do?</vt:lpstr>
      <vt:lpstr>Conclusion</vt:lpstr>
      <vt:lpstr>Meet the team of Developer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LidlXXX</dc:title>
  <dc:creator>Y33IN507S</dc:creator>
  <cp:lastModifiedBy>Y33IN507S</cp:lastModifiedBy>
  <cp:revision>6</cp:revision>
  <dcterms:created xsi:type="dcterms:W3CDTF">2023-12-03T21:46:32Z</dcterms:created>
  <dcterms:modified xsi:type="dcterms:W3CDTF">2023-12-04T11:22:56Z</dcterms:modified>
</cp:coreProperties>
</file>