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00070A"/>
    <a:srgbClr val="00222E"/>
    <a:srgbClr val="003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60C71-3D85-4429-8306-1065A886A495}" v="28" dt="2025-09-30T03:05:49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25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南山想喜" userId="dba24a0f-b2da-47f2-aa29-3882a893b0fb" providerId="ADAL" clId="{62460C71-3D85-4429-8306-1065A886A495}"/>
    <pc:docChg chg="undo addSld modSld sldOrd modMainMaster">
      <pc:chgData name="南山想喜" userId="dba24a0f-b2da-47f2-aa29-3882a893b0fb" providerId="ADAL" clId="{62460C71-3D85-4429-8306-1065A886A495}" dt="2025-09-30T03:07:42.419" v="890" actId="20577"/>
      <pc:docMkLst>
        <pc:docMk/>
      </pc:docMkLst>
      <pc:sldChg chg="modSp setBg">
        <pc:chgData name="南山想喜" userId="dba24a0f-b2da-47f2-aa29-3882a893b0fb" providerId="ADAL" clId="{62460C71-3D85-4429-8306-1065A886A495}" dt="2025-09-30T02:47:04.014" v="106"/>
        <pc:sldMkLst>
          <pc:docMk/>
          <pc:sldMk cId="3338989295" sldId="256"/>
        </pc:sldMkLst>
        <pc:spChg chg="mod">
          <ac:chgData name="南山想喜" userId="dba24a0f-b2da-47f2-aa29-3882a893b0fb" providerId="ADAL" clId="{62460C71-3D85-4429-8306-1065A886A495}" dt="2025-09-29T23:37:03.282" v="67" actId="948"/>
          <ac:spMkLst>
            <pc:docMk/>
            <pc:sldMk cId="3338989295" sldId="256"/>
            <ac:spMk id="9" creationId="{DC069093-2363-8646-EEE9-AC01B78AB86E}"/>
          </ac:spMkLst>
        </pc:spChg>
        <pc:spChg chg="mod">
          <ac:chgData name="南山想喜" userId="dba24a0f-b2da-47f2-aa29-3882a893b0fb" providerId="ADAL" clId="{62460C71-3D85-4429-8306-1065A886A495}" dt="2025-09-29T23:37:03.282" v="67" actId="948"/>
          <ac:spMkLst>
            <pc:docMk/>
            <pc:sldMk cId="3338989295" sldId="256"/>
            <ac:spMk id="10" creationId="{04E1F6E0-5AC4-FE9E-E37E-64155DE0B87A}"/>
          </ac:spMkLst>
        </pc:spChg>
        <pc:spChg chg="mod">
          <ac:chgData name="南山想喜" userId="dba24a0f-b2da-47f2-aa29-3882a893b0fb" providerId="ADAL" clId="{62460C71-3D85-4429-8306-1065A886A495}" dt="2025-09-29T23:37:16.079" v="68" actId="339"/>
          <ac:spMkLst>
            <pc:docMk/>
            <pc:sldMk cId="3338989295" sldId="256"/>
            <ac:spMk id="11" creationId="{F4C6ED81-B71B-97C5-4320-E160E8760C66}"/>
          </ac:spMkLst>
        </pc:spChg>
        <pc:spChg chg="mod">
          <ac:chgData name="南山想喜" userId="dba24a0f-b2da-47f2-aa29-3882a893b0fb" providerId="ADAL" clId="{62460C71-3D85-4429-8306-1065A886A495}" dt="2025-09-29T23:37:16.079" v="68" actId="339"/>
          <ac:spMkLst>
            <pc:docMk/>
            <pc:sldMk cId="3338989295" sldId="256"/>
            <ac:spMk id="12" creationId="{7B16980E-028A-7F59-6767-8973E779DFE4}"/>
          </ac:spMkLst>
        </pc:spChg>
      </pc:sldChg>
      <pc:sldChg chg="addSp modSp add">
        <pc:chgData name="南山想喜" userId="dba24a0f-b2da-47f2-aa29-3882a893b0fb" providerId="ADAL" clId="{62460C71-3D85-4429-8306-1065A886A495}" dt="2025-09-30T03:07:42.419" v="890" actId="20577"/>
        <pc:sldMkLst>
          <pc:docMk/>
          <pc:sldMk cId="3417493177" sldId="257"/>
        </pc:sldMkLst>
        <pc:spChg chg="add mod">
          <ac:chgData name="南山想喜" userId="dba24a0f-b2da-47f2-aa29-3882a893b0fb" providerId="ADAL" clId="{62460C71-3D85-4429-8306-1065A886A495}" dt="2025-09-30T02:45:58.660" v="96" actId="20577"/>
          <ac:spMkLst>
            <pc:docMk/>
            <pc:sldMk cId="3417493177" sldId="257"/>
            <ac:spMk id="2" creationId="{676A4415-1D35-4F1D-B38E-290F135786DF}"/>
          </ac:spMkLst>
        </pc:spChg>
        <pc:spChg chg="add mod">
          <ac:chgData name="南山想喜" userId="dba24a0f-b2da-47f2-aa29-3882a893b0fb" providerId="ADAL" clId="{62460C71-3D85-4429-8306-1065A886A495}" dt="2025-09-30T03:07:42.419" v="890" actId="20577"/>
          <ac:spMkLst>
            <pc:docMk/>
            <pc:sldMk cId="3417493177" sldId="257"/>
            <ac:spMk id="3" creationId="{35AF9AC3-B917-4909-8C56-DD06F0A831C7}"/>
          </ac:spMkLst>
        </pc:spChg>
      </pc:sldChg>
      <pc:sldChg chg="modSp add ord">
        <pc:chgData name="南山想喜" userId="dba24a0f-b2da-47f2-aa29-3882a893b0fb" providerId="ADAL" clId="{62460C71-3D85-4429-8306-1065A886A495}" dt="2025-09-30T03:04:53.168" v="811"/>
        <pc:sldMkLst>
          <pc:docMk/>
          <pc:sldMk cId="3096858733" sldId="258"/>
        </pc:sldMkLst>
        <pc:spChg chg="mod">
          <ac:chgData name="南山想喜" userId="dba24a0f-b2da-47f2-aa29-3882a893b0fb" providerId="ADAL" clId="{62460C71-3D85-4429-8306-1065A886A495}" dt="2025-09-30T02:49:38.125" v="276" actId="20577"/>
          <ac:spMkLst>
            <pc:docMk/>
            <pc:sldMk cId="3096858733" sldId="258"/>
            <ac:spMk id="2" creationId="{62A3770A-947B-4ECA-9A9C-68425428B69D}"/>
          </ac:spMkLst>
        </pc:spChg>
        <pc:spChg chg="mod">
          <ac:chgData name="南山想喜" userId="dba24a0f-b2da-47f2-aa29-3882a893b0fb" providerId="ADAL" clId="{62460C71-3D85-4429-8306-1065A886A495}" dt="2025-09-30T03:04:47.516" v="810" actId="207"/>
          <ac:spMkLst>
            <pc:docMk/>
            <pc:sldMk cId="3096858733" sldId="258"/>
            <ac:spMk id="3" creationId="{A391318F-11F1-4D62-BA8B-EEBEDD7EEEC0}"/>
          </ac:spMkLst>
        </pc:spChg>
      </pc:sldChg>
      <pc:sldChg chg="modSp add">
        <pc:chgData name="南山想喜" userId="dba24a0f-b2da-47f2-aa29-3882a893b0fb" providerId="ADAL" clId="{62460C71-3D85-4429-8306-1065A886A495}" dt="2025-09-30T02:57:20.593" v="778" actId="20577"/>
        <pc:sldMkLst>
          <pc:docMk/>
          <pc:sldMk cId="2847978116" sldId="259"/>
        </pc:sldMkLst>
        <pc:spChg chg="mod">
          <ac:chgData name="南山想喜" userId="dba24a0f-b2da-47f2-aa29-3882a893b0fb" providerId="ADAL" clId="{62460C71-3D85-4429-8306-1065A886A495}" dt="2025-09-30T02:57:15.029" v="761" actId="20577"/>
          <ac:spMkLst>
            <pc:docMk/>
            <pc:sldMk cId="2847978116" sldId="259"/>
            <ac:spMk id="2" creationId="{55A197B9-7DEC-444C-8C07-D8ADA1007103}"/>
          </ac:spMkLst>
        </pc:spChg>
        <pc:spChg chg="mod">
          <ac:chgData name="南山想喜" userId="dba24a0f-b2da-47f2-aa29-3882a893b0fb" providerId="ADAL" clId="{62460C71-3D85-4429-8306-1065A886A495}" dt="2025-09-30T02:57:20.593" v="778" actId="20577"/>
          <ac:spMkLst>
            <pc:docMk/>
            <pc:sldMk cId="2847978116" sldId="259"/>
            <ac:spMk id="3" creationId="{2D28DBBF-D8B9-430B-8A74-CBC8C503B3B6}"/>
          </ac:spMkLst>
        </pc:spChg>
      </pc:sldChg>
      <pc:sldMasterChg chg="modSp setBg modSldLayout">
        <pc:chgData name="南山想喜" userId="dba24a0f-b2da-47f2-aa29-3882a893b0fb" providerId="ADAL" clId="{62460C71-3D85-4429-8306-1065A886A495}" dt="2025-09-30T02:53:08.126" v="623" actId="1036"/>
        <pc:sldMasterMkLst>
          <pc:docMk/>
          <pc:sldMasterMk cId="49329197" sldId="2147483648"/>
        </pc:sldMasterMkLst>
        <pc:spChg chg="mod">
          <ac:chgData name="南山想喜" userId="dba24a0f-b2da-47f2-aa29-3882a893b0fb" providerId="ADAL" clId="{62460C71-3D85-4429-8306-1065A886A495}" dt="2025-09-30T02:47:37.130" v="107" actId="207"/>
          <ac:spMkLst>
            <pc:docMk/>
            <pc:sldMasterMk cId="49329197" sldId="2147483648"/>
            <ac:spMk id="2" creationId="{68E02D99-EC3E-A702-9775-A59BABA3EFC0}"/>
          </ac:spMkLst>
        </pc:spChg>
        <pc:spChg chg="mod">
          <ac:chgData name="南山想喜" userId="dba24a0f-b2da-47f2-aa29-3882a893b0fb" providerId="ADAL" clId="{62460C71-3D85-4429-8306-1065A886A495}" dt="2025-09-30T02:47:37.130" v="107" actId="207"/>
          <ac:spMkLst>
            <pc:docMk/>
            <pc:sldMasterMk cId="49329197" sldId="2147483648"/>
            <ac:spMk id="3" creationId="{971F4A12-B55F-3E72-3D08-85C5A796724C}"/>
          </ac:spMkLst>
        </pc:spChg>
        <pc:spChg chg="mod">
          <ac:chgData name="南山想喜" userId="dba24a0f-b2da-47f2-aa29-3882a893b0fb" providerId="ADAL" clId="{62460C71-3D85-4429-8306-1065A886A495}" dt="2025-09-30T02:47:37.130" v="107" actId="207"/>
          <ac:spMkLst>
            <pc:docMk/>
            <pc:sldMasterMk cId="49329197" sldId="2147483648"/>
            <ac:spMk id="4" creationId="{FCE583A1-AED1-EE35-EC31-0EFC11663A24}"/>
          </ac:spMkLst>
        </pc:spChg>
        <pc:spChg chg="mod">
          <ac:chgData name="南山想喜" userId="dba24a0f-b2da-47f2-aa29-3882a893b0fb" providerId="ADAL" clId="{62460C71-3D85-4429-8306-1065A886A495}" dt="2025-09-30T02:47:37.130" v="107" actId="207"/>
          <ac:spMkLst>
            <pc:docMk/>
            <pc:sldMasterMk cId="49329197" sldId="2147483648"/>
            <ac:spMk id="5" creationId="{206C79AD-D6E1-A88E-CA69-608EB328C268}"/>
          </ac:spMkLst>
        </pc:spChg>
        <pc:spChg chg="mod">
          <ac:chgData name="南山想喜" userId="dba24a0f-b2da-47f2-aa29-3882a893b0fb" providerId="ADAL" clId="{62460C71-3D85-4429-8306-1065A886A495}" dt="2025-09-30T02:47:37.130" v="107" actId="207"/>
          <ac:spMkLst>
            <pc:docMk/>
            <pc:sldMasterMk cId="49329197" sldId="2147483648"/>
            <ac:spMk id="6" creationId="{E45407F8-55B7-2E3A-A3EA-64BF98C37B01}"/>
          </ac:spMkLst>
        </pc:spChg>
        <pc:sldLayoutChg chg="setBg">
          <pc:chgData name="南山想喜" userId="dba24a0f-b2da-47f2-aa29-3882a893b0fb" providerId="ADAL" clId="{62460C71-3D85-4429-8306-1065A886A495}" dt="2025-09-30T02:47:04.014" v="106"/>
          <pc:sldLayoutMkLst>
            <pc:docMk/>
            <pc:sldMasterMk cId="49329197" sldId="2147483648"/>
            <pc:sldLayoutMk cId="3964475516" sldId="2147483649"/>
          </pc:sldLayoutMkLst>
        </pc:sldLayoutChg>
        <pc:sldLayoutChg chg="addSp modSp setBg">
          <pc:chgData name="南山想喜" userId="dba24a0f-b2da-47f2-aa29-3882a893b0fb" providerId="ADAL" clId="{62460C71-3D85-4429-8306-1065A886A495}" dt="2025-09-30T02:53:08.126" v="623" actId="1036"/>
          <pc:sldLayoutMkLst>
            <pc:docMk/>
            <pc:sldMasterMk cId="49329197" sldId="2147483648"/>
            <pc:sldLayoutMk cId="4120174222" sldId="2147483650"/>
          </pc:sldLayoutMkLst>
          <pc:cxnChg chg="add mod">
            <ac:chgData name="南山想喜" userId="dba24a0f-b2da-47f2-aa29-3882a893b0fb" providerId="ADAL" clId="{62460C71-3D85-4429-8306-1065A886A495}" dt="2025-09-30T02:53:08.126" v="623" actId="1036"/>
            <ac:cxnSpMkLst>
              <pc:docMk/>
              <pc:sldMasterMk cId="49329197" sldId="2147483648"/>
              <pc:sldLayoutMk cId="4120174222" sldId="2147483650"/>
              <ac:cxnSpMk id="8" creationId="{21E13ECE-31BA-4D10-8185-68DC1F3986C3}"/>
            </ac:cxnSpMkLst>
          </pc:cxnChg>
        </pc:sldLayoutChg>
        <pc:sldLayoutChg chg="setBg">
          <pc:chgData name="南山想喜" userId="dba24a0f-b2da-47f2-aa29-3882a893b0fb" providerId="ADAL" clId="{62460C71-3D85-4429-8306-1065A886A495}" dt="2025-09-30T02:47:04.014" v="106"/>
          <pc:sldLayoutMkLst>
            <pc:docMk/>
            <pc:sldMasterMk cId="49329197" sldId="2147483648"/>
            <pc:sldLayoutMk cId="2705516360" sldId="2147483651"/>
          </pc:sldLayoutMkLst>
        </pc:sldLayoutChg>
        <pc:sldLayoutChg chg="setBg">
          <pc:chgData name="南山想喜" userId="dba24a0f-b2da-47f2-aa29-3882a893b0fb" providerId="ADAL" clId="{62460C71-3D85-4429-8306-1065A886A495}" dt="2025-09-30T02:47:04.014" v="106"/>
          <pc:sldLayoutMkLst>
            <pc:docMk/>
            <pc:sldMasterMk cId="49329197" sldId="2147483648"/>
            <pc:sldLayoutMk cId="2496903988" sldId="2147483652"/>
          </pc:sldLayoutMkLst>
        </pc:sldLayoutChg>
        <pc:sldLayoutChg chg="setBg">
          <pc:chgData name="南山想喜" userId="dba24a0f-b2da-47f2-aa29-3882a893b0fb" providerId="ADAL" clId="{62460C71-3D85-4429-8306-1065A886A495}" dt="2025-09-30T02:47:04.014" v="106"/>
          <pc:sldLayoutMkLst>
            <pc:docMk/>
            <pc:sldMasterMk cId="49329197" sldId="2147483648"/>
            <pc:sldLayoutMk cId="3886156310" sldId="2147483653"/>
          </pc:sldLayoutMkLst>
        </pc:sldLayoutChg>
        <pc:sldLayoutChg chg="setBg">
          <pc:chgData name="南山想喜" userId="dba24a0f-b2da-47f2-aa29-3882a893b0fb" providerId="ADAL" clId="{62460C71-3D85-4429-8306-1065A886A495}" dt="2025-09-30T02:47:04.014" v="106"/>
          <pc:sldLayoutMkLst>
            <pc:docMk/>
            <pc:sldMasterMk cId="49329197" sldId="2147483648"/>
            <pc:sldLayoutMk cId="1447293033" sldId="2147483654"/>
          </pc:sldLayoutMkLst>
        </pc:sldLayoutChg>
        <pc:sldLayoutChg chg="setBg">
          <pc:chgData name="南山想喜" userId="dba24a0f-b2da-47f2-aa29-3882a893b0fb" providerId="ADAL" clId="{62460C71-3D85-4429-8306-1065A886A495}" dt="2025-09-30T02:47:04.014" v="106"/>
          <pc:sldLayoutMkLst>
            <pc:docMk/>
            <pc:sldMasterMk cId="49329197" sldId="2147483648"/>
            <pc:sldLayoutMk cId="2512312040" sldId="2147483655"/>
          </pc:sldLayoutMkLst>
        </pc:sldLayoutChg>
        <pc:sldLayoutChg chg="setBg">
          <pc:chgData name="南山想喜" userId="dba24a0f-b2da-47f2-aa29-3882a893b0fb" providerId="ADAL" clId="{62460C71-3D85-4429-8306-1065A886A495}" dt="2025-09-30T02:47:04.014" v="106"/>
          <pc:sldLayoutMkLst>
            <pc:docMk/>
            <pc:sldMasterMk cId="49329197" sldId="2147483648"/>
            <pc:sldLayoutMk cId="4034272272" sldId="2147483656"/>
          </pc:sldLayoutMkLst>
        </pc:sldLayoutChg>
        <pc:sldLayoutChg chg="setBg">
          <pc:chgData name="南山想喜" userId="dba24a0f-b2da-47f2-aa29-3882a893b0fb" providerId="ADAL" clId="{62460C71-3D85-4429-8306-1065A886A495}" dt="2025-09-30T02:47:04.014" v="106"/>
          <pc:sldLayoutMkLst>
            <pc:docMk/>
            <pc:sldMasterMk cId="49329197" sldId="2147483648"/>
            <pc:sldLayoutMk cId="1548143447" sldId="2147483657"/>
          </pc:sldLayoutMkLst>
        </pc:sldLayoutChg>
        <pc:sldLayoutChg chg="setBg">
          <pc:chgData name="南山想喜" userId="dba24a0f-b2da-47f2-aa29-3882a893b0fb" providerId="ADAL" clId="{62460C71-3D85-4429-8306-1065A886A495}" dt="2025-09-30T02:47:04.014" v="106"/>
          <pc:sldLayoutMkLst>
            <pc:docMk/>
            <pc:sldMasterMk cId="49329197" sldId="2147483648"/>
            <pc:sldLayoutMk cId="1616645021" sldId="2147483658"/>
          </pc:sldLayoutMkLst>
        </pc:sldLayoutChg>
        <pc:sldLayoutChg chg="setBg">
          <pc:chgData name="南山想喜" userId="dba24a0f-b2da-47f2-aa29-3882a893b0fb" providerId="ADAL" clId="{62460C71-3D85-4429-8306-1065A886A495}" dt="2025-09-30T02:47:04.014" v="106"/>
          <pc:sldLayoutMkLst>
            <pc:docMk/>
            <pc:sldMasterMk cId="49329197" sldId="2147483648"/>
            <pc:sldLayoutMk cId="2772216458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5A319-D6F6-49CA-811E-FDBA4BE08B19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67B17-C2D7-4897-938B-5734E1CD445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0044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97806-4101-F4D6-5D3F-1DC74BC16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6ECAA7-D34C-DB66-D8CC-D282DDC47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A7D172-CAF7-1388-F45D-0D73403C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FD8-7426-4AFC-8E07-DB0DDB513DC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349D29-39BF-1BCC-44ED-8E2638C2B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AA3C5-B5C0-5DA2-1DC8-465ED4F7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22F6-7A02-4F79-8EC3-66A733E3B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447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267C7B-BC1E-4B50-1553-65138CAC2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950B43-195A-661C-9B02-1E1FA135C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1F5804-9056-33C9-4EB6-6C43843B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FD8-7426-4AFC-8E07-DB0DDB513DC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5C26E0-92BD-26E3-B699-23ACA6FA6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11AFCB-3801-2F62-EED4-0A34E86EF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22F6-7A02-4F79-8EC3-66A733E3B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64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DBEAB81-9C9A-0E75-8B5B-F26EF6ECBC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3B1E842-34D0-DA44-6946-B3311505F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AC0A53-EE36-B162-F67B-9AA1B90A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FD8-7426-4AFC-8E07-DB0DDB513DC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221AD0-AC13-6AA0-6623-B3807D89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9A3AB6-5B22-40F9-858D-BFBBDE92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22F6-7A02-4F79-8EC3-66A733E3B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2216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F7707-6E91-D09E-E50A-45EA55064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B34BD8-67BF-2AA6-C224-14BA68F79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02DD50-6907-352F-037D-50B4627B3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FD8-7426-4AFC-8E07-DB0DDB513DC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8C9988-BE81-CB0D-BD5A-C918A60A1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82519F-AF27-C756-2CB1-75BC81EAB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22F6-7A02-4F79-8EC3-66A733E3B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E13ECE-31BA-4D10-8185-68DC1F3986C3}"/>
              </a:ext>
            </a:extLst>
          </p:cNvPr>
          <p:cNvCxnSpPr/>
          <p:nvPr userDrawn="1"/>
        </p:nvCxnSpPr>
        <p:spPr>
          <a:xfrm>
            <a:off x="-168442" y="1762877"/>
            <a:ext cx="1275347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17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099999-95E9-9341-C032-58C041D79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160C59-630F-D871-B0E1-25255030D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457561-068D-D213-E203-FE0D93C76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FD8-7426-4AFC-8E07-DB0DDB513DC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B181C-A72F-0021-5D27-A0E358C4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34AB96-93F3-10BE-CBCA-C6B0E8B4F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22F6-7A02-4F79-8EC3-66A733E3B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516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A6F2F-5CD1-6B40-C185-D9B2DDC7F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0FF02D-86FD-767A-82DB-6EC1BB6CB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2C82E2-346E-1F75-A437-BFE707CFC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53E1A3-988F-0E16-2FAD-D138324C5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FD8-7426-4AFC-8E07-DB0DDB513DC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3B4CEB-9CB1-C1B5-4155-EDD8CB5B3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F97F96-5A1C-771A-F50F-40BCE55E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22F6-7A02-4F79-8EC3-66A733E3B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6903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256AFE-A672-1ABF-D939-5A5272E04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0D9B9A-8808-0A55-073F-FC946E4D5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188ED8-9527-7527-1321-2A6E6FC87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B7D38F6-0B88-AB2C-8C89-43CD75104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B48549B-3F23-7954-C9B4-45253EDF5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190338-7962-3518-CD0E-A12B1EB5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FD8-7426-4AFC-8E07-DB0DDB513DC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15854FD-2269-7616-4E46-7C9A218A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025E1AA-1C29-9093-6C62-84F48C33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22F6-7A02-4F79-8EC3-66A733E3B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6156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78C1ED-CB72-9EF3-F73B-B91E8DC78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A5F524-5974-EDD7-0CF8-BC7B47E1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FD8-7426-4AFC-8E07-DB0DDB513DC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A2840F4-EC90-EF4C-E63A-FCB7D39CB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88F842-1854-6EE6-B57A-AB126FA9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22F6-7A02-4F79-8EC3-66A733E3B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29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26D5418-B190-37EA-F069-B963D56C2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FD8-7426-4AFC-8E07-DB0DDB513DC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463EF8E-4680-613A-FAE3-92F469C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A75C08-B622-E8C1-F08E-AEE498764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22F6-7A02-4F79-8EC3-66A733E3B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231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216A7-4FD6-35AF-9CEB-BB7B6971C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DA5551-F13C-9EE3-D22B-2B5EB9BCA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70B3E6-31DC-25E6-E99B-B596F769A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DC4055-7A96-F3C2-6EE3-0E3CF89B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FD8-7426-4AFC-8E07-DB0DDB513DC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5FE23E-97FB-E52D-9A8D-C6DE0E942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733898-E3DC-7FD1-B471-0346B5009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22F6-7A02-4F79-8EC3-66A733E3B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4272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06E39-6CFB-8E32-7D45-F39FEB97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393878-C8F5-CE39-AE6E-81AF163F1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C03641C-8207-9A44-7A0C-1DFCAA151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3BBE6B7-241A-920B-0E44-0DCDE697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6BFD8-7426-4AFC-8E07-DB0DDB513DC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501930-0BDB-AEA6-78C8-AEC0852D7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A1523D-B22A-246A-8399-7639F5A4A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BE22F6-7A02-4F79-8EC3-66A733E3B6D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8143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70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8E02D99-EC3E-A702-9775-A59BABA3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1F4A12-B55F-3E72-3D08-85C5A7967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E583A1-AED1-EE35-EC31-0EFC11663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346BFD8-7426-4AFC-8E07-DB0DDB513DC6}" type="datetimeFigureOut">
              <a:rPr lang="ja-JP" altLang="en-US" smtClean="0"/>
              <a:pPr/>
              <a:t>2025/9/30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6C79AD-D6E1-A88E-CA69-608EB328C2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5407F8-55B7-2E3A-A3EA-64BF98C37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3BE22F6-7A02-4F79-8EC3-66A733E3B6D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9329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6000" kern="1200">
          <a:solidFill>
            <a:schemeClr val="bg1"/>
          </a:solidFill>
          <a:latin typeface="FOT-くろかね Std EB" panose="02020900000000000000" pitchFamily="18" charset="-128"/>
          <a:ea typeface="FOT-くろかね Std EB" panose="02020900000000000000" pitchFamily="18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bg1"/>
          </a:solidFill>
          <a:latin typeface="Splatfont 2" pitchFamily="2" charset="-128"/>
          <a:ea typeface="Splatfont 2" pitchFamily="2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bg1"/>
          </a:solidFill>
          <a:latin typeface="Splatfont 2" pitchFamily="2" charset="-128"/>
          <a:ea typeface="Splatfont 2" pitchFamily="2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bg1"/>
          </a:solidFill>
          <a:latin typeface="Splatfont 2" pitchFamily="2" charset="-128"/>
          <a:ea typeface="Splatfont 2" pitchFamily="2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Splatfont 2" pitchFamily="2" charset="-128"/>
          <a:ea typeface="Splatfont 2" pitchFamily="2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bg1"/>
          </a:solidFill>
          <a:latin typeface="Splatfont 2" pitchFamily="2" charset="-128"/>
          <a:ea typeface="Splatfont 2" pitchFamily="2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crak12345.github.io/CloudData/neo2-screensho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4125C06-77EE-FBE3-9C71-0DACE517216D}"/>
              </a:ext>
            </a:extLst>
          </p:cNvPr>
          <p:cNvSpPr/>
          <p:nvPr/>
        </p:nvSpPr>
        <p:spPr>
          <a:xfrm>
            <a:off x="5536160" y="179249"/>
            <a:ext cx="7068217" cy="667875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16600" cap="none" spc="0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くろかね Std EB" panose="02020900000000000000" pitchFamily="18" charset="-128"/>
                <a:ea typeface="FOT-くろかね Std EB" panose="02020900000000000000" pitchFamily="18" charset="-128"/>
              </a:rPr>
              <a:t>STAN</a:t>
            </a:r>
          </a:p>
          <a:p>
            <a:pPr algn="ctr"/>
            <a:r>
              <a:rPr lang="en-US" altLang="ja-JP" sz="16600" cap="none" spc="0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くろかね Std EB" panose="02020900000000000000" pitchFamily="18" charset="-128"/>
                <a:ea typeface="FOT-くろかね Std EB" panose="02020900000000000000" pitchFamily="18" charset="-128"/>
              </a:rPr>
              <a:t>DARD</a:t>
            </a:r>
            <a:endParaRPr lang="en-US" altLang="ja-JP" sz="9600" cap="none" spc="0" dirty="0">
              <a:ln w="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くろかね Std EB" panose="02020900000000000000" pitchFamily="18" charset="-128"/>
              <a:ea typeface="FOT-くろかね Std EB" panose="02020900000000000000" pitchFamily="18" charset="-128"/>
            </a:endParaRPr>
          </a:p>
          <a:p>
            <a:pPr algn="ctr"/>
            <a:r>
              <a:rPr lang="en-US" altLang="ja-JP" sz="9600" cap="none" spc="0" dirty="0">
                <a:ln w="0"/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T-くろかね Std EB" panose="02020900000000000000" pitchFamily="18" charset="-128"/>
                <a:ea typeface="FOT-くろかね Std EB" panose="02020900000000000000" pitchFamily="18" charset="-128"/>
              </a:rPr>
              <a:t>BATTLE</a:t>
            </a:r>
            <a:endParaRPr lang="ja-JP" altLang="en-US" sz="9600" cap="none" spc="0" dirty="0">
              <a:ln w="0"/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T-くろかね Std EB" panose="02020900000000000000" pitchFamily="18" charset="-128"/>
              <a:ea typeface="FOT-くろかね Std EB" panose="02020900000000000000" pitchFamily="18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156B22-E20A-C19F-7E9E-15DD34BB098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4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contrast="-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15149" y="-4406293"/>
            <a:ext cx="10606844" cy="14099344"/>
          </a:xfrm>
          <a:prstGeom prst="rect">
            <a:avLst/>
          </a:prstGeom>
          <a:effectLst>
            <a:outerShdw blurRad="63500" dir="18900000" sy="23000" kx="-1200000" algn="bl" rotWithShape="0">
              <a:prstClr val="black">
                <a:alpha val="20000"/>
              </a:prstClr>
            </a:outerShdw>
            <a:reflection blurRad="6350" stA="70000" endPos="35000" dir="5400000" sy="-100000" algn="bl" rotWithShape="0"/>
            <a:softEdge rad="127000"/>
          </a:effectLst>
          <a:scene3d>
            <a:camera prst="isometricOffAxis2Left"/>
            <a:lightRig rig="threePt" dir="t"/>
          </a:scene3d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25E0E69-042C-E64D-FF93-620495A33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142" y="90758"/>
            <a:ext cx="940872" cy="705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A706CD5-FDF9-C857-0C22-AB5EFC94AD8C}"/>
              </a:ext>
            </a:extLst>
          </p:cNvPr>
          <p:cNvSpPr txBox="1"/>
          <p:nvPr/>
        </p:nvSpPr>
        <p:spPr>
          <a:xfrm>
            <a:off x="1167014" y="179249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chemeClr val="bg1"/>
                </a:solidFill>
                <a:latin typeface="FOT-くろかね Std EB" panose="02020900000000000000" pitchFamily="18" charset="-128"/>
                <a:ea typeface="FOT-くろかね Std EB" panose="02020900000000000000" pitchFamily="18" charset="-128"/>
              </a:rPr>
              <a:t>テトリス王決定戦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C1E92A9-B81B-E047-0850-828D16D4B5F3}"/>
              </a:ext>
            </a:extLst>
          </p:cNvPr>
          <p:cNvSpPr txBox="1"/>
          <p:nvPr/>
        </p:nvSpPr>
        <p:spPr>
          <a:xfrm>
            <a:off x="310369" y="938445"/>
            <a:ext cx="782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0" dirty="0">
                <a:solidFill>
                  <a:schemeClr val="bg1"/>
                </a:solidFill>
                <a:latin typeface="FOT-くろかね Std EB" panose="02020900000000000000" pitchFamily="18" charset="-128"/>
                <a:ea typeface="FOT-くろかね Std EB" panose="02020900000000000000" pitchFamily="18" charset="-128"/>
              </a:rPr>
              <a:t>スタンダードバトル</a:t>
            </a:r>
            <a:r>
              <a:rPr kumimoji="1" lang="ja-JP" altLang="en-US" sz="2800" dirty="0">
                <a:solidFill>
                  <a:schemeClr val="bg1"/>
                </a:solidFill>
                <a:latin typeface="FOT-くろかね Std EB" panose="02020900000000000000" pitchFamily="18" charset="-128"/>
                <a:ea typeface="FOT-くろかね Std EB" panose="02020900000000000000" pitchFamily="18" charset="-128"/>
              </a:rPr>
              <a:t>部門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C069093-2363-8646-EEE9-AC01B78AB86E}"/>
              </a:ext>
            </a:extLst>
          </p:cNvPr>
          <p:cNvSpPr txBox="1"/>
          <p:nvPr/>
        </p:nvSpPr>
        <p:spPr>
          <a:xfrm>
            <a:off x="473847" y="2266927"/>
            <a:ext cx="4406364" cy="584775"/>
          </a:xfrm>
          <a:prstGeom prst="rect">
            <a:avLst/>
          </a:prstGeom>
          <a:solidFill>
            <a:srgbClr val="EBE600"/>
          </a:solidFill>
          <a:effectLst>
            <a:outerShdw blurRad="215900" dist="50800" dir="5400000" algn="ctr" rotWithShape="0">
              <a:schemeClr val="bg1">
                <a:alpha val="3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indent="252000"/>
            <a:r>
              <a:rPr kumimoji="1" lang="ja-JP" altLang="en-US" sz="3200" dirty="0">
                <a:latin typeface="Splatfont 2" pitchFamily="2" charset="-128"/>
                <a:ea typeface="Splatfont 2" pitchFamily="2" charset="-128"/>
              </a:rPr>
              <a:t>予選イベントマッチ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4E1F6E0-5AC4-FE9E-E37E-64155DE0B87A}"/>
              </a:ext>
            </a:extLst>
          </p:cNvPr>
          <p:cNvSpPr txBox="1"/>
          <p:nvPr/>
        </p:nvSpPr>
        <p:spPr>
          <a:xfrm>
            <a:off x="473847" y="4399181"/>
            <a:ext cx="4406364" cy="584775"/>
          </a:xfrm>
          <a:prstGeom prst="rect">
            <a:avLst/>
          </a:prstGeom>
          <a:solidFill>
            <a:srgbClr val="EBE600"/>
          </a:solidFill>
          <a:effectLst>
            <a:outerShdw blurRad="215900" dist="50800" dir="5400000" algn="ctr" rotWithShape="0">
              <a:schemeClr val="bg1">
                <a:alpha val="30000"/>
              </a:scheme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indent="252000"/>
            <a:r>
              <a:rPr kumimoji="1" lang="ja-JP" altLang="en-US" sz="3200" dirty="0">
                <a:latin typeface="Splatfont 2" pitchFamily="2" charset="-128"/>
                <a:ea typeface="Splatfont 2" pitchFamily="2" charset="-128"/>
              </a:rPr>
              <a:t>決勝トーナメント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C6ED81-B71B-97C5-4320-E160E8760C66}"/>
              </a:ext>
            </a:extLst>
          </p:cNvPr>
          <p:cNvSpPr txBox="1"/>
          <p:nvPr/>
        </p:nvSpPr>
        <p:spPr>
          <a:xfrm>
            <a:off x="473847" y="3022729"/>
            <a:ext cx="4628190" cy="1200329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prstMaterial="dkEdge"/>
        </p:spPr>
        <p:txBody>
          <a:bodyPr wrap="none" rtlCol="0">
            <a:spAutoFit/>
          </a:bodyPr>
          <a:lstStyle/>
          <a:p>
            <a:r>
              <a:rPr kumimoji="1" lang="en-US" altLang="ja-JP" sz="7200" dirty="0">
                <a:solidFill>
                  <a:schemeClr val="bg1"/>
                </a:solidFill>
                <a:latin typeface="Showcard Gothic" panose="04020904020102020604" pitchFamily="82" charset="0"/>
              </a:rPr>
              <a:t>10/1</a:t>
            </a:r>
            <a:r>
              <a:rPr kumimoji="1" lang="ja-JP" altLang="en-US" sz="7200" dirty="0">
                <a:solidFill>
                  <a:schemeClr val="bg1"/>
                </a:solidFill>
                <a:latin typeface="FOT-くろかね Std EB" panose="02020900000000000000" pitchFamily="18" charset="-128"/>
                <a:ea typeface="FOT-くろかね Std EB" panose="02020900000000000000" pitchFamily="18" charset="-128"/>
              </a:rPr>
              <a:t>～</a:t>
            </a:r>
            <a:r>
              <a:rPr kumimoji="1" lang="en-US" altLang="ja-JP" sz="7200" dirty="0">
                <a:solidFill>
                  <a:schemeClr val="bg1"/>
                </a:solidFill>
                <a:latin typeface="Showcard Gothic" panose="04020904020102020604" pitchFamily="82" charset="0"/>
              </a:rPr>
              <a:t>10/7</a:t>
            </a:r>
            <a:endParaRPr kumimoji="1" lang="ja-JP" altLang="en-US" sz="72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B16980E-028A-7F59-6767-8973E779DFE4}"/>
              </a:ext>
            </a:extLst>
          </p:cNvPr>
          <p:cNvSpPr txBox="1"/>
          <p:nvPr/>
        </p:nvSpPr>
        <p:spPr>
          <a:xfrm>
            <a:off x="473847" y="5120348"/>
            <a:ext cx="4823756" cy="1200329"/>
          </a:xfrm>
          <a:prstGeom prst="rect">
            <a:avLst/>
          </a:prstGeom>
          <a:noFill/>
          <a:effectLst/>
          <a:scene3d>
            <a:camera prst="orthographicFront"/>
            <a:lightRig rig="threePt" dir="t"/>
          </a:scene3d>
          <a:sp3d prstMaterial="dkEdge"/>
        </p:spPr>
        <p:txBody>
          <a:bodyPr wrap="none" rtlCol="0">
            <a:spAutoFit/>
          </a:bodyPr>
          <a:lstStyle/>
          <a:p>
            <a:r>
              <a:rPr kumimoji="1" lang="en-US" altLang="ja-JP" sz="7200" dirty="0">
                <a:solidFill>
                  <a:schemeClr val="bg1"/>
                </a:solidFill>
                <a:latin typeface="Showcard Gothic" panose="04020904020102020604" pitchFamily="82" charset="0"/>
              </a:rPr>
              <a:t>10/8 </a:t>
            </a:r>
            <a:r>
              <a:rPr kumimoji="1" lang="en-US" altLang="ja-JP" sz="4000" dirty="0">
                <a:solidFill>
                  <a:schemeClr val="bg1"/>
                </a:solidFill>
                <a:latin typeface="Showcard Gothic" panose="04020904020102020604" pitchFamily="82" charset="0"/>
              </a:rPr>
              <a:t>6:00~22:00</a:t>
            </a:r>
            <a:endParaRPr kumimoji="1" lang="ja-JP" altLang="en-US" sz="7200" dirty="0">
              <a:solidFill>
                <a:schemeClr val="bg1"/>
              </a:solidFill>
              <a:latin typeface="Showcard Gothic" panose="040209040201020206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989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A4415-1D35-4F1D-B38E-290F1357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決勝進出条件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AF9AC3-B917-4909-8C56-DD06F0A83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kumimoji="1" lang="ja-JP" altLang="en-US" sz="4800"/>
              <a:t>ある</a:t>
            </a:r>
            <a:r>
              <a:rPr kumimoji="1" lang="ja-JP" altLang="en-US" sz="4800">
                <a:solidFill>
                  <a:srgbClr val="FF0000"/>
                </a:solidFill>
              </a:rPr>
              <a:t>一定数の試合</a:t>
            </a:r>
            <a:r>
              <a:rPr kumimoji="1" lang="ja-JP" altLang="en-US" sz="4800"/>
              <a:t>をする</a:t>
            </a:r>
            <a:br>
              <a:rPr kumimoji="1" lang="en-US" altLang="ja-JP" sz="4800"/>
            </a:br>
            <a:r>
              <a:rPr kumimoji="1" lang="en-US" altLang="ja-JP" sz="4000"/>
              <a:t>(</a:t>
            </a:r>
            <a:r>
              <a:rPr kumimoji="1" lang="ja-JP" altLang="en-US" sz="4000"/>
              <a:t>試合数は公表しません</a:t>
            </a:r>
            <a:r>
              <a:rPr kumimoji="1" lang="en-US" altLang="ja-JP" sz="4000"/>
              <a:t>)</a:t>
            </a:r>
            <a:endParaRPr kumimoji="1" lang="en-US" altLang="ja-JP" sz="4800"/>
          </a:p>
          <a:p>
            <a:pPr marL="742950" indent="-742950">
              <a:buFont typeface="+mj-lt"/>
              <a:buAutoNum type="arabicPeriod"/>
            </a:pPr>
            <a:r>
              <a:rPr lang="ja-JP" altLang="en-US" sz="4800"/>
              <a:t>勝率 </a:t>
            </a:r>
            <a:r>
              <a:rPr lang="en-US" altLang="ja-JP" sz="4800"/>
              <a:t>× </a:t>
            </a:r>
            <a:r>
              <a:rPr lang="ja-JP" altLang="en-US" sz="4800"/>
              <a:t>勝った相手のレート平均</a:t>
            </a:r>
            <a:r>
              <a:rPr lang="ja-JP" altLang="en-US"/>
              <a:t>の値</a:t>
            </a:r>
            <a:r>
              <a:rPr lang="ja-JP" altLang="en-US" sz="4800"/>
              <a:t>が</a:t>
            </a:r>
            <a:br>
              <a:rPr lang="en-US" altLang="ja-JP" sz="4800"/>
            </a:br>
            <a:r>
              <a:rPr lang="ja-JP" altLang="en-US" sz="4800"/>
              <a:t>上位</a:t>
            </a:r>
            <a:r>
              <a:rPr lang="en-US" altLang="ja-JP" sz="4800"/>
              <a:t>8</a:t>
            </a:r>
            <a:r>
              <a:rPr lang="ja-JP" altLang="en-US" sz="4800"/>
              <a:t>位までに入る</a:t>
            </a:r>
            <a:endParaRPr kumimoji="1" lang="ja-JP" altLang="en-US" sz="4800"/>
          </a:p>
        </p:txBody>
      </p:sp>
    </p:spTree>
    <p:extLst>
      <p:ext uri="{BB962C8B-B14F-4D97-AF65-F5344CB8AC3E}">
        <p14:creationId xmlns:p14="http://schemas.microsoft.com/office/powerpoint/2010/main" val="3417493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3770A-947B-4ECA-9A9C-68425428B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予選イベントマッチ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91318F-11F1-4D62-BA8B-EEBEDD7EE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400"/>
              <a:t>勝率</a:t>
            </a:r>
            <a:r>
              <a:rPr kumimoji="1" lang="en-US" altLang="ja-JP" sz="4400"/>
              <a:t>/</a:t>
            </a:r>
            <a:r>
              <a:rPr kumimoji="1" lang="ja-JP" altLang="en-US" sz="4400"/>
              <a:t>試合数の可算条件</a:t>
            </a:r>
            <a:endParaRPr kumimoji="1" lang="en-US" altLang="ja-JP" sz="4400"/>
          </a:p>
          <a:p>
            <a:pPr lvl="1"/>
            <a:r>
              <a:rPr kumimoji="1" lang="en-US" altLang="ja-JP" sz="4000"/>
              <a:t>Room1 or Room2 </a:t>
            </a:r>
            <a:r>
              <a:rPr kumimoji="1" lang="ja-JP" altLang="en-US" sz="4000"/>
              <a:t>内かつ</a:t>
            </a:r>
            <a:r>
              <a:rPr kumimoji="1" lang="ja-JP" altLang="en-US" sz="4000">
                <a:solidFill>
                  <a:srgbClr val="0070C0"/>
                </a:solidFill>
              </a:rPr>
              <a:t>スタンダードマッチ</a:t>
            </a:r>
            <a:r>
              <a:rPr kumimoji="1" lang="ja-JP" altLang="en-US" sz="4000"/>
              <a:t>である</a:t>
            </a:r>
            <a:endParaRPr kumimoji="1" lang="en-US" altLang="ja-JP" sz="4000"/>
          </a:p>
          <a:p>
            <a:pPr lvl="1"/>
            <a:r>
              <a:rPr kumimoji="1" lang="ja-JP" altLang="en-US" sz="4000"/>
              <a:t>参加者</a:t>
            </a:r>
            <a:r>
              <a:rPr kumimoji="1" lang="en-US" altLang="ja-JP" sz="4000"/>
              <a:t>vs</a:t>
            </a:r>
            <a:r>
              <a:rPr kumimoji="1" lang="ja-JP" altLang="en-US" sz="4000"/>
              <a:t>参加者の</a:t>
            </a:r>
            <a:r>
              <a:rPr lang="ja-JP" altLang="en-US" sz="4000"/>
              <a:t>マッチ</a:t>
            </a:r>
            <a:r>
              <a:rPr kumimoji="1" lang="ja-JP" altLang="en-US" sz="4000"/>
              <a:t>である</a:t>
            </a:r>
            <a:endParaRPr kumimoji="1" lang="en-US" altLang="ja-JP" sz="4000"/>
          </a:p>
          <a:p>
            <a:r>
              <a:rPr lang="ja-JP" altLang="en-US" sz="4400"/>
              <a:t>勝率の計測方法</a:t>
            </a:r>
            <a:endParaRPr lang="en-US" altLang="ja-JP" sz="4400"/>
          </a:p>
          <a:p>
            <a:pPr lvl="1"/>
            <a:r>
              <a:rPr lang="en-US" altLang="ja-JP" sz="400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https://soucrak12345.github.io/CloudData/neo2-screenshot</a:t>
            </a:r>
            <a:r>
              <a:rPr lang="en-US" altLang="ja-JP" sz="4000"/>
              <a:t> </a:t>
            </a:r>
            <a:r>
              <a:rPr lang="ja-JP" altLang="en-US" sz="4000"/>
              <a:t>に</a:t>
            </a:r>
            <a:r>
              <a:rPr lang="ja-JP" altLang="en-US" sz="4000" u="sng">
                <a:solidFill>
                  <a:srgbClr val="FFC000"/>
                </a:solidFill>
              </a:rPr>
              <a:t>勝利時のリザルト</a:t>
            </a:r>
            <a:r>
              <a:rPr lang="ja-JP" altLang="en-US" sz="4000" u="sng"/>
              <a:t>を送信</a:t>
            </a:r>
            <a:endParaRPr lang="en-US" altLang="ja-JP" sz="4000" u="sng"/>
          </a:p>
          <a:p>
            <a:pPr lvl="1"/>
            <a:r>
              <a:rPr kumimoji="1" lang="ja-JP" altLang="en-US" sz="4000"/>
              <a:t>負けた時のリザルトを送信する必要はなし</a:t>
            </a:r>
          </a:p>
        </p:txBody>
      </p:sp>
    </p:spTree>
    <p:extLst>
      <p:ext uri="{BB962C8B-B14F-4D97-AF65-F5344CB8AC3E}">
        <p14:creationId xmlns:p14="http://schemas.microsoft.com/office/powerpoint/2010/main" val="3096858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A197B9-7DEC-444C-8C07-D8ADA100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決勝トーナメント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28DBBF-D8B9-430B-8A74-CBC8C503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方法は未定</a:t>
            </a:r>
          </a:p>
        </p:txBody>
      </p:sp>
    </p:spTree>
    <p:extLst>
      <p:ext uri="{BB962C8B-B14F-4D97-AF65-F5344CB8AC3E}">
        <p14:creationId xmlns:p14="http://schemas.microsoft.com/office/powerpoint/2010/main" val="2847978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110</Words>
  <Application>Microsoft Office PowerPoint</Application>
  <PresentationFormat>ワイド画面</PresentationFormat>
  <Paragraphs>21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0" baseType="lpstr">
      <vt:lpstr>FOT-くろかね Std EB</vt:lpstr>
      <vt:lpstr>Splatfont 2</vt:lpstr>
      <vt:lpstr>游ゴシック</vt:lpstr>
      <vt:lpstr>Arial</vt:lpstr>
      <vt:lpstr>Showcard Gothic</vt:lpstr>
      <vt:lpstr>Office テーマ</vt:lpstr>
      <vt:lpstr>PowerPoint プレゼンテーション</vt:lpstr>
      <vt:lpstr>決勝進出条件</vt:lpstr>
      <vt:lpstr>予選イベントマッチ</vt:lpstr>
      <vt:lpstr>決勝トーナメント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南山想喜</dc:creator>
  <cp:lastModifiedBy>南山想喜</cp:lastModifiedBy>
  <cp:revision>1</cp:revision>
  <dcterms:created xsi:type="dcterms:W3CDTF">2025-09-29T08:03:31Z</dcterms:created>
  <dcterms:modified xsi:type="dcterms:W3CDTF">2025-09-30T03:07:51Z</dcterms:modified>
</cp:coreProperties>
</file>