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2" r:id="rId2"/>
    <p:sldMasterId id="2147483682" r:id="rId3"/>
  </p:sldMasterIdLst>
  <p:notesMasterIdLst>
    <p:notesMasterId r:id="rId20"/>
  </p:notesMasterIdLst>
  <p:sldIdLst>
    <p:sldId id="263" r:id="rId4"/>
    <p:sldId id="261" r:id="rId5"/>
    <p:sldId id="280" r:id="rId6"/>
    <p:sldId id="264" r:id="rId7"/>
    <p:sldId id="265" r:id="rId8"/>
    <p:sldId id="277" r:id="rId9"/>
    <p:sldId id="278" r:id="rId10"/>
    <p:sldId id="268" r:id="rId11"/>
    <p:sldId id="269" r:id="rId12"/>
    <p:sldId id="270" r:id="rId13"/>
    <p:sldId id="281" r:id="rId14"/>
    <p:sldId id="275" r:id="rId15"/>
    <p:sldId id="272" r:id="rId16"/>
    <p:sldId id="273" r:id="rId17"/>
    <p:sldId id="276" r:id="rId18"/>
    <p:sldId id="282"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48" autoAdjust="0"/>
  </p:normalViewPr>
  <p:slideViewPr>
    <p:cSldViewPr>
      <p:cViewPr varScale="1">
        <p:scale>
          <a:sx n="117" d="100"/>
          <a:sy n="117" d="100"/>
        </p:scale>
        <p:origin x="45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BE8344-DAD4-4548-B8B7-BED290818F03}" type="datetimeFigureOut">
              <a:rPr lang="zh-CN" altLang="en-US" smtClean="0"/>
              <a:t>2015/1/17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133546-2970-4303-9574-64F6FA9A17CD}" type="slidenum">
              <a:rPr lang="zh-CN" altLang="en-US" smtClean="0"/>
              <a:t>‹#›</a:t>
            </a:fld>
            <a:endParaRPr lang="zh-CN" altLang="en-US"/>
          </a:p>
        </p:txBody>
      </p:sp>
    </p:spTree>
    <p:extLst>
      <p:ext uri="{BB962C8B-B14F-4D97-AF65-F5344CB8AC3E}">
        <p14:creationId xmlns:p14="http://schemas.microsoft.com/office/powerpoint/2010/main" val="1781234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en-US" altLang="zh-CN" smtClean="0"/>
          </a:p>
        </p:txBody>
      </p:sp>
      <p:sp>
        <p:nvSpPr>
          <p:cNvPr id="4" name="Slide Number Placeholder 3"/>
          <p:cNvSpPr>
            <a:spLocks noGrp="1"/>
          </p:cNvSpPr>
          <p:nvPr>
            <p:ph type="sldNum" sz="quarter" idx="5"/>
          </p:nvPr>
        </p:nvSpPr>
        <p:spPr/>
        <p:txBody>
          <a:bodyPr/>
          <a:lstStyle>
            <a:extLst/>
          </a:lstStyle>
          <a:p>
            <a:pPr>
              <a:defRPr/>
            </a:pPr>
            <a:fld id="{45CE2F86-2101-4D4E-863D-A0A7FFB220C8}" type="slidenum">
              <a:rPr lang="en-US">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4216725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C00000"/>
                </a:solidFill>
              </a:rPr>
              <a:t>这里的优化是方法选择的优化，不是模型的优化</a:t>
            </a:r>
            <a:endParaRPr lang="zh-CN" altLang="en-US" dirty="0"/>
          </a:p>
        </p:txBody>
      </p:sp>
      <p:sp>
        <p:nvSpPr>
          <p:cNvPr id="4" name="灯片编号占位符 3"/>
          <p:cNvSpPr>
            <a:spLocks noGrp="1"/>
          </p:cNvSpPr>
          <p:nvPr>
            <p:ph type="sldNum" sz="quarter" idx="10"/>
          </p:nvPr>
        </p:nvSpPr>
        <p:spPr/>
        <p:txBody>
          <a:bodyPr/>
          <a:lstStyle/>
          <a:p>
            <a:fld id="{81133546-2970-4303-9574-64F6FA9A17CD}" type="slidenum">
              <a:rPr lang="zh-CN" altLang="en-US" smtClean="0"/>
              <a:t>2</a:t>
            </a:fld>
            <a:endParaRPr lang="zh-CN" altLang="en-US"/>
          </a:p>
        </p:txBody>
      </p:sp>
    </p:spTree>
    <p:extLst>
      <p:ext uri="{BB962C8B-B14F-4D97-AF65-F5344CB8AC3E}">
        <p14:creationId xmlns:p14="http://schemas.microsoft.com/office/powerpoint/2010/main" val="1744171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前两个保证唯一点只有一条进，一条出</a:t>
            </a:r>
            <a:endParaRPr lang="en-US" altLang="zh-CN" dirty="0" smtClean="0"/>
          </a:p>
          <a:p>
            <a:r>
              <a:rPr lang="en-US" altLang="zh-CN" dirty="0" smtClean="0"/>
              <a:t>3.</a:t>
            </a:r>
            <a:r>
              <a:rPr lang="zh-CN" altLang="en-US" dirty="0" smtClean="0"/>
              <a:t>保证不存在闭合圆</a:t>
            </a:r>
            <a:endParaRPr lang="zh-CN" altLang="en-US" dirty="0"/>
          </a:p>
        </p:txBody>
      </p:sp>
      <p:sp>
        <p:nvSpPr>
          <p:cNvPr id="4" name="灯片编号占位符 3"/>
          <p:cNvSpPr>
            <a:spLocks noGrp="1"/>
          </p:cNvSpPr>
          <p:nvPr>
            <p:ph type="sldNum" sz="quarter" idx="10"/>
          </p:nvPr>
        </p:nvSpPr>
        <p:spPr/>
        <p:txBody>
          <a:bodyPr/>
          <a:lstStyle/>
          <a:p>
            <a:fld id="{81133546-2970-4303-9574-64F6FA9A17CD}" type="slidenum">
              <a:rPr lang="zh-CN" altLang="en-US" smtClean="0"/>
              <a:t>5</a:t>
            </a:fld>
            <a:endParaRPr lang="zh-CN" altLang="en-US"/>
          </a:p>
        </p:txBody>
      </p:sp>
    </p:spTree>
    <p:extLst>
      <p:ext uri="{BB962C8B-B14F-4D97-AF65-F5344CB8AC3E}">
        <p14:creationId xmlns:p14="http://schemas.microsoft.com/office/powerpoint/2010/main" val="216042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直观的看出，如果</a:t>
            </a:r>
            <a:r>
              <a:rPr lang="en-US" altLang="zh-CN" dirty="0" smtClean="0"/>
              <a:t>K</a:t>
            </a:r>
            <a:r>
              <a:rPr lang="zh-CN" altLang="en-US" dirty="0" smtClean="0"/>
              <a:t>值越大，就越能得到最优解。</a:t>
            </a:r>
            <a:endParaRPr lang="zh-CN" altLang="en-US" dirty="0"/>
          </a:p>
        </p:txBody>
      </p:sp>
      <p:sp>
        <p:nvSpPr>
          <p:cNvPr id="4" name="灯片编号占位符 3"/>
          <p:cNvSpPr>
            <a:spLocks noGrp="1"/>
          </p:cNvSpPr>
          <p:nvPr>
            <p:ph type="sldNum" sz="quarter" idx="10"/>
          </p:nvPr>
        </p:nvSpPr>
        <p:spPr/>
        <p:txBody>
          <a:bodyPr/>
          <a:lstStyle/>
          <a:p>
            <a:fld id="{81133546-2970-4303-9574-64F6FA9A17CD}" type="slidenum">
              <a:rPr lang="zh-CN" altLang="en-US" smtClean="0"/>
              <a:t>10</a:t>
            </a:fld>
            <a:endParaRPr lang="zh-CN" altLang="en-US"/>
          </a:p>
        </p:txBody>
      </p:sp>
    </p:spTree>
    <p:extLst>
      <p:ext uri="{BB962C8B-B14F-4D97-AF65-F5344CB8AC3E}">
        <p14:creationId xmlns:p14="http://schemas.microsoft.com/office/powerpoint/2010/main" val="1668441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9"/>
          <p:cNvSpPr/>
          <p:nvPr/>
        </p:nvSpPr>
        <p:spPr>
          <a:xfrm>
            <a:off x="0" y="5970274"/>
            <a:ext cx="9144000" cy="8877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Rectangle 10"/>
          <p:cNvSpPr/>
          <p:nvPr/>
        </p:nvSpPr>
        <p:spPr>
          <a:xfrm>
            <a:off x="-9525" y="6054094"/>
            <a:ext cx="2249488" cy="71247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Rectangle 11"/>
          <p:cNvSpPr/>
          <p:nvPr/>
        </p:nvSpPr>
        <p:spPr>
          <a:xfrm>
            <a:off x="2359034" y="6044566"/>
            <a:ext cx="6784975" cy="71247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9" name="Subtitle 8"/>
          <p:cNvSpPr>
            <a:spLocks noGrp="1"/>
          </p:cNvSpPr>
          <p:nvPr>
            <p:ph type="subTitle" idx="1"/>
          </p:nvPr>
        </p:nvSpPr>
        <p:spPr>
          <a:xfrm>
            <a:off x="2362200" y="6050038"/>
            <a:ext cx="6515100" cy="68580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12" name="Rectangle 11"/>
          <p:cNvSpPr>
            <a:spLocks noGrp="1"/>
          </p:cNvSpPr>
          <p:nvPr>
            <p:ph type="title"/>
          </p:nvPr>
        </p:nvSpPr>
        <p:spPr>
          <a:xfrm>
            <a:off x="2362200" y="3124200"/>
            <a:ext cx="6477000" cy="2717800"/>
          </a:xfrm>
        </p:spPr>
        <p:txBody>
          <a:bodyPr rtlCol="0"/>
          <a:lstStyle>
            <a:lvl1pPr>
              <a:defRPr cap="all" baseline="0"/>
            </a:lvl1pPr>
            <a:extLst/>
          </a:lstStyle>
          <a:p>
            <a:r>
              <a:rPr lang="en-US" smtClean="0"/>
              <a:t>Click to edit Master title style</a:t>
            </a:r>
            <a:endParaRPr lang="en-US" dirty="0"/>
          </a:p>
        </p:txBody>
      </p:sp>
      <p:sp>
        <p:nvSpPr>
          <p:cNvPr id="7" name="Date Placeholder 27"/>
          <p:cNvSpPr>
            <a:spLocks noGrp="1"/>
          </p:cNvSpPr>
          <p:nvPr>
            <p:ph type="dt" sz="half" idx="10"/>
          </p:nvPr>
        </p:nvSpPr>
        <p:spPr>
          <a:xfrm>
            <a:off x="76200" y="6069330"/>
            <a:ext cx="2057400" cy="685800"/>
          </a:xfrm>
        </p:spPr>
        <p:txBody>
          <a:bodyPr>
            <a:noAutofit/>
          </a:bodyPr>
          <a:lstStyle>
            <a:lvl1pPr algn="ctr">
              <a:defRPr sz="2000">
                <a:solidFill>
                  <a:srgbClr val="FFFFFF"/>
                </a:solidFill>
              </a:defRPr>
            </a:lvl1pPr>
            <a:extLst/>
          </a:lstStyle>
          <a:p>
            <a:pPr>
              <a:defRPr/>
            </a:pPr>
            <a:fld id="{B66F4186-0A29-4391-B6BB-808A4BC4B352}" type="datetime1">
              <a:rPr lang="en-US"/>
              <a:pPr>
                <a:defRPr/>
              </a:pPr>
              <a:t>1/17/2015</a:t>
            </a:fld>
            <a:endParaRPr lang="en-US" dirty="0"/>
          </a:p>
        </p:txBody>
      </p:sp>
      <p:sp>
        <p:nvSpPr>
          <p:cNvPr id="8" name="Footer Placeholder 16"/>
          <p:cNvSpPr>
            <a:spLocks noGrp="1"/>
          </p:cNvSpPr>
          <p:nvPr>
            <p:ph type="ftr" sz="quarter" idx="11"/>
          </p:nvPr>
        </p:nvSpPr>
        <p:spPr>
          <a:xfrm>
            <a:off x="2085975" y="236220"/>
            <a:ext cx="5867400" cy="365760"/>
          </a:xfrm>
        </p:spPr>
        <p:txBody>
          <a:bodyPr/>
          <a:lstStyle>
            <a:lvl1pPr algn="r">
              <a:defRPr>
                <a:solidFill>
                  <a:schemeClr val="tx2"/>
                </a:solidFill>
              </a:defRPr>
            </a:lvl1pPr>
            <a:extLst/>
          </a:lstStyle>
          <a:p>
            <a:pPr>
              <a:defRPr/>
            </a:pPr>
            <a:endParaRPr lang="en-US">
              <a:solidFill>
                <a:srgbClr val="DEF5FA"/>
              </a:solidFill>
            </a:endParaRPr>
          </a:p>
        </p:txBody>
      </p:sp>
      <p:sp>
        <p:nvSpPr>
          <p:cNvPr id="10"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extLst/>
          </a:lstStyle>
          <a:p>
            <a:pPr>
              <a:defRPr/>
            </a:pPr>
            <a:fld id="{8F5E625C-2782-4D03-B2EF-C6DF0135E32C}" type="slidenum">
              <a:rPr lang="en-US">
                <a:solidFill>
                  <a:srgbClr val="DEF5FA"/>
                </a:solidFill>
              </a:rPr>
              <a:pPr>
                <a:defRPr/>
              </a:pPr>
              <a:t>‹#›</a:t>
            </a:fld>
            <a:endParaRPr lang="en-US" dirty="0">
              <a:solidFill>
                <a:srgbClr val="DEF5FA"/>
              </a:solidFill>
            </a:endParaRPr>
          </a:p>
        </p:txBody>
      </p:sp>
    </p:spTree>
    <p:extLst>
      <p:ext uri="{BB962C8B-B14F-4D97-AF65-F5344CB8AC3E}">
        <p14:creationId xmlns:p14="http://schemas.microsoft.com/office/powerpoint/2010/main" val="6725451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9"/>
          <p:cNvSpPr/>
          <p:nvPr/>
        </p:nvSpPr>
        <p:spPr>
          <a:xfrm>
            <a:off x="0" y="5970274"/>
            <a:ext cx="9144000" cy="8877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Rectangle 10"/>
          <p:cNvSpPr/>
          <p:nvPr/>
        </p:nvSpPr>
        <p:spPr>
          <a:xfrm>
            <a:off x="-9525" y="6054094"/>
            <a:ext cx="2249488" cy="71247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Rectangle 11"/>
          <p:cNvSpPr/>
          <p:nvPr/>
        </p:nvSpPr>
        <p:spPr>
          <a:xfrm>
            <a:off x="2359032" y="6044566"/>
            <a:ext cx="6784975" cy="71247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9" name="Subtitle 8"/>
          <p:cNvSpPr>
            <a:spLocks noGrp="1"/>
          </p:cNvSpPr>
          <p:nvPr>
            <p:ph type="subTitle" idx="1"/>
          </p:nvPr>
        </p:nvSpPr>
        <p:spPr>
          <a:xfrm>
            <a:off x="2362200" y="6050038"/>
            <a:ext cx="6515100" cy="68580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12" name="Rectangle 11"/>
          <p:cNvSpPr>
            <a:spLocks noGrp="1"/>
          </p:cNvSpPr>
          <p:nvPr>
            <p:ph type="title"/>
          </p:nvPr>
        </p:nvSpPr>
        <p:spPr>
          <a:xfrm>
            <a:off x="2362200" y="3124200"/>
            <a:ext cx="6477000" cy="2717800"/>
          </a:xfrm>
        </p:spPr>
        <p:txBody>
          <a:bodyPr rtlCol="0"/>
          <a:lstStyle>
            <a:lvl1pPr>
              <a:defRPr cap="all" baseline="0"/>
            </a:lvl1pPr>
            <a:extLst/>
          </a:lstStyle>
          <a:p>
            <a:r>
              <a:rPr lang="en-US" smtClean="0"/>
              <a:t>Click to edit Master title style</a:t>
            </a:r>
            <a:endParaRPr lang="en-US" dirty="0"/>
          </a:p>
        </p:txBody>
      </p:sp>
      <p:sp>
        <p:nvSpPr>
          <p:cNvPr id="7" name="Date Placeholder 27"/>
          <p:cNvSpPr>
            <a:spLocks noGrp="1"/>
          </p:cNvSpPr>
          <p:nvPr>
            <p:ph type="dt" sz="half" idx="10"/>
          </p:nvPr>
        </p:nvSpPr>
        <p:spPr>
          <a:xfrm>
            <a:off x="76200" y="6069330"/>
            <a:ext cx="2057400" cy="685800"/>
          </a:xfrm>
        </p:spPr>
        <p:txBody>
          <a:bodyPr>
            <a:noAutofit/>
          </a:bodyPr>
          <a:lstStyle>
            <a:lvl1pPr algn="ctr">
              <a:defRPr sz="2000">
                <a:solidFill>
                  <a:srgbClr val="FFFFFF"/>
                </a:solidFill>
              </a:defRPr>
            </a:lvl1pPr>
            <a:extLst/>
          </a:lstStyle>
          <a:p>
            <a:pPr>
              <a:defRPr/>
            </a:pPr>
            <a:fld id="{B66F4186-0A29-4391-B6BB-808A4BC4B352}" type="datetime1">
              <a:rPr lang="en-US"/>
              <a:pPr>
                <a:defRPr/>
              </a:pPr>
              <a:t>1/17/2015</a:t>
            </a:fld>
            <a:endParaRPr lang="en-US" dirty="0"/>
          </a:p>
        </p:txBody>
      </p:sp>
      <p:sp>
        <p:nvSpPr>
          <p:cNvPr id="8" name="Footer Placeholder 16"/>
          <p:cNvSpPr>
            <a:spLocks noGrp="1"/>
          </p:cNvSpPr>
          <p:nvPr>
            <p:ph type="ftr" sz="quarter" idx="11"/>
          </p:nvPr>
        </p:nvSpPr>
        <p:spPr>
          <a:xfrm>
            <a:off x="2085975" y="236220"/>
            <a:ext cx="5867400" cy="365760"/>
          </a:xfrm>
        </p:spPr>
        <p:txBody>
          <a:bodyPr/>
          <a:lstStyle>
            <a:lvl1pPr algn="r">
              <a:defRPr>
                <a:solidFill>
                  <a:schemeClr val="tx2"/>
                </a:solidFill>
              </a:defRPr>
            </a:lvl1pPr>
            <a:extLst/>
          </a:lstStyle>
          <a:p>
            <a:pPr>
              <a:defRPr/>
            </a:pPr>
            <a:endParaRPr lang="en-US">
              <a:solidFill>
                <a:srgbClr val="DEF5FA"/>
              </a:solidFill>
            </a:endParaRPr>
          </a:p>
        </p:txBody>
      </p:sp>
      <p:sp>
        <p:nvSpPr>
          <p:cNvPr id="10"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extLst/>
          </a:lstStyle>
          <a:p>
            <a:pPr>
              <a:defRPr/>
            </a:pPr>
            <a:fld id="{8F5E625C-2782-4D03-B2EF-C6DF0135E32C}" type="slidenum">
              <a:rPr lang="en-US">
                <a:solidFill>
                  <a:srgbClr val="DEF5FA"/>
                </a:solidFill>
              </a:rPr>
              <a:pPr>
                <a:defRPr/>
              </a:pPr>
              <a:t>‹#›</a:t>
            </a:fld>
            <a:endParaRPr lang="en-US" dirty="0">
              <a:solidFill>
                <a:srgbClr val="DEF5FA"/>
              </a:solidFill>
            </a:endParaRPr>
          </a:p>
        </p:txBody>
      </p:sp>
    </p:spTree>
    <p:extLst>
      <p:ext uri="{BB962C8B-B14F-4D97-AF65-F5344CB8AC3E}">
        <p14:creationId xmlns:p14="http://schemas.microsoft.com/office/powerpoint/2010/main" val="4214341318"/>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7" name="Rectangle 6"/>
          <p:cNvSpPr>
            <a:spLocks noGrp="1"/>
          </p:cNvSpPr>
          <p:nvPr>
            <p:ph sz="quarter" idx="13"/>
          </p:nvPr>
        </p:nvSpPr>
        <p:spPr>
          <a:xfrm>
            <a:off x="609600" y="1803400"/>
            <a:ext cx="8153400" cy="436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4"/>
          </p:nvPr>
        </p:nvSpPr>
        <p:spPr/>
        <p:txBody>
          <a:bodyPr/>
          <a:lstStyle>
            <a:lvl1pPr>
              <a:defRPr/>
            </a:lvl1pPr>
          </a:lstStyle>
          <a:p>
            <a:pPr>
              <a:defRPr/>
            </a:pPr>
            <a:fld id="{2F0D897C-8A63-4669-BF12-C34C658EB79D}" type="datetime1">
              <a:rPr lang="en-US">
                <a:solidFill>
                  <a:srgbClr val="464646"/>
                </a:solidFill>
              </a:rPr>
              <a:pPr>
                <a:defRPr/>
              </a:pPr>
              <a:t>1/17/2015</a:t>
            </a:fld>
            <a:endParaRPr lang="en-US" dirty="0">
              <a:solidFill>
                <a:srgbClr val="464646"/>
              </a:solidFill>
            </a:endParaRPr>
          </a:p>
        </p:txBody>
      </p:sp>
      <p:sp>
        <p:nvSpPr>
          <p:cNvPr id="5" name="Footer Placeholder 2"/>
          <p:cNvSpPr>
            <a:spLocks noGrp="1"/>
          </p:cNvSpPr>
          <p:nvPr>
            <p:ph type="ftr" sz="quarter" idx="15"/>
          </p:nvPr>
        </p:nvSpPr>
        <p:spPr/>
        <p:txBody>
          <a:bodyPr/>
          <a:lstStyle>
            <a:lvl1pPr>
              <a:defRPr/>
            </a:lvl1pPr>
          </a:lstStyle>
          <a:p>
            <a:pPr>
              <a:defRPr/>
            </a:pPr>
            <a:endParaRPr lang="en-US">
              <a:solidFill>
                <a:srgbClr val="464646"/>
              </a:solidFill>
            </a:endParaRPr>
          </a:p>
        </p:txBody>
      </p:sp>
      <p:sp>
        <p:nvSpPr>
          <p:cNvPr id="6" name="Slide Number Placeholder 22"/>
          <p:cNvSpPr>
            <a:spLocks noGrp="1"/>
          </p:cNvSpPr>
          <p:nvPr>
            <p:ph type="sldNum" sz="quarter" idx="16"/>
          </p:nvPr>
        </p:nvSpPr>
        <p:spPr/>
        <p:txBody>
          <a:bodyPr/>
          <a:lstStyle>
            <a:lvl1pPr>
              <a:defRPr/>
            </a:lvl1pPr>
          </a:lstStyle>
          <a:p>
            <a:pPr>
              <a:defRPr/>
            </a:pPr>
            <a:fld id="{D7C9E5C7-B3D1-47C0-A5B0-44827C622A7C}" type="slidenum">
              <a:rPr lang="en-US"/>
              <a:pPr>
                <a:defRPr/>
              </a:pPr>
              <a:t>‹#›</a:t>
            </a:fld>
            <a:endParaRPr lang="en-US" dirty="0"/>
          </a:p>
        </p:txBody>
      </p:sp>
    </p:spTree>
    <p:extLst>
      <p:ext uri="{BB962C8B-B14F-4D97-AF65-F5344CB8AC3E}">
        <p14:creationId xmlns:p14="http://schemas.microsoft.com/office/powerpoint/2010/main" val="2386630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9"/>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Rectangle 10"/>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Rectangle 11"/>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3" name="Text Placeholder 2"/>
          <p:cNvSpPr>
            <a:spLocks noGrp="1"/>
          </p:cNvSpPr>
          <p:nvPr>
            <p:ph type="body" idx="1"/>
          </p:nvPr>
        </p:nvSpPr>
        <p:spPr>
          <a:xfrm>
            <a:off x="1371602" y="2743201"/>
            <a:ext cx="7123113" cy="1673225"/>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extLst/>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1AF9B00F-B1F7-4F5A-AA53-C9CBABF2395C}" type="datetime1">
              <a:rPr lang="en-US">
                <a:solidFill>
                  <a:srgbClr val="464646"/>
                </a:solidFill>
              </a:rPr>
              <a:pPr>
                <a:defRPr/>
              </a:pPr>
              <a:t>1/17/2015</a:t>
            </a:fld>
            <a:endParaRPr lang="en-US">
              <a:solidFill>
                <a:srgbClr val="464646"/>
              </a:solidFill>
            </a:endParaRPr>
          </a:p>
        </p:txBody>
      </p:sp>
      <p:sp>
        <p:nvSpPr>
          <p:cNvPr id="8" name="Slide Number Placeholder 12"/>
          <p:cNvSpPr>
            <a:spLocks noGrp="1"/>
          </p:cNvSpPr>
          <p:nvPr>
            <p:ph type="sldNum" sz="quarter" idx="11"/>
          </p:nvPr>
        </p:nvSpPr>
        <p:spPr>
          <a:xfrm>
            <a:off x="0" y="1752600"/>
            <a:ext cx="1295400" cy="702946"/>
          </a:xfrm>
        </p:spPr>
        <p:txBody>
          <a:bodyPr>
            <a:noAutofit/>
          </a:bodyPr>
          <a:lstStyle>
            <a:lvl1pPr>
              <a:defRPr sz="2400">
                <a:solidFill>
                  <a:srgbClr val="FFFFFF"/>
                </a:solidFill>
              </a:defRPr>
            </a:lvl1pPr>
            <a:extLst/>
          </a:lstStyle>
          <a:p>
            <a:pPr>
              <a:defRPr/>
            </a:pPr>
            <a:fld id="{B0A3E2BB-6950-4BFB-9A21-41F00CE80B3F}"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extLst/>
          </a:lstStyle>
          <a:p>
            <a:pPr>
              <a:defRPr/>
            </a:pPr>
            <a:endParaRPr lang="en-US">
              <a:solidFill>
                <a:srgbClr val="464646"/>
              </a:solidFill>
            </a:endParaRPr>
          </a:p>
        </p:txBody>
      </p:sp>
    </p:spTree>
    <p:extLst>
      <p:ext uri="{BB962C8B-B14F-4D97-AF65-F5344CB8AC3E}">
        <p14:creationId xmlns:p14="http://schemas.microsoft.com/office/powerpoint/2010/main" val="426970848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193807"/>
            <a:ext cx="3886200" cy="4967764"/>
          </a:xfrm>
        </p:spPr>
        <p:txBody>
          <a:bodyPr>
            <a:normAutofit/>
          </a:bodyPr>
          <a:lstStyle>
            <a:lvl1pPr>
              <a:defRPr sz="1800"/>
            </a:lvl1pPr>
            <a:lvl2pPr>
              <a:defRPr sz="1600"/>
            </a:lvl2pPr>
            <a:lvl3pPr>
              <a:defRPr sz="1400"/>
            </a:lvl3pPr>
            <a:lvl4pPr>
              <a:defRPr sz="1200"/>
            </a:lvl4pPr>
            <a:lvl5pPr>
              <a:defRPr sz="12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193803"/>
            <a:ext cx="3886200" cy="4967765"/>
          </a:xfrm>
        </p:spPr>
        <p:txBody>
          <a:bodyPr>
            <a:normAutofit/>
          </a:bodyPr>
          <a:lstStyle>
            <a:lvl1pPr>
              <a:defRPr sz="1800"/>
            </a:lvl1pPr>
            <a:lvl2pPr>
              <a:defRPr sz="1600"/>
            </a:lvl2pPr>
            <a:lvl3pPr>
              <a:defRPr sz="1400"/>
            </a:lvl3pPr>
            <a:lvl4pPr>
              <a:defRPr sz="1200"/>
            </a:lvl4pPr>
            <a:lvl5pPr>
              <a:defRPr sz="12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5"/>
          </p:nvPr>
        </p:nvSpPr>
        <p:spPr/>
        <p:txBody>
          <a:bodyPr rtlCol="0"/>
          <a:lstStyle>
            <a:lvl1pPr>
              <a:defRPr/>
            </a:lvl1pPr>
            <a:extLst/>
          </a:lstStyle>
          <a:p>
            <a:pPr>
              <a:defRPr/>
            </a:pPr>
            <a:fld id="{55243A75-6F66-40A0-9C6C-9BB0A31E7DFF}" type="datetime1">
              <a:rPr lang="en-US">
                <a:solidFill>
                  <a:srgbClr val="464646"/>
                </a:solidFill>
              </a:rPr>
              <a:pPr>
                <a:defRPr/>
              </a:pPr>
              <a:t>1/17/2015</a:t>
            </a:fld>
            <a:endParaRPr lang="en-US">
              <a:solidFill>
                <a:srgbClr val="464646"/>
              </a:solidFill>
            </a:endParaRPr>
          </a:p>
        </p:txBody>
      </p:sp>
      <p:sp>
        <p:nvSpPr>
          <p:cNvPr id="6" name="Slide Number Placeholder 9"/>
          <p:cNvSpPr>
            <a:spLocks noGrp="1"/>
          </p:cNvSpPr>
          <p:nvPr>
            <p:ph type="sldNum" sz="quarter" idx="16"/>
          </p:nvPr>
        </p:nvSpPr>
        <p:spPr/>
        <p:txBody>
          <a:bodyPr rtlCol="0"/>
          <a:lstStyle>
            <a:lvl1pPr>
              <a:defRPr/>
            </a:lvl1pPr>
            <a:extLst/>
          </a:lstStyle>
          <a:p>
            <a:pPr>
              <a:defRPr/>
            </a:pPr>
            <a:fld id="{1EFCC637-1D47-4BDC-8281-B2A1A9471DDD}" type="slidenum">
              <a:rPr lang="en-US"/>
              <a:pPr>
                <a:defRPr/>
              </a:pPr>
              <a:t>‹#›</a:t>
            </a:fld>
            <a:endParaRPr lang="en-US" dirty="0"/>
          </a:p>
        </p:txBody>
      </p:sp>
      <p:sp>
        <p:nvSpPr>
          <p:cNvPr id="7" name="Footer Placeholder 11"/>
          <p:cNvSpPr>
            <a:spLocks noGrp="1"/>
          </p:cNvSpPr>
          <p:nvPr>
            <p:ph type="ftr" sz="quarter" idx="17"/>
          </p:nvPr>
        </p:nvSpPr>
        <p:spPr/>
        <p:txBody>
          <a:bodyPr rtlCol="0"/>
          <a:lstStyle>
            <a:lvl1pPr>
              <a:defRPr/>
            </a:lvl1pPr>
            <a:extLst/>
          </a:lstStyle>
          <a:p>
            <a:pPr>
              <a:defRPr/>
            </a:pPr>
            <a:endParaRPr lang="en-US">
              <a:solidFill>
                <a:srgbClr val="464646"/>
              </a:solidFill>
            </a:endParaRPr>
          </a:p>
        </p:txBody>
      </p:sp>
    </p:spTree>
    <p:extLst>
      <p:ext uri="{BB962C8B-B14F-4D97-AF65-F5344CB8AC3E}">
        <p14:creationId xmlns:p14="http://schemas.microsoft.com/office/powerpoint/2010/main" val="4064612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1"/>
            <a:ext cx="8153400" cy="629920"/>
          </a:xfrm>
        </p:spPr>
        <p:txBody>
          <a:bodyPr/>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2006600"/>
            <a:ext cx="3886200" cy="4058357"/>
          </a:xfrm>
        </p:spPr>
        <p:txBody>
          <a:bodyPr>
            <a:normAutofit/>
          </a:bodyPr>
          <a:lstStyle>
            <a:lvl1pPr>
              <a:defRPr sz="1800"/>
            </a:lvl1pPr>
            <a:lvl2pPr>
              <a:defRPr sz="1600"/>
            </a:lvl2pPr>
            <a:lvl3pPr>
              <a:defRPr sz="1400"/>
            </a:lvl3pPr>
            <a:lvl4pPr>
              <a:defRPr sz="1200"/>
            </a:lvl4pPr>
            <a:lvl5pPr>
              <a:defRPr sz="12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2006600"/>
            <a:ext cx="3886200" cy="4058357"/>
          </a:xfrm>
        </p:spPr>
        <p:txBody>
          <a:bodyPr>
            <a:normAutofit/>
          </a:bodyPr>
          <a:lstStyle>
            <a:lvl1pPr>
              <a:defRPr sz="1800"/>
            </a:lvl1pPr>
            <a:lvl2pPr>
              <a:defRPr sz="1600"/>
            </a:lvl2pPr>
            <a:lvl3pPr>
              <a:defRPr sz="1400"/>
            </a:lvl3pPr>
            <a:lvl4pPr>
              <a:defRPr sz="1200"/>
            </a:lvl4pPr>
            <a:lvl5pPr>
              <a:defRPr sz="12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8"/>
          </p:nvPr>
        </p:nvSpPr>
        <p:spPr>
          <a:xfrm>
            <a:off x="609600" y="1197864"/>
            <a:ext cx="3886200" cy="707136"/>
          </a:xfrm>
          <a:solidFill>
            <a:schemeClr val="accent2"/>
          </a:solidFill>
        </p:spPr>
        <p:txBody>
          <a:bodyPr rtlCol="0" anchor="ctr">
            <a:normAutofit/>
          </a:bodyPr>
          <a:lstStyle>
            <a:lvl1pPr>
              <a:buFontTx/>
              <a:buNone/>
              <a:defRPr sz="16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197864"/>
            <a:ext cx="3886200" cy="707136"/>
          </a:xfrm>
          <a:solidFill>
            <a:schemeClr val="accent4"/>
          </a:solidFill>
        </p:spPr>
        <p:txBody>
          <a:bodyPr rtlCol="0" anchor="ctr">
            <a:normAutofit/>
          </a:bodyPr>
          <a:lstStyle>
            <a:lvl1pPr>
              <a:buFontTx/>
              <a:buNone/>
              <a:defRPr sz="1600" b="1">
                <a:solidFill>
                  <a:srgbClr val="FFFFFF"/>
                </a:solidFill>
              </a:defRPr>
            </a:lvl1pPr>
            <a:extLst/>
          </a:lstStyle>
          <a:p>
            <a:pPr lvl="0"/>
            <a:r>
              <a:rPr lang="en-US" smtClean="0"/>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FFB2313F-E81D-468D-8954-C50978A91461}" type="datetime1">
              <a:rPr lang="en-US">
                <a:solidFill>
                  <a:srgbClr val="464646"/>
                </a:solidFill>
              </a:rPr>
              <a:pPr>
                <a:defRPr/>
              </a:pPr>
              <a:t>1/17/2015</a:t>
            </a:fld>
            <a:endParaRPr lang="en-US">
              <a:solidFill>
                <a:srgbClr val="464646"/>
              </a:solidFill>
            </a:endParaRPr>
          </a:p>
        </p:txBody>
      </p:sp>
      <p:sp>
        <p:nvSpPr>
          <p:cNvPr id="8" name="Slide Number Placeholder 11"/>
          <p:cNvSpPr>
            <a:spLocks noGrp="1"/>
          </p:cNvSpPr>
          <p:nvPr>
            <p:ph type="sldNum" sz="quarter" idx="21"/>
          </p:nvPr>
        </p:nvSpPr>
        <p:spPr/>
        <p:txBody>
          <a:bodyPr rtlCol="0"/>
          <a:lstStyle>
            <a:lvl1pPr>
              <a:defRPr/>
            </a:lvl1pPr>
            <a:extLst/>
          </a:lstStyle>
          <a:p>
            <a:pPr>
              <a:defRPr/>
            </a:pPr>
            <a:fld id="{25EE2C41-F35D-4B15-8214-47047EA817DC}" type="slidenum">
              <a:rPr lang="en-US"/>
              <a:pPr>
                <a:defRPr/>
              </a:pPr>
              <a:t>‹#›</a:t>
            </a:fld>
            <a:endParaRPr lang="en-US"/>
          </a:p>
        </p:txBody>
      </p:sp>
      <p:sp>
        <p:nvSpPr>
          <p:cNvPr id="9" name="Footer Placeholder 13"/>
          <p:cNvSpPr>
            <a:spLocks noGrp="1"/>
          </p:cNvSpPr>
          <p:nvPr>
            <p:ph type="ftr" sz="quarter" idx="22"/>
          </p:nvPr>
        </p:nvSpPr>
        <p:spPr/>
        <p:txBody>
          <a:bodyPr rtlCol="0"/>
          <a:lstStyle>
            <a:lvl1pPr>
              <a:defRPr/>
            </a:lvl1pPr>
            <a:extLst/>
          </a:lstStyle>
          <a:p>
            <a:pPr>
              <a:defRPr/>
            </a:pPr>
            <a:endParaRPr lang="en-US">
              <a:solidFill>
                <a:srgbClr val="464646"/>
              </a:solidFill>
            </a:endParaRPr>
          </a:p>
        </p:txBody>
      </p:sp>
    </p:spTree>
    <p:extLst>
      <p:ext uri="{BB962C8B-B14F-4D97-AF65-F5344CB8AC3E}">
        <p14:creationId xmlns:p14="http://schemas.microsoft.com/office/powerpoint/2010/main" val="3401439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91C0465D-2903-4CFC-B1EE-A118F4E440B5}" type="datetime1">
              <a:rPr lang="en-US">
                <a:solidFill>
                  <a:srgbClr val="464646"/>
                </a:solidFill>
              </a:rPr>
              <a:pPr>
                <a:defRPr/>
              </a:pPr>
              <a:t>1/17/2015</a:t>
            </a:fld>
            <a:endParaRPr lang="en-US" dirty="0">
              <a:solidFill>
                <a:srgbClr val="464646"/>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464646"/>
              </a:solidFill>
            </a:endParaRPr>
          </a:p>
        </p:txBody>
      </p:sp>
      <p:sp>
        <p:nvSpPr>
          <p:cNvPr id="5" name="Slide Number Placeholder 22"/>
          <p:cNvSpPr>
            <a:spLocks noGrp="1"/>
          </p:cNvSpPr>
          <p:nvPr>
            <p:ph type="sldNum" sz="quarter" idx="12"/>
          </p:nvPr>
        </p:nvSpPr>
        <p:spPr/>
        <p:txBody>
          <a:bodyPr/>
          <a:lstStyle>
            <a:lvl1pPr>
              <a:defRPr/>
            </a:lvl1pPr>
          </a:lstStyle>
          <a:p>
            <a:pPr>
              <a:defRPr/>
            </a:pPr>
            <a:fld id="{48100301-EA63-4528-8459-BE64AC5922AB}" type="slidenum">
              <a:rPr lang="en-US"/>
              <a:pPr>
                <a:defRPr/>
              </a:pPr>
              <a:t>‹#›</a:t>
            </a:fld>
            <a:endParaRPr lang="en-US" dirty="0"/>
          </a:p>
        </p:txBody>
      </p:sp>
    </p:spTree>
    <p:extLst>
      <p:ext uri="{BB962C8B-B14F-4D97-AF65-F5344CB8AC3E}">
        <p14:creationId xmlns:p14="http://schemas.microsoft.com/office/powerpoint/2010/main" val="328395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4574CAF6-B6A4-4343-A38D-14EEB8201D42}" type="datetime1">
              <a:rPr lang="en-US">
                <a:solidFill>
                  <a:srgbClr val="464646"/>
                </a:solidFill>
              </a:rPr>
              <a:pPr>
                <a:defRPr/>
              </a:pPr>
              <a:t>1/17/2015</a:t>
            </a:fld>
            <a:endParaRPr lang="en-US">
              <a:solidFill>
                <a:srgbClr val="464646"/>
              </a:solidFill>
            </a:endParaRPr>
          </a:p>
        </p:txBody>
      </p:sp>
      <p:sp>
        <p:nvSpPr>
          <p:cNvPr id="3" name="Footer Placeholder 2"/>
          <p:cNvSpPr>
            <a:spLocks noGrp="1"/>
          </p:cNvSpPr>
          <p:nvPr>
            <p:ph type="ftr" sz="quarter" idx="11"/>
          </p:nvPr>
        </p:nvSpPr>
        <p:spPr/>
        <p:txBody>
          <a:bodyPr/>
          <a:lstStyle>
            <a:lvl1pPr>
              <a:defRPr/>
            </a:lvl1pPr>
            <a:extLst/>
          </a:lstStyle>
          <a:p>
            <a:pPr>
              <a:defRPr/>
            </a:pPr>
            <a:endParaRPr lang="en-US">
              <a:solidFill>
                <a:srgbClr val="464646"/>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extLst/>
          </a:lstStyle>
          <a:p>
            <a:pPr>
              <a:defRPr/>
            </a:pPr>
            <a:fld id="{03061867-8236-4D07-89F9-BBCDE6C1AF7E}" type="slidenum">
              <a:rPr lang="en-US">
                <a:solidFill>
                  <a:srgbClr val="464646"/>
                </a:solidFill>
              </a:rPr>
              <a:pPr>
                <a:defRPr/>
              </a:pPr>
              <a:t>‹#›</a:t>
            </a:fld>
            <a:endParaRPr lang="en-US" dirty="0">
              <a:solidFill>
                <a:srgbClr val="464646"/>
              </a:solidFill>
            </a:endParaRPr>
          </a:p>
        </p:txBody>
      </p:sp>
    </p:spTree>
    <p:extLst>
      <p:ext uri="{BB962C8B-B14F-4D97-AF65-F5344CB8AC3E}">
        <p14:creationId xmlns:p14="http://schemas.microsoft.com/office/powerpoint/2010/main" val="1132561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7480"/>
            <a:ext cx="8153400" cy="1341120"/>
          </a:xfrm>
        </p:spPr>
        <p:txBody>
          <a:bodyPr/>
          <a:lstStyle>
            <a:lvl1pPr algn="l">
              <a:buNone/>
              <a:defRPr sz="42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09600" y="1905000"/>
            <a:ext cx="16002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905000"/>
            <a:ext cx="6400800" cy="42672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4"/>
          </p:nvPr>
        </p:nvSpPr>
        <p:spPr/>
        <p:txBody>
          <a:bodyPr/>
          <a:lstStyle>
            <a:lvl1pPr>
              <a:defRPr/>
            </a:lvl1pPr>
          </a:lstStyle>
          <a:p>
            <a:pPr>
              <a:defRPr/>
            </a:pPr>
            <a:fld id="{C2199AC9-9B09-4C84-87FE-C1363D5FFC8B}" type="datetime1">
              <a:rPr lang="en-US">
                <a:solidFill>
                  <a:srgbClr val="464646"/>
                </a:solidFill>
              </a:rPr>
              <a:pPr>
                <a:defRPr/>
              </a:pPr>
              <a:t>1/17/2015</a:t>
            </a:fld>
            <a:endParaRPr lang="en-US" dirty="0">
              <a:solidFill>
                <a:srgbClr val="464646"/>
              </a:solidFill>
            </a:endParaRPr>
          </a:p>
        </p:txBody>
      </p:sp>
      <p:sp>
        <p:nvSpPr>
          <p:cNvPr id="6" name="Footer Placeholder 2"/>
          <p:cNvSpPr>
            <a:spLocks noGrp="1"/>
          </p:cNvSpPr>
          <p:nvPr>
            <p:ph type="ftr" sz="quarter" idx="15"/>
          </p:nvPr>
        </p:nvSpPr>
        <p:spPr/>
        <p:txBody>
          <a:bodyPr/>
          <a:lstStyle>
            <a:lvl1pPr>
              <a:defRPr/>
            </a:lvl1pPr>
          </a:lstStyle>
          <a:p>
            <a:pPr>
              <a:defRPr/>
            </a:pPr>
            <a:endParaRPr lang="en-US">
              <a:solidFill>
                <a:srgbClr val="464646"/>
              </a:solidFill>
            </a:endParaRPr>
          </a:p>
        </p:txBody>
      </p:sp>
      <p:sp>
        <p:nvSpPr>
          <p:cNvPr id="7" name="Slide Number Placeholder 22"/>
          <p:cNvSpPr>
            <a:spLocks noGrp="1"/>
          </p:cNvSpPr>
          <p:nvPr>
            <p:ph type="sldNum" sz="quarter" idx="16"/>
          </p:nvPr>
        </p:nvSpPr>
        <p:spPr/>
        <p:txBody>
          <a:bodyPr/>
          <a:lstStyle>
            <a:lvl1pPr>
              <a:defRPr/>
            </a:lvl1pPr>
          </a:lstStyle>
          <a:p>
            <a:pPr>
              <a:defRPr/>
            </a:pPr>
            <a:fld id="{F8877941-4E0A-4755-8330-4416AF095490}" type="slidenum">
              <a:rPr lang="en-US"/>
              <a:pPr>
                <a:defRPr/>
              </a:pPr>
              <a:t>‹#›</a:t>
            </a:fld>
            <a:endParaRPr lang="en-US" dirty="0"/>
          </a:p>
        </p:txBody>
      </p:sp>
    </p:spTree>
    <p:extLst>
      <p:ext uri="{BB962C8B-B14F-4D97-AF65-F5344CB8AC3E}">
        <p14:creationId xmlns:p14="http://schemas.microsoft.com/office/powerpoint/2010/main" val="755487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9"/>
          <p:cNvSpPr/>
          <p:nvPr/>
        </p:nvSpPr>
        <p:spPr>
          <a:xfrm>
            <a:off x="-9525" y="4572004"/>
            <a:ext cx="9144000" cy="8877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Rectangle 10"/>
          <p:cNvSpPr/>
          <p:nvPr/>
        </p:nvSpPr>
        <p:spPr>
          <a:xfrm>
            <a:off x="-9524" y="4663444"/>
            <a:ext cx="1463675" cy="71247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7" name="Rectangle 11"/>
          <p:cNvSpPr/>
          <p:nvPr/>
        </p:nvSpPr>
        <p:spPr>
          <a:xfrm>
            <a:off x="1544641" y="4653916"/>
            <a:ext cx="7589837" cy="71437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8" name="Rectangle 12"/>
          <p:cNvSpPr/>
          <p:nvPr/>
        </p:nvSpPr>
        <p:spPr>
          <a:xfrm>
            <a:off x="1447807" y="0"/>
            <a:ext cx="100013" cy="686562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2" name="Title 1"/>
          <p:cNvSpPr>
            <a:spLocks noGrp="1"/>
          </p:cNvSpPr>
          <p:nvPr>
            <p:ph type="title"/>
          </p:nvPr>
        </p:nvSpPr>
        <p:spPr>
          <a:xfrm>
            <a:off x="1600200" y="4724400"/>
            <a:ext cx="7315200" cy="6096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9" name="Date Placeholder 11"/>
          <p:cNvSpPr>
            <a:spLocks noGrp="1"/>
          </p:cNvSpPr>
          <p:nvPr>
            <p:ph type="dt" sz="half" idx="10"/>
          </p:nvPr>
        </p:nvSpPr>
        <p:spPr>
          <a:xfrm>
            <a:off x="6248400" y="6248400"/>
            <a:ext cx="2667000" cy="365760"/>
          </a:xfrm>
        </p:spPr>
        <p:txBody>
          <a:bodyPr rtlCol="0"/>
          <a:lstStyle>
            <a:lvl1pPr>
              <a:defRPr/>
            </a:lvl1pPr>
            <a:extLst/>
          </a:lstStyle>
          <a:p>
            <a:pPr>
              <a:defRPr/>
            </a:pPr>
            <a:fld id="{5FC8A160-3273-466D-9687-5C7C262FF453}" type="datetime1">
              <a:rPr lang="en-US">
                <a:solidFill>
                  <a:srgbClr val="DEF5FA"/>
                </a:solidFill>
              </a:rPr>
              <a:pPr>
                <a:defRPr/>
              </a:pPr>
              <a:t>1/17/2015</a:t>
            </a:fld>
            <a:endParaRPr lang="en-US">
              <a:solidFill>
                <a:srgbClr val="DEF5FA"/>
              </a:solidFill>
            </a:endParaRPr>
          </a:p>
        </p:txBody>
      </p:sp>
      <p:sp>
        <p:nvSpPr>
          <p:cNvPr id="10" name="Slide Number Placeholder 12"/>
          <p:cNvSpPr>
            <a:spLocks noGrp="1"/>
          </p:cNvSpPr>
          <p:nvPr>
            <p:ph type="sldNum" sz="quarter" idx="11"/>
          </p:nvPr>
        </p:nvSpPr>
        <p:spPr>
          <a:xfrm>
            <a:off x="0" y="4667250"/>
            <a:ext cx="1447800" cy="664846"/>
          </a:xfrm>
        </p:spPr>
        <p:txBody>
          <a:bodyPr rtlCol="0"/>
          <a:lstStyle>
            <a:lvl1pPr>
              <a:defRPr sz="2800"/>
            </a:lvl1pPr>
            <a:extLst/>
          </a:lstStyle>
          <a:p>
            <a:pPr>
              <a:defRPr/>
            </a:pPr>
            <a:fld id="{8D17C69D-378C-4FF7-93E2-A02684FD8E0D}"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3856"/>
          </a:xfrm>
        </p:spPr>
        <p:txBody>
          <a:bodyPr rtlCol="0"/>
          <a:lstStyle>
            <a:lvl1pPr>
              <a:defRPr/>
            </a:lvl1pPr>
            <a:extLst/>
          </a:lstStyle>
          <a:p>
            <a:pPr>
              <a:defRPr/>
            </a:pPr>
            <a:endParaRPr lang="en-US">
              <a:solidFill>
                <a:srgbClr val="DEF5FA"/>
              </a:solidFill>
            </a:endParaRPr>
          </a:p>
        </p:txBody>
      </p:sp>
    </p:spTree>
    <p:extLst>
      <p:ext uri="{BB962C8B-B14F-4D97-AF65-F5344CB8AC3E}">
        <p14:creationId xmlns:p14="http://schemas.microsoft.com/office/powerpoint/2010/main" val="253691410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9"/>
          <p:cNvSpPr/>
          <p:nvPr/>
        </p:nvSpPr>
        <p:spPr>
          <a:xfrm>
            <a:off x="0" y="5970271"/>
            <a:ext cx="9144000" cy="8877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Rectangle 10"/>
          <p:cNvSpPr/>
          <p:nvPr/>
        </p:nvSpPr>
        <p:spPr>
          <a:xfrm>
            <a:off x="-9525" y="6054091"/>
            <a:ext cx="2249488" cy="71247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Rectangle 11"/>
          <p:cNvSpPr/>
          <p:nvPr/>
        </p:nvSpPr>
        <p:spPr>
          <a:xfrm>
            <a:off x="2359026" y="6044566"/>
            <a:ext cx="6784975" cy="71247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9" name="Subtitle 8"/>
          <p:cNvSpPr>
            <a:spLocks noGrp="1"/>
          </p:cNvSpPr>
          <p:nvPr>
            <p:ph type="subTitle" idx="1"/>
          </p:nvPr>
        </p:nvSpPr>
        <p:spPr>
          <a:xfrm>
            <a:off x="2362200" y="6050038"/>
            <a:ext cx="6515100" cy="68580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12" name="Rectangle 11"/>
          <p:cNvSpPr>
            <a:spLocks noGrp="1"/>
          </p:cNvSpPr>
          <p:nvPr>
            <p:ph type="title"/>
          </p:nvPr>
        </p:nvSpPr>
        <p:spPr>
          <a:xfrm>
            <a:off x="2362200" y="3124200"/>
            <a:ext cx="6477000" cy="2717800"/>
          </a:xfrm>
        </p:spPr>
        <p:txBody>
          <a:bodyPr rtlCol="0"/>
          <a:lstStyle>
            <a:lvl1pPr>
              <a:defRPr cap="all" baseline="0"/>
            </a:lvl1pPr>
            <a:extLst/>
          </a:lstStyle>
          <a:p>
            <a:r>
              <a:rPr lang="en-US" smtClean="0"/>
              <a:t>Click to edit Master title style</a:t>
            </a:r>
            <a:endParaRPr lang="en-US" dirty="0"/>
          </a:p>
        </p:txBody>
      </p:sp>
      <p:sp>
        <p:nvSpPr>
          <p:cNvPr id="7" name="Date Placeholder 27"/>
          <p:cNvSpPr>
            <a:spLocks noGrp="1"/>
          </p:cNvSpPr>
          <p:nvPr>
            <p:ph type="dt" sz="half" idx="10"/>
          </p:nvPr>
        </p:nvSpPr>
        <p:spPr>
          <a:xfrm>
            <a:off x="76200" y="6069330"/>
            <a:ext cx="2057400" cy="685800"/>
          </a:xfrm>
        </p:spPr>
        <p:txBody>
          <a:bodyPr>
            <a:noAutofit/>
          </a:bodyPr>
          <a:lstStyle>
            <a:lvl1pPr algn="ctr">
              <a:defRPr sz="2000">
                <a:solidFill>
                  <a:srgbClr val="FFFFFF"/>
                </a:solidFill>
              </a:defRPr>
            </a:lvl1pPr>
            <a:extLst/>
          </a:lstStyle>
          <a:p>
            <a:pPr>
              <a:defRPr/>
            </a:pPr>
            <a:fld id="{B66F4186-0A29-4391-B6BB-808A4BC4B352}" type="datetime1">
              <a:rPr lang="en-US"/>
              <a:pPr>
                <a:defRPr/>
              </a:pPr>
              <a:t>1/17/2015</a:t>
            </a:fld>
            <a:endParaRPr lang="en-US" dirty="0"/>
          </a:p>
        </p:txBody>
      </p:sp>
      <p:sp>
        <p:nvSpPr>
          <p:cNvPr id="8" name="Footer Placeholder 16"/>
          <p:cNvSpPr>
            <a:spLocks noGrp="1"/>
          </p:cNvSpPr>
          <p:nvPr>
            <p:ph type="ftr" sz="quarter" idx="11"/>
          </p:nvPr>
        </p:nvSpPr>
        <p:spPr>
          <a:xfrm>
            <a:off x="2085975" y="236220"/>
            <a:ext cx="5867400" cy="365760"/>
          </a:xfrm>
        </p:spPr>
        <p:txBody>
          <a:bodyPr/>
          <a:lstStyle>
            <a:lvl1pPr algn="r">
              <a:defRPr>
                <a:solidFill>
                  <a:schemeClr val="tx2"/>
                </a:solidFill>
              </a:defRPr>
            </a:lvl1pPr>
            <a:extLst/>
          </a:lstStyle>
          <a:p>
            <a:pPr>
              <a:defRPr/>
            </a:pPr>
            <a:endParaRPr lang="en-US">
              <a:solidFill>
                <a:srgbClr val="DEF5FA"/>
              </a:solidFill>
            </a:endParaRPr>
          </a:p>
        </p:txBody>
      </p:sp>
      <p:sp>
        <p:nvSpPr>
          <p:cNvPr id="10"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extLst/>
          </a:lstStyle>
          <a:p>
            <a:pPr>
              <a:defRPr/>
            </a:pPr>
            <a:fld id="{8F5E625C-2782-4D03-B2EF-C6DF0135E32C}" type="slidenum">
              <a:rPr lang="en-US">
                <a:solidFill>
                  <a:srgbClr val="DEF5FA"/>
                </a:solidFill>
              </a:rPr>
              <a:pPr>
                <a:defRPr/>
              </a:pPr>
              <a:t>‹#›</a:t>
            </a:fld>
            <a:endParaRPr lang="en-US" dirty="0">
              <a:solidFill>
                <a:srgbClr val="DEF5FA"/>
              </a:solidFill>
            </a:endParaRPr>
          </a:p>
        </p:txBody>
      </p:sp>
    </p:spTree>
    <p:extLst>
      <p:ext uri="{BB962C8B-B14F-4D97-AF65-F5344CB8AC3E}">
        <p14:creationId xmlns:p14="http://schemas.microsoft.com/office/powerpoint/2010/main" val="304881113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7" name="Rectangle 6"/>
          <p:cNvSpPr>
            <a:spLocks noGrp="1"/>
          </p:cNvSpPr>
          <p:nvPr>
            <p:ph sz="quarter" idx="13"/>
          </p:nvPr>
        </p:nvSpPr>
        <p:spPr>
          <a:xfrm>
            <a:off x="609600" y="1803400"/>
            <a:ext cx="8153400" cy="436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4"/>
          </p:nvPr>
        </p:nvSpPr>
        <p:spPr/>
        <p:txBody>
          <a:bodyPr/>
          <a:lstStyle>
            <a:lvl1pPr>
              <a:defRPr/>
            </a:lvl1pPr>
          </a:lstStyle>
          <a:p>
            <a:pPr>
              <a:defRPr/>
            </a:pPr>
            <a:fld id="{2F0D897C-8A63-4669-BF12-C34C658EB79D}" type="datetime1">
              <a:rPr lang="en-US">
                <a:solidFill>
                  <a:srgbClr val="464646"/>
                </a:solidFill>
              </a:rPr>
              <a:pPr>
                <a:defRPr/>
              </a:pPr>
              <a:t>1/17/2015</a:t>
            </a:fld>
            <a:endParaRPr lang="en-US" dirty="0">
              <a:solidFill>
                <a:srgbClr val="464646"/>
              </a:solidFill>
            </a:endParaRPr>
          </a:p>
        </p:txBody>
      </p:sp>
      <p:sp>
        <p:nvSpPr>
          <p:cNvPr id="5" name="Footer Placeholder 2"/>
          <p:cNvSpPr>
            <a:spLocks noGrp="1"/>
          </p:cNvSpPr>
          <p:nvPr>
            <p:ph type="ftr" sz="quarter" idx="15"/>
          </p:nvPr>
        </p:nvSpPr>
        <p:spPr/>
        <p:txBody>
          <a:bodyPr/>
          <a:lstStyle>
            <a:lvl1pPr>
              <a:defRPr/>
            </a:lvl1pPr>
          </a:lstStyle>
          <a:p>
            <a:pPr>
              <a:defRPr/>
            </a:pPr>
            <a:endParaRPr lang="en-US">
              <a:solidFill>
                <a:srgbClr val="464646"/>
              </a:solidFill>
            </a:endParaRPr>
          </a:p>
        </p:txBody>
      </p:sp>
      <p:sp>
        <p:nvSpPr>
          <p:cNvPr id="6" name="Slide Number Placeholder 22"/>
          <p:cNvSpPr>
            <a:spLocks noGrp="1"/>
          </p:cNvSpPr>
          <p:nvPr>
            <p:ph type="sldNum" sz="quarter" idx="16"/>
          </p:nvPr>
        </p:nvSpPr>
        <p:spPr/>
        <p:txBody>
          <a:bodyPr/>
          <a:lstStyle>
            <a:lvl1pPr>
              <a:defRPr/>
            </a:lvl1pPr>
          </a:lstStyle>
          <a:p>
            <a:pPr>
              <a:defRPr/>
            </a:pPr>
            <a:fld id="{D7C9E5C7-B3D1-47C0-A5B0-44827C622A7C}" type="slidenum">
              <a:rPr lang="en-US"/>
              <a:pPr>
                <a:defRPr/>
              </a:pPr>
              <a:t>‹#›</a:t>
            </a:fld>
            <a:endParaRPr lang="en-US" dirty="0"/>
          </a:p>
        </p:txBody>
      </p:sp>
    </p:spTree>
    <p:extLst>
      <p:ext uri="{BB962C8B-B14F-4D97-AF65-F5344CB8AC3E}">
        <p14:creationId xmlns:p14="http://schemas.microsoft.com/office/powerpoint/2010/main" val="18935398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7" name="Rectangle 6"/>
          <p:cNvSpPr>
            <a:spLocks noGrp="1"/>
          </p:cNvSpPr>
          <p:nvPr>
            <p:ph sz="quarter" idx="13"/>
          </p:nvPr>
        </p:nvSpPr>
        <p:spPr>
          <a:xfrm>
            <a:off x="609600" y="1803400"/>
            <a:ext cx="8153400" cy="436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4"/>
          </p:nvPr>
        </p:nvSpPr>
        <p:spPr/>
        <p:txBody>
          <a:bodyPr/>
          <a:lstStyle>
            <a:lvl1pPr>
              <a:defRPr/>
            </a:lvl1pPr>
          </a:lstStyle>
          <a:p>
            <a:pPr>
              <a:defRPr/>
            </a:pPr>
            <a:fld id="{2F0D897C-8A63-4669-BF12-C34C658EB79D}" type="datetime1">
              <a:rPr lang="en-US">
                <a:solidFill>
                  <a:srgbClr val="464646"/>
                </a:solidFill>
              </a:rPr>
              <a:pPr>
                <a:defRPr/>
              </a:pPr>
              <a:t>1/17/2015</a:t>
            </a:fld>
            <a:endParaRPr lang="en-US" dirty="0">
              <a:solidFill>
                <a:srgbClr val="464646"/>
              </a:solidFill>
            </a:endParaRPr>
          </a:p>
        </p:txBody>
      </p:sp>
      <p:sp>
        <p:nvSpPr>
          <p:cNvPr id="5" name="Footer Placeholder 2"/>
          <p:cNvSpPr>
            <a:spLocks noGrp="1"/>
          </p:cNvSpPr>
          <p:nvPr>
            <p:ph type="ftr" sz="quarter" idx="15"/>
          </p:nvPr>
        </p:nvSpPr>
        <p:spPr/>
        <p:txBody>
          <a:bodyPr/>
          <a:lstStyle>
            <a:lvl1pPr>
              <a:defRPr/>
            </a:lvl1pPr>
          </a:lstStyle>
          <a:p>
            <a:pPr>
              <a:defRPr/>
            </a:pPr>
            <a:endParaRPr lang="en-US">
              <a:solidFill>
                <a:srgbClr val="464646"/>
              </a:solidFill>
            </a:endParaRPr>
          </a:p>
        </p:txBody>
      </p:sp>
      <p:sp>
        <p:nvSpPr>
          <p:cNvPr id="6" name="Slide Number Placeholder 22"/>
          <p:cNvSpPr>
            <a:spLocks noGrp="1"/>
          </p:cNvSpPr>
          <p:nvPr>
            <p:ph type="sldNum" sz="quarter" idx="16"/>
          </p:nvPr>
        </p:nvSpPr>
        <p:spPr/>
        <p:txBody>
          <a:bodyPr/>
          <a:lstStyle>
            <a:lvl1pPr>
              <a:defRPr/>
            </a:lvl1pPr>
          </a:lstStyle>
          <a:p>
            <a:pPr>
              <a:defRPr/>
            </a:pPr>
            <a:fld id="{D7C9E5C7-B3D1-47C0-A5B0-44827C622A7C}" type="slidenum">
              <a:rPr lang="en-US"/>
              <a:pPr>
                <a:defRPr/>
              </a:pPr>
              <a:t>‹#›</a:t>
            </a:fld>
            <a:endParaRPr lang="en-US" dirty="0"/>
          </a:p>
        </p:txBody>
      </p:sp>
    </p:spTree>
    <p:extLst>
      <p:ext uri="{BB962C8B-B14F-4D97-AF65-F5344CB8AC3E}">
        <p14:creationId xmlns:p14="http://schemas.microsoft.com/office/powerpoint/2010/main" val="764430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9"/>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Rectangle 10"/>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Rectangle 11"/>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3" name="Text Placeholder 2"/>
          <p:cNvSpPr>
            <a:spLocks noGrp="1"/>
          </p:cNvSpPr>
          <p:nvPr>
            <p:ph type="body" idx="1"/>
          </p:nvPr>
        </p:nvSpPr>
        <p:spPr>
          <a:xfrm>
            <a:off x="1371602" y="2743201"/>
            <a:ext cx="7123113" cy="1673225"/>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extLst/>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1AF9B00F-B1F7-4F5A-AA53-C9CBABF2395C}" type="datetime1">
              <a:rPr lang="en-US">
                <a:solidFill>
                  <a:srgbClr val="464646"/>
                </a:solidFill>
              </a:rPr>
              <a:pPr>
                <a:defRPr/>
              </a:pPr>
              <a:t>1/17/2015</a:t>
            </a:fld>
            <a:endParaRPr lang="en-US">
              <a:solidFill>
                <a:srgbClr val="464646"/>
              </a:solidFill>
            </a:endParaRPr>
          </a:p>
        </p:txBody>
      </p:sp>
      <p:sp>
        <p:nvSpPr>
          <p:cNvPr id="8" name="Slide Number Placeholder 12"/>
          <p:cNvSpPr>
            <a:spLocks noGrp="1"/>
          </p:cNvSpPr>
          <p:nvPr>
            <p:ph type="sldNum" sz="quarter" idx="11"/>
          </p:nvPr>
        </p:nvSpPr>
        <p:spPr>
          <a:xfrm>
            <a:off x="0" y="1752600"/>
            <a:ext cx="1295400" cy="702946"/>
          </a:xfrm>
        </p:spPr>
        <p:txBody>
          <a:bodyPr>
            <a:noAutofit/>
          </a:bodyPr>
          <a:lstStyle>
            <a:lvl1pPr>
              <a:defRPr sz="2400">
                <a:solidFill>
                  <a:srgbClr val="FFFFFF"/>
                </a:solidFill>
              </a:defRPr>
            </a:lvl1pPr>
            <a:extLst/>
          </a:lstStyle>
          <a:p>
            <a:pPr>
              <a:defRPr/>
            </a:pPr>
            <a:fld id="{B0A3E2BB-6950-4BFB-9A21-41F00CE80B3F}"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extLst/>
          </a:lstStyle>
          <a:p>
            <a:pPr>
              <a:defRPr/>
            </a:pPr>
            <a:endParaRPr lang="en-US">
              <a:solidFill>
                <a:srgbClr val="464646"/>
              </a:solidFill>
            </a:endParaRPr>
          </a:p>
        </p:txBody>
      </p:sp>
    </p:spTree>
    <p:extLst>
      <p:ext uri="{BB962C8B-B14F-4D97-AF65-F5344CB8AC3E}">
        <p14:creationId xmlns:p14="http://schemas.microsoft.com/office/powerpoint/2010/main" val="303060863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193804"/>
            <a:ext cx="3886200" cy="4967764"/>
          </a:xfrm>
        </p:spPr>
        <p:txBody>
          <a:bodyPr>
            <a:normAutofit/>
          </a:bodyPr>
          <a:lstStyle>
            <a:lvl1pPr>
              <a:defRPr sz="1800"/>
            </a:lvl1pPr>
            <a:lvl2pPr>
              <a:defRPr sz="1600"/>
            </a:lvl2pPr>
            <a:lvl3pPr>
              <a:defRPr sz="1400"/>
            </a:lvl3pPr>
            <a:lvl4pPr>
              <a:defRPr sz="1200"/>
            </a:lvl4pPr>
            <a:lvl5pPr>
              <a:defRPr sz="12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193802"/>
            <a:ext cx="3886200" cy="4967765"/>
          </a:xfrm>
        </p:spPr>
        <p:txBody>
          <a:bodyPr>
            <a:normAutofit/>
          </a:bodyPr>
          <a:lstStyle>
            <a:lvl1pPr>
              <a:defRPr sz="1800"/>
            </a:lvl1pPr>
            <a:lvl2pPr>
              <a:defRPr sz="1600"/>
            </a:lvl2pPr>
            <a:lvl3pPr>
              <a:defRPr sz="1400"/>
            </a:lvl3pPr>
            <a:lvl4pPr>
              <a:defRPr sz="1200"/>
            </a:lvl4pPr>
            <a:lvl5pPr>
              <a:defRPr sz="12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5"/>
          </p:nvPr>
        </p:nvSpPr>
        <p:spPr/>
        <p:txBody>
          <a:bodyPr rtlCol="0"/>
          <a:lstStyle>
            <a:lvl1pPr>
              <a:defRPr/>
            </a:lvl1pPr>
            <a:extLst/>
          </a:lstStyle>
          <a:p>
            <a:pPr>
              <a:defRPr/>
            </a:pPr>
            <a:fld id="{55243A75-6F66-40A0-9C6C-9BB0A31E7DFF}" type="datetime1">
              <a:rPr lang="en-US">
                <a:solidFill>
                  <a:srgbClr val="464646"/>
                </a:solidFill>
              </a:rPr>
              <a:pPr>
                <a:defRPr/>
              </a:pPr>
              <a:t>1/17/2015</a:t>
            </a:fld>
            <a:endParaRPr lang="en-US">
              <a:solidFill>
                <a:srgbClr val="464646"/>
              </a:solidFill>
            </a:endParaRPr>
          </a:p>
        </p:txBody>
      </p:sp>
      <p:sp>
        <p:nvSpPr>
          <p:cNvPr id="6" name="Slide Number Placeholder 9"/>
          <p:cNvSpPr>
            <a:spLocks noGrp="1"/>
          </p:cNvSpPr>
          <p:nvPr>
            <p:ph type="sldNum" sz="quarter" idx="16"/>
          </p:nvPr>
        </p:nvSpPr>
        <p:spPr/>
        <p:txBody>
          <a:bodyPr rtlCol="0"/>
          <a:lstStyle>
            <a:lvl1pPr>
              <a:defRPr/>
            </a:lvl1pPr>
            <a:extLst/>
          </a:lstStyle>
          <a:p>
            <a:pPr>
              <a:defRPr/>
            </a:pPr>
            <a:fld id="{1EFCC637-1D47-4BDC-8281-B2A1A9471DDD}" type="slidenum">
              <a:rPr lang="en-US"/>
              <a:pPr>
                <a:defRPr/>
              </a:pPr>
              <a:t>‹#›</a:t>
            </a:fld>
            <a:endParaRPr lang="en-US" dirty="0"/>
          </a:p>
        </p:txBody>
      </p:sp>
      <p:sp>
        <p:nvSpPr>
          <p:cNvPr id="7" name="Footer Placeholder 11"/>
          <p:cNvSpPr>
            <a:spLocks noGrp="1"/>
          </p:cNvSpPr>
          <p:nvPr>
            <p:ph type="ftr" sz="quarter" idx="17"/>
          </p:nvPr>
        </p:nvSpPr>
        <p:spPr/>
        <p:txBody>
          <a:bodyPr rtlCol="0"/>
          <a:lstStyle>
            <a:lvl1pPr>
              <a:defRPr/>
            </a:lvl1pPr>
            <a:extLst/>
          </a:lstStyle>
          <a:p>
            <a:pPr>
              <a:defRPr/>
            </a:pPr>
            <a:endParaRPr lang="en-US">
              <a:solidFill>
                <a:srgbClr val="464646"/>
              </a:solidFill>
            </a:endParaRPr>
          </a:p>
        </p:txBody>
      </p:sp>
    </p:spTree>
    <p:extLst>
      <p:ext uri="{BB962C8B-B14F-4D97-AF65-F5344CB8AC3E}">
        <p14:creationId xmlns:p14="http://schemas.microsoft.com/office/powerpoint/2010/main" val="30008722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1"/>
            <a:ext cx="8153400" cy="629920"/>
          </a:xfrm>
        </p:spPr>
        <p:txBody>
          <a:bodyPr/>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2006600"/>
            <a:ext cx="3886200" cy="4058357"/>
          </a:xfrm>
        </p:spPr>
        <p:txBody>
          <a:bodyPr>
            <a:normAutofit/>
          </a:bodyPr>
          <a:lstStyle>
            <a:lvl1pPr>
              <a:defRPr sz="1800"/>
            </a:lvl1pPr>
            <a:lvl2pPr>
              <a:defRPr sz="1600"/>
            </a:lvl2pPr>
            <a:lvl3pPr>
              <a:defRPr sz="1400"/>
            </a:lvl3pPr>
            <a:lvl4pPr>
              <a:defRPr sz="1200"/>
            </a:lvl4pPr>
            <a:lvl5pPr>
              <a:defRPr sz="12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2006600"/>
            <a:ext cx="3886200" cy="4058357"/>
          </a:xfrm>
        </p:spPr>
        <p:txBody>
          <a:bodyPr>
            <a:normAutofit/>
          </a:bodyPr>
          <a:lstStyle>
            <a:lvl1pPr>
              <a:defRPr sz="1800"/>
            </a:lvl1pPr>
            <a:lvl2pPr>
              <a:defRPr sz="1600"/>
            </a:lvl2pPr>
            <a:lvl3pPr>
              <a:defRPr sz="1400"/>
            </a:lvl3pPr>
            <a:lvl4pPr>
              <a:defRPr sz="1200"/>
            </a:lvl4pPr>
            <a:lvl5pPr>
              <a:defRPr sz="12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8"/>
          </p:nvPr>
        </p:nvSpPr>
        <p:spPr>
          <a:xfrm>
            <a:off x="609600" y="1197864"/>
            <a:ext cx="3886200" cy="707136"/>
          </a:xfrm>
          <a:solidFill>
            <a:schemeClr val="accent2"/>
          </a:solidFill>
        </p:spPr>
        <p:txBody>
          <a:bodyPr rtlCol="0" anchor="ctr">
            <a:normAutofit/>
          </a:bodyPr>
          <a:lstStyle>
            <a:lvl1pPr>
              <a:buFontTx/>
              <a:buNone/>
              <a:defRPr sz="16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197864"/>
            <a:ext cx="3886200" cy="707136"/>
          </a:xfrm>
          <a:solidFill>
            <a:schemeClr val="accent4"/>
          </a:solidFill>
        </p:spPr>
        <p:txBody>
          <a:bodyPr rtlCol="0" anchor="ctr">
            <a:normAutofit/>
          </a:bodyPr>
          <a:lstStyle>
            <a:lvl1pPr>
              <a:buFontTx/>
              <a:buNone/>
              <a:defRPr sz="1600" b="1">
                <a:solidFill>
                  <a:srgbClr val="FFFFFF"/>
                </a:solidFill>
              </a:defRPr>
            </a:lvl1pPr>
            <a:extLst/>
          </a:lstStyle>
          <a:p>
            <a:pPr lvl="0"/>
            <a:r>
              <a:rPr lang="en-US" smtClean="0"/>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FFB2313F-E81D-468D-8954-C50978A91461}" type="datetime1">
              <a:rPr lang="en-US">
                <a:solidFill>
                  <a:srgbClr val="464646"/>
                </a:solidFill>
              </a:rPr>
              <a:pPr>
                <a:defRPr/>
              </a:pPr>
              <a:t>1/17/2015</a:t>
            </a:fld>
            <a:endParaRPr lang="en-US">
              <a:solidFill>
                <a:srgbClr val="464646"/>
              </a:solidFill>
            </a:endParaRPr>
          </a:p>
        </p:txBody>
      </p:sp>
      <p:sp>
        <p:nvSpPr>
          <p:cNvPr id="8" name="Slide Number Placeholder 11"/>
          <p:cNvSpPr>
            <a:spLocks noGrp="1"/>
          </p:cNvSpPr>
          <p:nvPr>
            <p:ph type="sldNum" sz="quarter" idx="21"/>
          </p:nvPr>
        </p:nvSpPr>
        <p:spPr/>
        <p:txBody>
          <a:bodyPr rtlCol="0"/>
          <a:lstStyle>
            <a:lvl1pPr>
              <a:defRPr/>
            </a:lvl1pPr>
            <a:extLst/>
          </a:lstStyle>
          <a:p>
            <a:pPr>
              <a:defRPr/>
            </a:pPr>
            <a:fld id="{25EE2C41-F35D-4B15-8214-47047EA817DC}" type="slidenum">
              <a:rPr lang="en-US"/>
              <a:pPr>
                <a:defRPr/>
              </a:pPr>
              <a:t>‹#›</a:t>
            </a:fld>
            <a:endParaRPr lang="en-US"/>
          </a:p>
        </p:txBody>
      </p:sp>
      <p:sp>
        <p:nvSpPr>
          <p:cNvPr id="9" name="Footer Placeholder 13"/>
          <p:cNvSpPr>
            <a:spLocks noGrp="1"/>
          </p:cNvSpPr>
          <p:nvPr>
            <p:ph type="ftr" sz="quarter" idx="22"/>
          </p:nvPr>
        </p:nvSpPr>
        <p:spPr/>
        <p:txBody>
          <a:bodyPr rtlCol="0"/>
          <a:lstStyle>
            <a:lvl1pPr>
              <a:defRPr/>
            </a:lvl1pPr>
            <a:extLst/>
          </a:lstStyle>
          <a:p>
            <a:pPr>
              <a:defRPr/>
            </a:pPr>
            <a:endParaRPr lang="en-US">
              <a:solidFill>
                <a:srgbClr val="464646"/>
              </a:solidFill>
            </a:endParaRPr>
          </a:p>
        </p:txBody>
      </p:sp>
    </p:spTree>
    <p:extLst>
      <p:ext uri="{BB962C8B-B14F-4D97-AF65-F5344CB8AC3E}">
        <p14:creationId xmlns:p14="http://schemas.microsoft.com/office/powerpoint/2010/main" val="28717951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91C0465D-2903-4CFC-B1EE-A118F4E440B5}" type="datetime1">
              <a:rPr lang="en-US">
                <a:solidFill>
                  <a:srgbClr val="464646"/>
                </a:solidFill>
              </a:rPr>
              <a:pPr>
                <a:defRPr/>
              </a:pPr>
              <a:t>1/17/2015</a:t>
            </a:fld>
            <a:endParaRPr lang="en-US" dirty="0">
              <a:solidFill>
                <a:srgbClr val="464646"/>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464646"/>
              </a:solidFill>
            </a:endParaRPr>
          </a:p>
        </p:txBody>
      </p:sp>
      <p:sp>
        <p:nvSpPr>
          <p:cNvPr id="5" name="Slide Number Placeholder 22"/>
          <p:cNvSpPr>
            <a:spLocks noGrp="1"/>
          </p:cNvSpPr>
          <p:nvPr>
            <p:ph type="sldNum" sz="quarter" idx="12"/>
          </p:nvPr>
        </p:nvSpPr>
        <p:spPr/>
        <p:txBody>
          <a:bodyPr/>
          <a:lstStyle>
            <a:lvl1pPr>
              <a:defRPr/>
            </a:lvl1pPr>
          </a:lstStyle>
          <a:p>
            <a:pPr>
              <a:defRPr/>
            </a:pPr>
            <a:fld id="{48100301-EA63-4528-8459-BE64AC5922AB}" type="slidenum">
              <a:rPr lang="en-US"/>
              <a:pPr>
                <a:defRPr/>
              </a:pPr>
              <a:t>‹#›</a:t>
            </a:fld>
            <a:endParaRPr lang="en-US" dirty="0"/>
          </a:p>
        </p:txBody>
      </p:sp>
    </p:spTree>
    <p:extLst>
      <p:ext uri="{BB962C8B-B14F-4D97-AF65-F5344CB8AC3E}">
        <p14:creationId xmlns:p14="http://schemas.microsoft.com/office/powerpoint/2010/main" val="124439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4574CAF6-B6A4-4343-A38D-14EEB8201D42}" type="datetime1">
              <a:rPr lang="en-US">
                <a:solidFill>
                  <a:srgbClr val="464646"/>
                </a:solidFill>
              </a:rPr>
              <a:pPr>
                <a:defRPr/>
              </a:pPr>
              <a:t>1/17/2015</a:t>
            </a:fld>
            <a:endParaRPr lang="en-US">
              <a:solidFill>
                <a:srgbClr val="464646"/>
              </a:solidFill>
            </a:endParaRPr>
          </a:p>
        </p:txBody>
      </p:sp>
      <p:sp>
        <p:nvSpPr>
          <p:cNvPr id="3" name="Footer Placeholder 2"/>
          <p:cNvSpPr>
            <a:spLocks noGrp="1"/>
          </p:cNvSpPr>
          <p:nvPr>
            <p:ph type="ftr" sz="quarter" idx="11"/>
          </p:nvPr>
        </p:nvSpPr>
        <p:spPr/>
        <p:txBody>
          <a:bodyPr/>
          <a:lstStyle>
            <a:lvl1pPr>
              <a:defRPr/>
            </a:lvl1pPr>
            <a:extLst/>
          </a:lstStyle>
          <a:p>
            <a:pPr>
              <a:defRPr/>
            </a:pPr>
            <a:endParaRPr lang="en-US">
              <a:solidFill>
                <a:srgbClr val="464646"/>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extLst/>
          </a:lstStyle>
          <a:p>
            <a:pPr>
              <a:defRPr/>
            </a:pPr>
            <a:fld id="{03061867-8236-4D07-89F9-BBCDE6C1AF7E}" type="slidenum">
              <a:rPr lang="en-US">
                <a:solidFill>
                  <a:srgbClr val="464646"/>
                </a:solidFill>
              </a:rPr>
              <a:pPr>
                <a:defRPr/>
              </a:pPr>
              <a:t>‹#›</a:t>
            </a:fld>
            <a:endParaRPr lang="en-US" dirty="0">
              <a:solidFill>
                <a:srgbClr val="464646"/>
              </a:solidFill>
            </a:endParaRPr>
          </a:p>
        </p:txBody>
      </p:sp>
    </p:spTree>
    <p:extLst>
      <p:ext uri="{BB962C8B-B14F-4D97-AF65-F5344CB8AC3E}">
        <p14:creationId xmlns:p14="http://schemas.microsoft.com/office/powerpoint/2010/main" val="2535119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7480"/>
            <a:ext cx="8153400" cy="1341120"/>
          </a:xfrm>
        </p:spPr>
        <p:txBody>
          <a:bodyPr/>
          <a:lstStyle>
            <a:lvl1pPr algn="l">
              <a:buNone/>
              <a:defRPr sz="42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09600" y="1905000"/>
            <a:ext cx="16002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905000"/>
            <a:ext cx="6400800" cy="42672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4"/>
          </p:nvPr>
        </p:nvSpPr>
        <p:spPr/>
        <p:txBody>
          <a:bodyPr/>
          <a:lstStyle>
            <a:lvl1pPr>
              <a:defRPr/>
            </a:lvl1pPr>
          </a:lstStyle>
          <a:p>
            <a:pPr>
              <a:defRPr/>
            </a:pPr>
            <a:fld id="{C2199AC9-9B09-4C84-87FE-C1363D5FFC8B}" type="datetime1">
              <a:rPr lang="en-US">
                <a:solidFill>
                  <a:srgbClr val="464646"/>
                </a:solidFill>
              </a:rPr>
              <a:pPr>
                <a:defRPr/>
              </a:pPr>
              <a:t>1/17/2015</a:t>
            </a:fld>
            <a:endParaRPr lang="en-US" dirty="0">
              <a:solidFill>
                <a:srgbClr val="464646"/>
              </a:solidFill>
            </a:endParaRPr>
          </a:p>
        </p:txBody>
      </p:sp>
      <p:sp>
        <p:nvSpPr>
          <p:cNvPr id="6" name="Footer Placeholder 2"/>
          <p:cNvSpPr>
            <a:spLocks noGrp="1"/>
          </p:cNvSpPr>
          <p:nvPr>
            <p:ph type="ftr" sz="quarter" idx="15"/>
          </p:nvPr>
        </p:nvSpPr>
        <p:spPr/>
        <p:txBody>
          <a:bodyPr/>
          <a:lstStyle>
            <a:lvl1pPr>
              <a:defRPr/>
            </a:lvl1pPr>
          </a:lstStyle>
          <a:p>
            <a:pPr>
              <a:defRPr/>
            </a:pPr>
            <a:endParaRPr lang="en-US">
              <a:solidFill>
                <a:srgbClr val="464646"/>
              </a:solidFill>
            </a:endParaRPr>
          </a:p>
        </p:txBody>
      </p:sp>
      <p:sp>
        <p:nvSpPr>
          <p:cNvPr id="7" name="Slide Number Placeholder 22"/>
          <p:cNvSpPr>
            <a:spLocks noGrp="1"/>
          </p:cNvSpPr>
          <p:nvPr>
            <p:ph type="sldNum" sz="quarter" idx="16"/>
          </p:nvPr>
        </p:nvSpPr>
        <p:spPr/>
        <p:txBody>
          <a:bodyPr/>
          <a:lstStyle>
            <a:lvl1pPr>
              <a:defRPr/>
            </a:lvl1pPr>
          </a:lstStyle>
          <a:p>
            <a:pPr>
              <a:defRPr/>
            </a:pPr>
            <a:fld id="{F8877941-4E0A-4755-8330-4416AF095490}" type="slidenum">
              <a:rPr lang="en-US"/>
              <a:pPr>
                <a:defRPr/>
              </a:pPr>
              <a:t>‹#›</a:t>
            </a:fld>
            <a:endParaRPr lang="en-US" dirty="0"/>
          </a:p>
        </p:txBody>
      </p:sp>
    </p:spTree>
    <p:extLst>
      <p:ext uri="{BB962C8B-B14F-4D97-AF65-F5344CB8AC3E}">
        <p14:creationId xmlns:p14="http://schemas.microsoft.com/office/powerpoint/2010/main" val="734481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9"/>
          <p:cNvSpPr/>
          <p:nvPr/>
        </p:nvSpPr>
        <p:spPr>
          <a:xfrm>
            <a:off x="-9525" y="4572001"/>
            <a:ext cx="9144000" cy="8877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Rectangle 10"/>
          <p:cNvSpPr/>
          <p:nvPr/>
        </p:nvSpPr>
        <p:spPr>
          <a:xfrm>
            <a:off x="-9524" y="4663441"/>
            <a:ext cx="1463675" cy="71247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7" name="Rectangle 11"/>
          <p:cNvSpPr/>
          <p:nvPr/>
        </p:nvSpPr>
        <p:spPr>
          <a:xfrm>
            <a:off x="1544639" y="4653916"/>
            <a:ext cx="7589837" cy="71437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8" name="Rectangle 12"/>
          <p:cNvSpPr/>
          <p:nvPr/>
        </p:nvSpPr>
        <p:spPr>
          <a:xfrm>
            <a:off x="1447801" y="0"/>
            <a:ext cx="100013" cy="686562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2" name="Title 1"/>
          <p:cNvSpPr>
            <a:spLocks noGrp="1"/>
          </p:cNvSpPr>
          <p:nvPr>
            <p:ph type="title"/>
          </p:nvPr>
        </p:nvSpPr>
        <p:spPr>
          <a:xfrm>
            <a:off x="1600200" y="4724400"/>
            <a:ext cx="7315200" cy="6096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9" name="Date Placeholder 11"/>
          <p:cNvSpPr>
            <a:spLocks noGrp="1"/>
          </p:cNvSpPr>
          <p:nvPr>
            <p:ph type="dt" sz="half" idx="10"/>
          </p:nvPr>
        </p:nvSpPr>
        <p:spPr>
          <a:xfrm>
            <a:off x="6248400" y="6248400"/>
            <a:ext cx="2667000" cy="365760"/>
          </a:xfrm>
        </p:spPr>
        <p:txBody>
          <a:bodyPr rtlCol="0"/>
          <a:lstStyle>
            <a:lvl1pPr>
              <a:defRPr/>
            </a:lvl1pPr>
            <a:extLst/>
          </a:lstStyle>
          <a:p>
            <a:pPr>
              <a:defRPr/>
            </a:pPr>
            <a:fld id="{5FC8A160-3273-466D-9687-5C7C262FF453}" type="datetime1">
              <a:rPr lang="en-US">
                <a:solidFill>
                  <a:srgbClr val="DEF5FA"/>
                </a:solidFill>
              </a:rPr>
              <a:pPr>
                <a:defRPr/>
              </a:pPr>
              <a:t>1/17/2015</a:t>
            </a:fld>
            <a:endParaRPr lang="en-US">
              <a:solidFill>
                <a:srgbClr val="DEF5FA"/>
              </a:solidFill>
            </a:endParaRPr>
          </a:p>
        </p:txBody>
      </p:sp>
      <p:sp>
        <p:nvSpPr>
          <p:cNvPr id="10" name="Slide Number Placeholder 12"/>
          <p:cNvSpPr>
            <a:spLocks noGrp="1"/>
          </p:cNvSpPr>
          <p:nvPr>
            <p:ph type="sldNum" sz="quarter" idx="11"/>
          </p:nvPr>
        </p:nvSpPr>
        <p:spPr>
          <a:xfrm>
            <a:off x="0" y="4667250"/>
            <a:ext cx="1447800" cy="664846"/>
          </a:xfrm>
        </p:spPr>
        <p:txBody>
          <a:bodyPr rtlCol="0"/>
          <a:lstStyle>
            <a:lvl1pPr>
              <a:defRPr sz="2800"/>
            </a:lvl1pPr>
            <a:extLst/>
          </a:lstStyle>
          <a:p>
            <a:pPr>
              <a:defRPr/>
            </a:pPr>
            <a:fld id="{8D17C69D-378C-4FF7-93E2-A02684FD8E0D}"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3856"/>
          </a:xfrm>
        </p:spPr>
        <p:txBody>
          <a:bodyPr rtlCol="0"/>
          <a:lstStyle>
            <a:lvl1pPr>
              <a:defRPr/>
            </a:lvl1pPr>
            <a:extLst/>
          </a:lstStyle>
          <a:p>
            <a:pPr>
              <a:defRPr/>
            </a:pPr>
            <a:endParaRPr lang="en-US">
              <a:solidFill>
                <a:srgbClr val="DEF5FA"/>
              </a:solidFill>
            </a:endParaRPr>
          </a:p>
        </p:txBody>
      </p:sp>
    </p:spTree>
    <p:extLst>
      <p:ext uri="{BB962C8B-B14F-4D97-AF65-F5344CB8AC3E}">
        <p14:creationId xmlns:p14="http://schemas.microsoft.com/office/powerpoint/2010/main" val="358097800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9"/>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Rectangle 10"/>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Rectangle 11"/>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3" name="Text Placeholder 2"/>
          <p:cNvSpPr>
            <a:spLocks noGrp="1"/>
          </p:cNvSpPr>
          <p:nvPr>
            <p:ph type="body" idx="1"/>
          </p:nvPr>
        </p:nvSpPr>
        <p:spPr>
          <a:xfrm>
            <a:off x="1371602" y="2743201"/>
            <a:ext cx="7123113" cy="1673225"/>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extLst/>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1AF9B00F-B1F7-4F5A-AA53-C9CBABF2395C}" type="datetime1">
              <a:rPr lang="en-US">
                <a:solidFill>
                  <a:srgbClr val="464646"/>
                </a:solidFill>
              </a:rPr>
              <a:pPr>
                <a:defRPr/>
              </a:pPr>
              <a:t>1/17/2015</a:t>
            </a:fld>
            <a:endParaRPr lang="en-US">
              <a:solidFill>
                <a:srgbClr val="464646"/>
              </a:solidFill>
            </a:endParaRPr>
          </a:p>
        </p:txBody>
      </p:sp>
      <p:sp>
        <p:nvSpPr>
          <p:cNvPr id="8" name="Slide Number Placeholder 12"/>
          <p:cNvSpPr>
            <a:spLocks noGrp="1"/>
          </p:cNvSpPr>
          <p:nvPr>
            <p:ph type="sldNum" sz="quarter" idx="11"/>
          </p:nvPr>
        </p:nvSpPr>
        <p:spPr>
          <a:xfrm>
            <a:off x="0" y="1752600"/>
            <a:ext cx="1295400" cy="702946"/>
          </a:xfrm>
        </p:spPr>
        <p:txBody>
          <a:bodyPr>
            <a:noAutofit/>
          </a:bodyPr>
          <a:lstStyle>
            <a:lvl1pPr>
              <a:defRPr sz="2400">
                <a:solidFill>
                  <a:srgbClr val="FFFFFF"/>
                </a:solidFill>
              </a:defRPr>
            </a:lvl1pPr>
            <a:extLst/>
          </a:lstStyle>
          <a:p>
            <a:pPr>
              <a:defRPr/>
            </a:pPr>
            <a:fld id="{B0A3E2BB-6950-4BFB-9A21-41F00CE80B3F}"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extLst/>
          </a:lstStyle>
          <a:p>
            <a:pPr>
              <a:defRPr/>
            </a:pPr>
            <a:endParaRPr lang="en-US">
              <a:solidFill>
                <a:srgbClr val="464646"/>
              </a:solidFill>
            </a:endParaRPr>
          </a:p>
        </p:txBody>
      </p:sp>
    </p:spTree>
    <p:extLst>
      <p:ext uri="{BB962C8B-B14F-4D97-AF65-F5344CB8AC3E}">
        <p14:creationId xmlns:p14="http://schemas.microsoft.com/office/powerpoint/2010/main" val="5245822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193807"/>
            <a:ext cx="3886200" cy="4967764"/>
          </a:xfrm>
        </p:spPr>
        <p:txBody>
          <a:bodyPr>
            <a:normAutofit/>
          </a:bodyPr>
          <a:lstStyle>
            <a:lvl1pPr>
              <a:defRPr sz="1800"/>
            </a:lvl1pPr>
            <a:lvl2pPr>
              <a:defRPr sz="1600"/>
            </a:lvl2pPr>
            <a:lvl3pPr>
              <a:defRPr sz="1400"/>
            </a:lvl3pPr>
            <a:lvl4pPr>
              <a:defRPr sz="1200"/>
            </a:lvl4pPr>
            <a:lvl5pPr>
              <a:defRPr sz="12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193803"/>
            <a:ext cx="3886200" cy="4967765"/>
          </a:xfrm>
        </p:spPr>
        <p:txBody>
          <a:bodyPr>
            <a:normAutofit/>
          </a:bodyPr>
          <a:lstStyle>
            <a:lvl1pPr>
              <a:defRPr sz="1800"/>
            </a:lvl1pPr>
            <a:lvl2pPr>
              <a:defRPr sz="1600"/>
            </a:lvl2pPr>
            <a:lvl3pPr>
              <a:defRPr sz="1400"/>
            </a:lvl3pPr>
            <a:lvl4pPr>
              <a:defRPr sz="1200"/>
            </a:lvl4pPr>
            <a:lvl5pPr>
              <a:defRPr sz="12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5"/>
          </p:nvPr>
        </p:nvSpPr>
        <p:spPr/>
        <p:txBody>
          <a:bodyPr rtlCol="0"/>
          <a:lstStyle>
            <a:lvl1pPr>
              <a:defRPr/>
            </a:lvl1pPr>
            <a:extLst/>
          </a:lstStyle>
          <a:p>
            <a:pPr>
              <a:defRPr/>
            </a:pPr>
            <a:fld id="{55243A75-6F66-40A0-9C6C-9BB0A31E7DFF}" type="datetime1">
              <a:rPr lang="en-US">
                <a:solidFill>
                  <a:srgbClr val="464646"/>
                </a:solidFill>
              </a:rPr>
              <a:pPr>
                <a:defRPr/>
              </a:pPr>
              <a:t>1/17/2015</a:t>
            </a:fld>
            <a:endParaRPr lang="en-US">
              <a:solidFill>
                <a:srgbClr val="464646"/>
              </a:solidFill>
            </a:endParaRPr>
          </a:p>
        </p:txBody>
      </p:sp>
      <p:sp>
        <p:nvSpPr>
          <p:cNvPr id="6" name="Slide Number Placeholder 9"/>
          <p:cNvSpPr>
            <a:spLocks noGrp="1"/>
          </p:cNvSpPr>
          <p:nvPr>
            <p:ph type="sldNum" sz="quarter" idx="16"/>
          </p:nvPr>
        </p:nvSpPr>
        <p:spPr/>
        <p:txBody>
          <a:bodyPr rtlCol="0"/>
          <a:lstStyle>
            <a:lvl1pPr>
              <a:defRPr/>
            </a:lvl1pPr>
            <a:extLst/>
          </a:lstStyle>
          <a:p>
            <a:pPr>
              <a:defRPr/>
            </a:pPr>
            <a:fld id="{1EFCC637-1D47-4BDC-8281-B2A1A9471DDD}" type="slidenum">
              <a:rPr lang="en-US"/>
              <a:pPr>
                <a:defRPr/>
              </a:pPr>
              <a:t>‹#›</a:t>
            </a:fld>
            <a:endParaRPr lang="en-US" dirty="0"/>
          </a:p>
        </p:txBody>
      </p:sp>
      <p:sp>
        <p:nvSpPr>
          <p:cNvPr id="7" name="Footer Placeholder 11"/>
          <p:cNvSpPr>
            <a:spLocks noGrp="1"/>
          </p:cNvSpPr>
          <p:nvPr>
            <p:ph type="ftr" sz="quarter" idx="17"/>
          </p:nvPr>
        </p:nvSpPr>
        <p:spPr/>
        <p:txBody>
          <a:bodyPr rtlCol="0"/>
          <a:lstStyle>
            <a:lvl1pPr>
              <a:defRPr/>
            </a:lvl1pPr>
            <a:extLst/>
          </a:lstStyle>
          <a:p>
            <a:pPr>
              <a:defRPr/>
            </a:pPr>
            <a:endParaRPr lang="en-US">
              <a:solidFill>
                <a:srgbClr val="464646"/>
              </a:solidFill>
            </a:endParaRPr>
          </a:p>
        </p:txBody>
      </p:sp>
    </p:spTree>
    <p:extLst>
      <p:ext uri="{BB962C8B-B14F-4D97-AF65-F5344CB8AC3E}">
        <p14:creationId xmlns:p14="http://schemas.microsoft.com/office/powerpoint/2010/main" val="246699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1"/>
            <a:ext cx="8153400" cy="629920"/>
          </a:xfrm>
        </p:spPr>
        <p:txBody>
          <a:bodyPr/>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2006600"/>
            <a:ext cx="3886200" cy="4058357"/>
          </a:xfrm>
        </p:spPr>
        <p:txBody>
          <a:bodyPr>
            <a:normAutofit/>
          </a:bodyPr>
          <a:lstStyle>
            <a:lvl1pPr>
              <a:defRPr sz="1800"/>
            </a:lvl1pPr>
            <a:lvl2pPr>
              <a:defRPr sz="1600"/>
            </a:lvl2pPr>
            <a:lvl3pPr>
              <a:defRPr sz="1400"/>
            </a:lvl3pPr>
            <a:lvl4pPr>
              <a:defRPr sz="1200"/>
            </a:lvl4pPr>
            <a:lvl5pPr>
              <a:defRPr sz="12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2006600"/>
            <a:ext cx="3886200" cy="4058357"/>
          </a:xfrm>
        </p:spPr>
        <p:txBody>
          <a:bodyPr>
            <a:normAutofit/>
          </a:bodyPr>
          <a:lstStyle>
            <a:lvl1pPr>
              <a:defRPr sz="1800"/>
            </a:lvl1pPr>
            <a:lvl2pPr>
              <a:defRPr sz="1600"/>
            </a:lvl2pPr>
            <a:lvl3pPr>
              <a:defRPr sz="1400"/>
            </a:lvl3pPr>
            <a:lvl4pPr>
              <a:defRPr sz="1200"/>
            </a:lvl4pPr>
            <a:lvl5pPr>
              <a:defRPr sz="12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8"/>
          </p:nvPr>
        </p:nvSpPr>
        <p:spPr>
          <a:xfrm>
            <a:off x="609600" y="1197864"/>
            <a:ext cx="3886200" cy="707136"/>
          </a:xfrm>
          <a:solidFill>
            <a:schemeClr val="accent2"/>
          </a:solidFill>
        </p:spPr>
        <p:txBody>
          <a:bodyPr rtlCol="0" anchor="ctr">
            <a:normAutofit/>
          </a:bodyPr>
          <a:lstStyle>
            <a:lvl1pPr>
              <a:buFontTx/>
              <a:buNone/>
              <a:defRPr sz="16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197864"/>
            <a:ext cx="3886200" cy="707136"/>
          </a:xfrm>
          <a:solidFill>
            <a:schemeClr val="accent4"/>
          </a:solidFill>
        </p:spPr>
        <p:txBody>
          <a:bodyPr rtlCol="0" anchor="ctr">
            <a:normAutofit/>
          </a:bodyPr>
          <a:lstStyle>
            <a:lvl1pPr>
              <a:buFontTx/>
              <a:buNone/>
              <a:defRPr sz="1600" b="1">
                <a:solidFill>
                  <a:srgbClr val="FFFFFF"/>
                </a:solidFill>
              </a:defRPr>
            </a:lvl1pPr>
            <a:extLst/>
          </a:lstStyle>
          <a:p>
            <a:pPr lvl="0"/>
            <a:r>
              <a:rPr lang="en-US" smtClean="0"/>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FFB2313F-E81D-468D-8954-C50978A91461}" type="datetime1">
              <a:rPr lang="en-US">
                <a:solidFill>
                  <a:srgbClr val="464646"/>
                </a:solidFill>
              </a:rPr>
              <a:pPr>
                <a:defRPr/>
              </a:pPr>
              <a:t>1/17/2015</a:t>
            </a:fld>
            <a:endParaRPr lang="en-US">
              <a:solidFill>
                <a:srgbClr val="464646"/>
              </a:solidFill>
            </a:endParaRPr>
          </a:p>
        </p:txBody>
      </p:sp>
      <p:sp>
        <p:nvSpPr>
          <p:cNvPr id="8" name="Slide Number Placeholder 11"/>
          <p:cNvSpPr>
            <a:spLocks noGrp="1"/>
          </p:cNvSpPr>
          <p:nvPr>
            <p:ph type="sldNum" sz="quarter" idx="21"/>
          </p:nvPr>
        </p:nvSpPr>
        <p:spPr/>
        <p:txBody>
          <a:bodyPr rtlCol="0"/>
          <a:lstStyle>
            <a:lvl1pPr>
              <a:defRPr/>
            </a:lvl1pPr>
            <a:extLst/>
          </a:lstStyle>
          <a:p>
            <a:pPr>
              <a:defRPr/>
            </a:pPr>
            <a:fld id="{25EE2C41-F35D-4B15-8214-47047EA817DC}" type="slidenum">
              <a:rPr lang="en-US"/>
              <a:pPr>
                <a:defRPr/>
              </a:pPr>
              <a:t>‹#›</a:t>
            </a:fld>
            <a:endParaRPr lang="en-US"/>
          </a:p>
        </p:txBody>
      </p:sp>
      <p:sp>
        <p:nvSpPr>
          <p:cNvPr id="9" name="Footer Placeholder 13"/>
          <p:cNvSpPr>
            <a:spLocks noGrp="1"/>
          </p:cNvSpPr>
          <p:nvPr>
            <p:ph type="ftr" sz="quarter" idx="22"/>
          </p:nvPr>
        </p:nvSpPr>
        <p:spPr/>
        <p:txBody>
          <a:bodyPr rtlCol="0"/>
          <a:lstStyle>
            <a:lvl1pPr>
              <a:defRPr/>
            </a:lvl1pPr>
            <a:extLst/>
          </a:lstStyle>
          <a:p>
            <a:pPr>
              <a:defRPr/>
            </a:pPr>
            <a:endParaRPr lang="en-US">
              <a:solidFill>
                <a:srgbClr val="464646"/>
              </a:solidFill>
            </a:endParaRPr>
          </a:p>
        </p:txBody>
      </p:sp>
    </p:spTree>
    <p:extLst>
      <p:ext uri="{BB962C8B-B14F-4D97-AF65-F5344CB8AC3E}">
        <p14:creationId xmlns:p14="http://schemas.microsoft.com/office/powerpoint/2010/main" val="253980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91C0465D-2903-4CFC-B1EE-A118F4E440B5}" type="datetime1">
              <a:rPr lang="en-US">
                <a:solidFill>
                  <a:srgbClr val="464646"/>
                </a:solidFill>
              </a:rPr>
              <a:pPr>
                <a:defRPr/>
              </a:pPr>
              <a:t>1/17/2015</a:t>
            </a:fld>
            <a:endParaRPr lang="en-US" dirty="0">
              <a:solidFill>
                <a:srgbClr val="464646"/>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464646"/>
              </a:solidFill>
            </a:endParaRPr>
          </a:p>
        </p:txBody>
      </p:sp>
      <p:sp>
        <p:nvSpPr>
          <p:cNvPr id="5" name="Slide Number Placeholder 22"/>
          <p:cNvSpPr>
            <a:spLocks noGrp="1"/>
          </p:cNvSpPr>
          <p:nvPr>
            <p:ph type="sldNum" sz="quarter" idx="12"/>
          </p:nvPr>
        </p:nvSpPr>
        <p:spPr/>
        <p:txBody>
          <a:bodyPr/>
          <a:lstStyle>
            <a:lvl1pPr>
              <a:defRPr/>
            </a:lvl1pPr>
          </a:lstStyle>
          <a:p>
            <a:pPr>
              <a:defRPr/>
            </a:pPr>
            <a:fld id="{48100301-EA63-4528-8459-BE64AC5922AB}" type="slidenum">
              <a:rPr lang="en-US"/>
              <a:pPr>
                <a:defRPr/>
              </a:pPr>
              <a:t>‹#›</a:t>
            </a:fld>
            <a:endParaRPr lang="en-US" dirty="0"/>
          </a:p>
        </p:txBody>
      </p:sp>
    </p:spTree>
    <p:extLst>
      <p:ext uri="{BB962C8B-B14F-4D97-AF65-F5344CB8AC3E}">
        <p14:creationId xmlns:p14="http://schemas.microsoft.com/office/powerpoint/2010/main" val="3171103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4574CAF6-B6A4-4343-A38D-14EEB8201D42}" type="datetime1">
              <a:rPr lang="en-US">
                <a:solidFill>
                  <a:srgbClr val="464646"/>
                </a:solidFill>
              </a:rPr>
              <a:pPr>
                <a:defRPr/>
              </a:pPr>
              <a:t>1/17/2015</a:t>
            </a:fld>
            <a:endParaRPr lang="en-US">
              <a:solidFill>
                <a:srgbClr val="464646"/>
              </a:solidFill>
            </a:endParaRPr>
          </a:p>
        </p:txBody>
      </p:sp>
      <p:sp>
        <p:nvSpPr>
          <p:cNvPr id="3" name="Footer Placeholder 2"/>
          <p:cNvSpPr>
            <a:spLocks noGrp="1"/>
          </p:cNvSpPr>
          <p:nvPr>
            <p:ph type="ftr" sz="quarter" idx="11"/>
          </p:nvPr>
        </p:nvSpPr>
        <p:spPr/>
        <p:txBody>
          <a:bodyPr/>
          <a:lstStyle>
            <a:lvl1pPr>
              <a:defRPr/>
            </a:lvl1pPr>
            <a:extLst/>
          </a:lstStyle>
          <a:p>
            <a:pPr>
              <a:defRPr/>
            </a:pPr>
            <a:endParaRPr lang="en-US">
              <a:solidFill>
                <a:srgbClr val="464646"/>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extLst/>
          </a:lstStyle>
          <a:p>
            <a:pPr>
              <a:defRPr/>
            </a:pPr>
            <a:fld id="{03061867-8236-4D07-89F9-BBCDE6C1AF7E}" type="slidenum">
              <a:rPr lang="en-US">
                <a:solidFill>
                  <a:srgbClr val="464646"/>
                </a:solidFill>
              </a:rPr>
              <a:pPr>
                <a:defRPr/>
              </a:pPr>
              <a:t>‹#›</a:t>
            </a:fld>
            <a:endParaRPr lang="en-US" dirty="0">
              <a:solidFill>
                <a:srgbClr val="464646"/>
              </a:solidFill>
            </a:endParaRPr>
          </a:p>
        </p:txBody>
      </p:sp>
    </p:spTree>
    <p:extLst>
      <p:ext uri="{BB962C8B-B14F-4D97-AF65-F5344CB8AC3E}">
        <p14:creationId xmlns:p14="http://schemas.microsoft.com/office/powerpoint/2010/main" val="359699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7480"/>
            <a:ext cx="8153400" cy="1341120"/>
          </a:xfrm>
        </p:spPr>
        <p:txBody>
          <a:bodyPr/>
          <a:lstStyle>
            <a:lvl1pPr algn="l">
              <a:buNone/>
              <a:defRPr sz="42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09600" y="1905000"/>
            <a:ext cx="16002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905000"/>
            <a:ext cx="6400800" cy="42672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4"/>
          </p:nvPr>
        </p:nvSpPr>
        <p:spPr/>
        <p:txBody>
          <a:bodyPr/>
          <a:lstStyle>
            <a:lvl1pPr>
              <a:defRPr/>
            </a:lvl1pPr>
          </a:lstStyle>
          <a:p>
            <a:pPr>
              <a:defRPr/>
            </a:pPr>
            <a:fld id="{C2199AC9-9B09-4C84-87FE-C1363D5FFC8B}" type="datetime1">
              <a:rPr lang="en-US">
                <a:solidFill>
                  <a:srgbClr val="464646"/>
                </a:solidFill>
              </a:rPr>
              <a:pPr>
                <a:defRPr/>
              </a:pPr>
              <a:t>1/17/2015</a:t>
            </a:fld>
            <a:endParaRPr lang="en-US" dirty="0">
              <a:solidFill>
                <a:srgbClr val="464646"/>
              </a:solidFill>
            </a:endParaRPr>
          </a:p>
        </p:txBody>
      </p:sp>
      <p:sp>
        <p:nvSpPr>
          <p:cNvPr id="6" name="Footer Placeholder 2"/>
          <p:cNvSpPr>
            <a:spLocks noGrp="1"/>
          </p:cNvSpPr>
          <p:nvPr>
            <p:ph type="ftr" sz="quarter" idx="15"/>
          </p:nvPr>
        </p:nvSpPr>
        <p:spPr/>
        <p:txBody>
          <a:bodyPr/>
          <a:lstStyle>
            <a:lvl1pPr>
              <a:defRPr/>
            </a:lvl1pPr>
          </a:lstStyle>
          <a:p>
            <a:pPr>
              <a:defRPr/>
            </a:pPr>
            <a:endParaRPr lang="en-US">
              <a:solidFill>
                <a:srgbClr val="464646"/>
              </a:solidFill>
            </a:endParaRPr>
          </a:p>
        </p:txBody>
      </p:sp>
      <p:sp>
        <p:nvSpPr>
          <p:cNvPr id="7" name="Slide Number Placeholder 22"/>
          <p:cNvSpPr>
            <a:spLocks noGrp="1"/>
          </p:cNvSpPr>
          <p:nvPr>
            <p:ph type="sldNum" sz="quarter" idx="16"/>
          </p:nvPr>
        </p:nvSpPr>
        <p:spPr/>
        <p:txBody>
          <a:bodyPr/>
          <a:lstStyle>
            <a:lvl1pPr>
              <a:defRPr/>
            </a:lvl1pPr>
          </a:lstStyle>
          <a:p>
            <a:pPr>
              <a:defRPr/>
            </a:pPr>
            <a:fld id="{F8877941-4E0A-4755-8330-4416AF095490}" type="slidenum">
              <a:rPr lang="en-US"/>
              <a:pPr>
                <a:defRPr/>
              </a:pPr>
              <a:t>‹#›</a:t>
            </a:fld>
            <a:endParaRPr lang="en-US" dirty="0"/>
          </a:p>
        </p:txBody>
      </p:sp>
    </p:spTree>
    <p:extLst>
      <p:ext uri="{BB962C8B-B14F-4D97-AF65-F5344CB8AC3E}">
        <p14:creationId xmlns:p14="http://schemas.microsoft.com/office/powerpoint/2010/main" val="384570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9"/>
          <p:cNvSpPr/>
          <p:nvPr/>
        </p:nvSpPr>
        <p:spPr>
          <a:xfrm>
            <a:off x="-9525" y="4572004"/>
            <a:ext cx="9144000" cy="8877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Rectangle 10"/>
          <p:cNvSpPr/>
          <p:nvPr/>
        </p:nvSpPr>
        <p:spPr>
          <a:xfrm>
            <a:off x="-9524" y="4663444"/>
            <a:ext cx="1463675" cy="71247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7" name="Rectangle 11"/>
          <p:cNvSpPr/>
          <p:nvPr/>
        </p:nvSpPr>
        <p:spPr>
          <a:xfrm>
            <a:off x="1544641" y="4653916"/>
            <a:ext cx="7589837" cy="71437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8" name="Rectangle 12"/>
          <p:cNvSpPr/>
          <p:nvPr/>
        </p:nvSpPr>
        <p:spPr>
          <a:xfrm>
            <a:off x="1447809" y="0"/>
            <a:ext cx="100013" cy="686562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2" name="Title 1"/>
          <p:cNvSpPr>
            <a:spLocks noGrp="1"/>
          </p:cNvSpPr>
          <p:nvPr>
            <p:ph type="title"/>
          </p:nvPr>
        </p:nvSpPr>
        <p:spPr>
          <a:xfrm>
            <a:off x="1600200" y="4724400"/>
            <a:ext cx="7315200" cy="6096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9" name="Date Placeholder 11"/>
          <p:cNvSpPr>
            <a:spLocks noGrp="1"/>
          </p:cNvSpPr>
          <p:nvPr>
            <p:ph type="dt" sz="half" idx="10"/>
          </p:nvPr>
        </p:nvSpPr>
        <p:spPr>
          <a:xfrm>
            <a:off x="6248400" y="6248400"/>
            <a:ext cx="2667000" cy="365760"/>
          </a:xfrm>
        </p:spPr>
        <p:txBody>
          <a:bodyPr rtlCol="0"/>
          <a:lstStyle>
            <a:lvl1pPr>
              <a:defRPr/>
            </a:lvl1pPr>
            <a:extLst/>
          </a:lstStyle>
          <a:p>
            <a:pPr>
              <a:defRPr/>
            </a:pPr>
            <a:fld id="{5FC8A160-3273-466D-9687-5C7C262FF453}" type="datetime1">
              <a:rPr lang="en-US">
                <a:solidFill>
                  <a:srgbClr val="DEF5FA"/>
                </a:solidFill>
              </a:rPr>
              <a:pPr>
                <a:defRPr/>
              </a:pPr>
              <a:t>1/17/2015</a:t>
            </a:fld>
            <a:endParaRPr lang="en-US">
              <a:solidFill>
                <a:srgbClr val="DEF5FA"/>
              </a:solidFill>
            </a:endParaRPr>
          </a:p>
        </p:txBody>
      </p:sp>
      <p:sp>
        <p:nvSpPr>
          <p:cNvPr id="10" name="Slide Number Placeholder 12"/>
          <p:cNvSpPr>
            <a:spLocks noGrp="1"/>
          </p:cNvSpPr>
          <p:nvPr>
            <p:ph type="sldNum" sz="quarter" idx="11"/>
          </p:nvPr>
        </p:nvSpPr>
        <p:spPr>
          <a:xfrm>
            <a:off x="0" y="4667250"/>
            <a:ext cx="1447800" cy="664846"/>
          </a:xfrm>
        </p:spPr>
        <p:txBody>
          <a:bodyPr rtlCol="0"/>
          <a:lstStyle>
            <a:lvl1pPr>
              <a:defRPr sz="2800"/>
            </a:lvl1pPr>
            <a:extLst/>
          </a:lstStyle>
          <a:p>
            <a:pPr>
              <a:defRPr/>
            </a:pPr>
            <a:fld id="{8D17C69D-378C-4FF7-93E2-A02684FD8E0D}"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3856"/>
          </a:xfrm>
        </p:spPr>
        <p:txBody>
          <a:bodyPr rtlCol="0"/>
          <a:lstStyle>
            <a:lvl1pPr>
              <a:defRPr/>
            </a:lvl1pPr>
            <a:extLst/>
          </a:lstStyle>
          <a:p>
            <a:pPr>
              <a:defRPr/>
            </a:pPr>
            <a:endParaRPr lang="en-US">
              <a:solidFill>
                <a:srgbClr val="DEF5FA"/>
              </a:solidFill>
            </a:endParaRPr>
          </a:p>
        </p:txBody>
      </p:sp>
    </p:spTree>
    <p:extLst>
      <p:ext uri="{BB962C8B-B14F-4D97-AF65-F5344CB8AC3E}">
        <p14:creationId xmlns:p14="http://schemas.microsoft.com/office/powerpoint/2010/main" val="235006888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194436"/>
            <a:ext cx="8153400" cy="493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4" name="Date Placeholder 13"/>
          <p:cNvSpPr>
            <a:spLocks noGrp="1"/>
          </p:cNvSpPr>
          <p:nvPr>
            <p:ph type="dt" sz="half" idx="2"/>
          </p:nvPr>
        </p:nvSpPr>
        <p:spPr>
          <a:xfrm>
            <a:off x="6096000" y="6248400"/>
            <a:ext cx="2667000" cy="365760"/>
          </a:xfrm>
          <a:prstGeom prst="rect">
            <a:avLst/>
          </a:prstGeom>
        </p:spPr>
        <p:txBody>
          <a:bodyPr vert="horz" anchor="ctr" anchorCtr="0"/>
          <a:lstStyle>
            <a:lvl1pPr algn="l" fontAlgn="auto">
              <a:spcBef>
                <a:spcPts val="0"/>
              </a:spcBef>
              <a:spcAft>
                <a:spcPts val="0"/>
              </a:spcAft>
              <a:defRPr sz="1400">
                <a:solidFill>
                  <a:schemeClr val="tx2"/>
                </a:solidFill>
                <a:latin typeface="+mn-lt"/>
                <a:ea typeface="+mn-ea"/>
                <a:cs typeface="+mn-cs"/>
              </a:defRPr>
            </a:lvl1pPr>
            <a:extLst/>
          </a:lstStyle>
          <a:p>
            <a:pPr>
              <a:defRPr/>
            </a:pPr>
            <a:fld id="{ABE268A2-2703-44C5-9426-F0349062DBFD}" type="datetime1">
              <a:rPr lang="en-US">
                <a:solidFill>
                  <a:srgbClr val="464646"/>
                </a:solidFill>
              </a:rPr>
              <a:pPr>
                <a:defRPr/>
              </a:pPr>
              <a:t>1/17/2015</a:t>
            </a:fld>
            <a:endParaRPr lang="en-US" dirty="0">
              <a:solidFill>
                <a:srgbClr val="464646"/>
              </a:solidFill>
            </a:endParaRPr>
          </a:p>
        </p:txBody>
      </p:sp>
      <p:sp>
        <p:nvSpPr>
          <p:cNvPr id="3" name="Footer Placeholder 2"/>
          <p:cNvSpPr>
            <a:spLocks noGrp="1"/>
          </p:cNvSpPr>
          <p:nvPr>
            <p:ph type="ftr" sz="quarter" idx="3"/>
          </p:nvPr>
        </p:nvSpPr>
        <p:spPr>
          <a:xfrm>
            <a:off x="609609" y="6248400"/>
            <a:ext cx="5421313" cy="363856"/>
          </a:xfrm>
          <a:prstGeom prst="rect">
            <a:avLst/>
          </a:prstGeom>
        </p:spPr>
        <p:txBody>
          <a:bodyPr vert="horz" anchor="ctr"/>
          <a:lstStyle>
            <a:lvl1pPr algn="r" fontAlgn="auto">
              <a:spcBef>
                <a:spcPts val="0"/>
              </a:spcBef>
              <a:spcAft>
                <a:spcPts val="0"/>
              </a:spcAft>
              <a:defRPr sz="1400">
                <a:solidFill>
                  <a:schemeClr val="tx2"/>
                </a:solidFill>
                <a:latin typeface="+mn-lt"/>
                <a:ea typeface="+mn-ea"/>
                <a:cs typeface="+mn-cs"/>
              </a:defRPr>
            </a:lvl1pPr>
            <a:extLst/>
          </a:lstStyle>
          <a:p>
            <a:pPr>
              <a:defRPr/>
            </a:pPr>
            <a:endParaRPr lang="en-US">
              <a:solidFill>
                <a:srgbClr val="464646"/>
              </a:solidFill>
            </a:endParaRPr>
          </a:p>
        </p:txBody>
      </p:sp>
      <p:sp>
        <p:nvSpPr>
          <p:cNvPr id="7" name="Rectangle 6"/>
          <p:cNvSpPr/>
          <p:nvPr/>
        </p:nvSpPr>
        <p:spPr>
          <a:xfrm>
            <a:off x="0" y="874396"/>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8" name="Rectangle 7"/>
          <p:cNvSpPr/>
          <p:nvPr/>
        </p:nvSpPr>
        <p:spPr>
          <a:xfrm>
            <a:off x="0" y="889636"/>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9" name="Rectangle 8"/>
          <p:cNvSpPr/>
          <p:nvPr/>
        </p:nvSpPr>
        <p:spPr>
          <a:xfrm>
            <a:off x="590550" y="889636"/>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23" name="Slide Number Placeholder 22"/>
          <p:cNvSpPr>
            <a:spLocks noGrp="1"/>
          </p:cNvSpPr>
          <p:nvPr>
            <p:ph type="sldNum" sz="quarter" idx="4"/>
          </p:nvPr>
        </p:nvSpPr>
        <p:spPr>
          <a:xfrm>
            <a:off x="0" y="889636"/>
            <a:ext cx="533400" cy="245744"/>
          </a:xfrm>
          <a:prstGeom prst="rect">
            <a:avLst/>
          </a:prstGeom>
        </p:spPr>
        <p:txBody>
          <a:bodyPr vert="horz" anchor="ctr" anchorCtr="0">
            <a:normAutofit/>
          </a:bodyPr>
          <a:lstStyle>
            <a:lvl1pPr algn="ctr" fontAlgn="auto">
              <a:spcBef>
                <a:spcPts val="0"/>
              </a:spcBef>
              <a:spcAft>
                <a:spcPts val="0"/>
              </a:spcAft>
              <a:defRPr sz="1400" b="1">
                <a:solidFill>
                  <a:srgbClr val="FFFFFF"/>
                </a:solidFill>
                <a:latin typeface="+mn-lt"/>
                <a:ea typeface="+mn-ea"/>
                <a:cs typeface="+mn-cs"/>
              </a:defRPr>
            </a:lvl1pPr>
            <a:extLst/>
          </a:lstStyle>
          <a:p>
            <a:pPr>
              <a:defRPr/>
            </a:pPr>
            <a:fld id="{86BD7FBC-ECD4-4210-9D6F-9880B01C022C}" type="slidenum">
              <a:rPr lang="en-US"/>
              <a:pPr>
                <a:defRPr/>
              </a:pPr>
              <a:t>‹#›</a:t>
            </a:fld>
            <a:endParaRPr lang="en-US" dirty="0"/>
          </a:p>
        </p:txBody>
      </p:sp>
      <p:sp>
        <p:nvSpPr>
          <p:cNvPr id="22" name="Title Placeholder 21"/>
          <p:cNvSpPr>
            <a:spLocks noGrp="1"/>
          </p:cNvSpPr>
          <p:nvPr>
            <p:ph type="title"/>
          </p:nvPr>
        </p:nvSpPr>
        <p:spPr>
          <a:xfrm>
            <a:off x="609600" y="156210"/>
            <a:ext cx="8153400" cy="630556"/>
          </a:xfrm>
          <a:prstGeom prst="rect">
            <a:avLst/>
          </a:prstGeom>
        </p:spPr>
        <p:txBody>
          <a:bodyPr vert="horz" anchor="b">
            <a:noAutofit/>
          </a:bodyPr>
          <a:lstStyle>
            <a:extLst/>
          </a:lstStyle>
          <a:p>
            <a:r>
              <a:rPr lang="en-US" smtClean="0"/>
              <a:t>Click to edit Master title style</a:t>
            </a:r>
            <a:endParaRPr lang="en-US" dirty="0"/>
          </a:p>
        </p:txBody>
      </p:sp>
    </p:spTree>
    <p:extLst>
      <p:ext uri="{BB962C8B-B14F-4D97-AF65-F5344CB8AC3E}">
        <p14:creationId xmlns:p14="http://schemas.microsoft.com/office/powerpoint/2010/main" val="268369008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txStyles>
    <p:titleStyle>
      <a:lvl1pPr algn="l" rtl="0" eaLnBrk="0" fontAlgn="base" hangingPunct="0">
        <a:spcBef>
          <a:spcPct val="0"/>
        </a:spcBef>
        <a:spcAft>
          <a:spcPct val="0"/>
        </a:spcAft>
        <a:defRPr sz="2400" kern="1200">
          <a:solidFill>
            <a:schemeClr val="tx2"/>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2400">
          <a:solidFill>
            <a:schemeClr val="tx2"/>
          </a:solidFill>
          <a:latin typeface="Tw Cen MT" pitchFamily="34" charset="0"/>
          <a:ea typeface="华文仿宋" pitchFamily="2" charset="-122"/>
        </a:defRPr>
      </a:lvl2pPr>
      <a:lvl3pPr algn="l" rtl="0" eaLnBrk="0" fontAlgn="base" hangingPunct="0">
        <a:spcBef>
          <a:spcPct val="0"/>
        </a:spcBef>
        <a:spcAft>
          <a:spcPct val="0"/>
        </a:spcAft>
        <a:defRPr sz="2400">
          <a:solidFill>
            <a:schemeClr val="tx2"/>
          </a:solidFill>
          <a:latin typeface="Tw Cen MT" pitchFamily="34" charset="0"/>
          <a:ea typeface="华文仿宋" pitchFamily="2" charset="-122"/>
        </a:defRPr>
      </a:lvl3pPr>
      <a:lvl4pPr algn="l" rtl="0" eaLnBrk="0" fontAlgn="base" hangingPunct="0">
        <a:spcBef>
          <a:spcPct val="0"/>
        </a:spcBef>
        <a:spcAft>
          <a:spcPct val="0"/>
        </a:spcAft>
        <a:defRPr sz="2400">
          <a:solidFill>
            <a:schemeClr val="tx2"/>
          </a:solidFill>
          <a:latin typeface="Tw Cen MT" pitchFamily="34" charset="0"/>
          <a:ea typeface="华文仿宋" pitchFamily="2" charset="-122"/>
        </a:defRPr>
      </a:lvl4pPr>
      <a:lvl5pPr algn="l" rtl="0" eaLnBrk="0" fontAlgn="base" hangingPunct="0">
        <a:spcBef>
          <a:spcPct val="0"/>
        </a:spcBef>
        <a:spcAft>
          <a:spcPct val="0"/>
        </a:spcAft>
        <a:defRPr sz="2400">
          <a:solidFill>
            <a:schemeClr val="tx2"/>
          </a:solidFill>
          <a:latin typeface="Tw Cen MT" pitchFamily="34" charset="0"/>
          <a:ea typeface="华文仿宋" pitchFamily="2" charset="-122"/>
        </a:defRPr>
      </a:lvl5pPr>
      <a:lvl6pPr marL="457200" algn="l" rtl="0" fontAlgn="base">
        <a:spcBef>
          <a:spcPct val="0"/>
        </a:spcBef>
        <a:spcAft>
          <a:spcPct val="0"/>
        </a:spcAft>
        <a:defRPr sz="2400">
          <a:solidFill>
            <a:schemeClr val="tx2"/>
          </a:solidFill>
          <a:latin typeface="Tw Cen MT" pitchFamily="34" charset="0"/>
        </a:defRPr>
      </a:lvl6pPr>
      <a:lvl7pPr marL="914400" algn="l" rtl="0" fontAlgn="base">
        <a:spcBef>
          <a:spcPct val="0"/>
        </a:spcBef>
        <a:spcAft>
          <a:spcPct val="0"/>
        </a:spcAft>
        <a:defRPr sz="2400">
          <a:solidFill>
            <a:schemeClr val="tx2"/>
          </a:solidFill>
          <a:latin typeface="Tw Cen MT" pitchFamily="34" charset="0"/>
        </a:defRPr>
      </a:lvl7pPr>
      <a:lvl8pPr marL="1371600" algn="l" rtl="0" fontAlgn="base">
        <a:spcBef>
          <a:spcPct val="0"/>
        </a:spcBef>
        <a:spcAft>
          <a:spcPct val="0"/>
        </a:spcAft>
        <a:defRPr sz="2400">
          <a:solidFill>
            <a:schemeClr val="tx2"/>
          </a:solidFill>
          <a:latin typeface="Tw Cen MT" pitchFamily="34" charset="0"/>
        </a:defRPr>
      </a:lvl8pPr>
      <a:lvl9pPr marL="1828800" algn="l" rtl="0" fontAlgn="base">
        <a:spcBef>
          <a:spcPct val="0"/>
        </a:spcBef>
        <a:spcAft>
          <a:spcPct val="0"/>
        </a:spcAft>
        <a:defRPr sz="24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0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16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16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194436"/>
            <a:ext cx="8153400" cy="493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4" name="Date Placeholder 13"/>
          <p:cNvSpPr>
            <a:spLocks noGrp="1"/>
          </p:cNvSpPr>
          <p:nvPr>
            <p:ph type="dt" sz="half" idx="2"/>
          </p:nvPr>
        </p:nvSpPr>
        <p:spPr>
          <a:xfrm>
            <a:off x="6096000" y="6248400"/>
            <a:ext cx="2667000" cy="365760"/>
          </a:xfrm>
          <a:prstGeom prst="rect">
            <a:avLst/>
          </a:prstGeom>
        </p:spPr>
        <p:txBody>
          <a:bodyPr vert="horz" anchor="ctr" anchorCtr="0"/>
          <a:lstStyle>
            <a:lvl1pPr algn="l" fontAlgn="auto">
              <a:spcBef>
                <a:spcPts val="0"/>
              </a:spcBef>
              <a:spcAft>
                <a:spcPts val="0"/>
              </a:spcAft>
              <a:defRPr sz="1400">
                <a:solidFill>
                  <a:schemeClr val="tx2"/>
                </a:solidFill>
                <a:latin typeface="+mn-lt"/>
                <a:ea typeface="+mn-ea"/>
                <a:cs typeface="+mn-cs"/>
              </a:defRPr>
            </a:lvl1pPr>
            <a:extLst/>
          </a:lstStyle>
          <a:p>
            <a:pPr>
              <a:defRPr/>
            </a:pPr>
            <a:fld id="{ABE268A2-2703-44C5-9426-F0349062DBFD}" type="datetime1">
              <a:rPr lang="en-US">
                <a:solidFill>
                  <a:srgbClr val="464646"/>
                </a:solidFill>
              </a:rPr>
              <a:pPr>
                <a:defRPr/>
              </a:pPr>
              <a:t>1/17/2015</a:t>
            </a:fld>
            <a:endParaRPr lang="en-US" dirty="0">
              <a:solidFill>
                <a:srgbClr val="464646"/>
              </a:solidFill>
            </a:endParaRPr>
          </a:p>
        </p:txBody>
      </p:sp>
      <p:sp>
        <p:nvSpPr>
          <p:cNvPr id="3" name="Footer Placeholder 2"/>
          <p:cNvSpPr>
            <a:spLocks noGrp="1"/>
          </p:cNvSpPr>
          <p:nvPr>
            <p:ph type="ftr" sz="quarter" idx="3"/>
          </p:nvPr>
        </p:nvSpPr>
        <p:spPr>
          <a:xfrm>
            <a:off x="609607" y="6248400"/>
            <a:ext cx="5421313" cy="363856"/>
          </a:xfrm>
          <a:prstGeom prst="rect">
            <a:avLst/>
          </a:prstGeom>
        </p:spPr>
        <p:txBody>
          <a:bodyPr vert="horz" anchor="ctr"/>
          <a:lstStyle>
            <a:lvl1pPr algn="r" fontAlgn="auto">
              <a:spcBef>
                <a:spcPts val="0"/>
              </a:spcBef>
              <a:spcAft>
                <a:spcPts val="0"/>
              </a:spcAft>
              <a:defRPr sz="1400">
                <a:solidFill>
                  <a:schemeClr val="tx2"/>
                </a:solidFill>
                <a:latin typeface="+mn-lt"/>
                <a:ea typeface="+mn-ea"/>
                <a:cs typeface="+mn-cs"/>
              </a:defRPr>
            </a:lvl1pPr>
            <a:extLst/>
          </a:lstStyle>
          <a:p>
            <a:pPr>
              <a:defRPr/>
            </a:pPr>
            <a:endParaRPr lang="en-US">
              <a:solidFill>
                <a:srgbClr val="464646"/>
              </a:solidFill>
            </a:endParaRPr>
          </a:p>
        </p:txBody>
      </p:sp>
      <p:sp>
        <p:nvSpPr>
          <p:cNvPr id="7" name="Rectangle 6"/>
          <p:cNvSpPr/>
          <p:nvPr/>
        </p:nvSpPr>
        <p:spPr>
          <a:xfrm>
            <a:off x="0" y="874396"/>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8" name="Rectangle 7"/>
          <p:cNvSpPr/>
          <p:nvPr/>
        </p:nvSpPr>
        <p:spPr>
          <a:xfrm>
            <a:off x="0" y="889636"/>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9" name="Rectangle 8"/>
          <p:cNvSpPr/>
          <p:nvPr/>
        </p:nvSpPr>
        <p:spPr>
          <a:xfrm>
            <a:off x="590550" y="889636"/>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23" name="Slide Number Placeholder 22"/>
          <p:cNvSpPr>
            <a:spLocks noGrp="1"/>
          </p:cNvSpPr>
          <p:nvPr>
            <p:ph type="sldNum" sz="quarter" idx="4"/>
          </p:nvPr>
        </p:nvSpPr>
        <p:spPr>
          <a:xfrm>
            <a:off x="0" y="889636"/>
            <a:ext cx="533400" cy="245744"/>
          </a:xfrm>
          <a:prstGeom prst="rect">
            <a:avLst/>
          </a:prstGeom>
        </p:spPr>
        <p:txBody>
          <a:bodyPr vert="horz" anchor="ctr" anchorCtr="0">
            <a:normAutofit/>
          </a:bodyPr>
          <a:lstStyle>
            <a:lvl1pPr algn="ctr" fontAlgn="auto">
              <a:spcBef>
                <a:spcPts val="0"/>
              </a:spcBef>
              <a:spcAft>
                <a:spcPts val="0"/>
              </a:spcAft>
              <a:defRPr sz="1400" b="1">
                <a:solidFill>
                  <a:srgbClr val="FFFFFF"/>
                </a:solidFill>
                <a:latin typeface="+mn-lt"/>
                <a:ea typeface="+mn-ea"/>
                <a:cs typeface="+mn-cs"/>
              </a:defRPr>
            </a:lvl1pPr>
            <a:extLst/>
          </a:lstStyle>
          <a:p>
            <a:pPr>
              <a:defRPr/>
            </a:pPr>
            <a:fld id="{86BD7FBC-ECD4-4210-9D6F-9880B01C022C}" type="slidenum">
              <a:rPr lang="en-US"/>
              <a:pPr>
                <a:defRPr/>
              </a:pPr>
              <a:t>‹#›</a:t>
            </a:fld>
            <a:endParaRPr lang="en-US" dirty="0"/>
          </a:p>
        </p:txBody>
      </p:sp>
      <p:sp>
        <p:nvSpPr>
          <p:cNvPr id="22" name="Title Placeholder 21"/>
          <p:cNvSpPr>
            <a:spLocks noGrp="1"/>
          </p:cNvSpPr>
          <p:nvPr>
            <p:ph type="title"/>
          </p:nvPr>
        </p:nvSpPr>
        <p:spPr>
          <a:xfrm>
            <a:off x="609600" y="156210"/>
            <a:ext cx="8153400" cy="630556"/>
          </a:xfrm>
          <a:prstGeom prst="rect">
            <a:avLst/>
          </a:prstGeom>
        </p:spPr>
        <p:txBody>
          <a:bodyPr vert="horz" anchor="b">
            <a:noAutofit/>
          </a:bodyPr>
          <a:lstStyle>
            <a:extLst/>
          </a:lstStyle>
          <a:p>
            <a:r>
              <a:rPr lang="en-US" smtClean="0"/>
              <a:t>Click to edit Master title style</a:t>
            </a:r>
            <a:endParaRPr lang="en-US" dirty="0"/>
          </a:p>
        </p:txBody>
      </p:sp>
    </p:spTree>
    <p:extLst>
      <p:ext uri="{BB962C8B-B14F-4D97-AF65-F5344CB8AC3E}">
        <p14:creationId xmlns:p14="http://schemas.microsoft.com/office/powerpoint/2010/main" val="37396319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l" rtl="0" eaLnBrk="0" fontAlgn="base" hangingPunct="0">
        <a:spcBef>
          <a:spcPct val="0"/>
        </a:spcBef>
        <a:spcAft>
          <a:spcPct val="0"/>
        </a:spcAft>
        <a:defRPr sz="2400" kern="1200">
          <a:solidFill>
            <a:schemeClr val="tx2"/>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2400">
          <a:solidFill>
            <a:schemeClr val="tx2"/>
          </a:solidFill>
          <a:latin typeface="Tw Cen MT" pitchFamily="34" charset="0"/>
          <a:ea typeface="华文仿宋" pitchFamily="2" charset="-122"/>
        </a:defRPr>
      </a:lvl2pPr>
      <a:lvl3pPr algn="l" rtl="0" eaLnBrk="0" fontAlgn="base" hangingPunct="0">
        <a:spcBef>
          <a:spcPct val="0"/>
        </a:spcBef>
        <a:spcAft>
          <a:spcPct val="0"/>
        </a:spcAft>
        <a:defRPr sz="2400">
          <a:solidFill>
            <a:schemeClr val="tx2"/>
          </a:solidFill>
          <a:latin typeface="Tw Cen MT" pitchFamily="34" charset="0"/>
          <a:ea typeface="华文仿宋" pitchFamily="2" charset="-122"/>
        </a:defRPr>
      </a:lvl3pPr>
      <a:lvl4pPr algn="l" rtl="0" eaLnBrk="0" fontAlgn="base" hangingPunct="0">
        <a:spcBef>
          <a:spcPct val="0"/>
        </a:spcBef>
        <a:spcAft>
          <a:spcPct val="0"/>
        </a:spcAft>
        <a:defRPr sz="2400">
          <a:solidFill>
            <a:schemeClr val="tx2"/>
          </a:solidFill>
          <a:latin typeface="Tw Cen MT" pitchFamily="34" charset="0"/>
          <a:ea typeface="华文仿宋" pitchFamily="2" charset="-122"/>
        </a:defRPr>
      </a:lvl4pPr>
      <a:lvl5pPr algn="l" rtl="0" eaLnBrk="0" fontAlgn="base" hangingPunct="0">
        <a:spcBef>
          <a:spcPct val="0"/>
        </a:spcBef>
        <a:spcAft>
          <a:spcPct val="0"/>
        </a:spcAft>
        <a:defRPr sz="2400">
          <a:solidFill>
            <a:schemeClr val="tx2"/>
          </a:solidFill>
          <a:latin typeface="Tw Cen MT" pitchFamily="34" charset="0"/>
          <a:ea typeface="华文仿宋" pitchFamily="2" charset="-122"/>
        </a:defRPr>
      </a:lvl5pPr>
      <a:lvl6pPr marL="457200" algn="l" rtl="0" fontAlgn="base">
        <a:spcBef>
          <a:spcPct val="0"/>
        </a:spcBef>
        <a:spcAft>
          <a:spcPct val="0"/>
        </a:spcAft>
        <a:defRPr sz="2400">
          <a:solidFill>
            <a:schemeClr val="tx2"/>
          </a:solidFill>
          <a:latin typeface="Tw Cen MT" pitchFamily="34" charset="0"/>
        </a:defRPr>
      </a:lvl6pPr>
      <a:lvl7pPr marL="914400" algn="l" rtl="0" fontAlgn="base">
        <a:spcBef>
          <a:spcPct val="0"/>
        </a:spcBef>
        <a:spcAft>
          <a:spcPct val="0"/>
        </a:spcAft>
        <a:defRPr sz="2400">
          <a:solidFill>
            <a:schemeClr val="tx2"/>
          </a:solidFill>
          <a:latin typeface="Tw Cen MT" pitchFamily="34" charset="0"/>
        </a:defRPr>
      </a:lvl7pPr>
      <a:lvl8pPr marL="1371600" algn="l" rtl="0" fontAlgn="base">
        <a:spcBef>
          <a:spcPct val="0"/>
        </a:spcBef>
        <a:spcAft>
          <a:spcPct val="0"/>
        </a:spcAft>
        <a:defRPr sz="2400">
          <a:solidFill>
            <a:schemeClr val="tx2"/>
          </a:solidFill>
          <a:latin typeface="Tw Cen MT" pitchFamily="34" charset="0"/>
        </a:defRPr>
      </a:lvl8pPr>
      <a:lvl9pPr marL="1828800" algn="l" rtl="0" fontAlgn="base">
        <a:spcBef>
          <a:spcPct val="0"/>
        </a:spcBef>
        <a:spcAft>
          <a:spcPct val="0"/>
        </a:spcAft>
        <a:defRPr sz="24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0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16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16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194436"/>
            <a:ext cx="8153400" cy="493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4" name="Date Placeholder 13"/>
          <p:cNvSpPr>
            <a:spLocks noGrp="1"/>
          </p:cNvSpPr>
          <p:nvPr>
            <p:ph type="dt" sz="half" idx="2"/>
          </p:nvPr>
        </p:nvSpPr>
        <p:spPr>
          <a:xfrm>
            <a:off x="6096000" y="6248400"/>
            <a:ext cx="2667000" cy="365760"/>
          </a:xfrm>
          <a:prstGeom prst="rect">
            <a:avLst/>
          </a:prstGeom>
        </p:spPr>
        <p:txBody>
          <a:bodyPr vert="horz" anchor="ctr" anchorCtr="0"/>
          <a:lstStyle>
            <a:lvl1pPr algn="l" fontAlgn="auto">
              <a:spcBef>
                <a:spcPts val="0"/>
              </a:spcBef>
              <a:spcAft>
                <a:spcPts val="0"/>
              </a:spcAft>
              <a:defRPr sz="1400">
                <a:solidFill>
                  <a:schemeClr val="tx2"/>
                </a:solidFill>
                <a:latin typeface="+mn-lt"/>
                <a:ea typeface="+mn-ea"/>
                <a:cs typeface="+mn-cs"/>
              </a:defRPr>
            </a:lvl1pPr>
            <a:extLst/>
          </a:lstStyle>
          <a:p>
            <a:pPr>
              <a:defRPr/>
            </a:pPr>
            <a:fld id="{ABE268A2-2703-44C5-9426-F0349062DBFD}" type="datetime1">
              <a:rPr lang="en-US">
                <a:solidFill>
                  <a:srgbClr val="464646"/>
                </a:solidFill>
              </a:rPr>
              <a:pPr>
                <a:defRPr/>
              </a:pPr>
              <a:t>1/17/2015</a:t>
            </a:fld>
            <a:endParaRPr lang="en-US" dirty="0">
              <a:solidFill>
                <a:srgbClr val="464646"/>
              </a:solidFill>
            </a:endParaRPr>
          </a:p>
        </p:txBody>
      </p:sp>
      <p:sp>
        <p:nvSpPr>
          <p:cNvPr id="3" name="Footer Placeholder 2"/>
          <p:cNvSpPr>
            <a:spLocks noGrp="1"/>
          </p:cNvSpPr>
          <p:nvPr>
            <p:ph type="ftr" sz="quarter" idx="3"/>
          </p:nvPr>
        </p:nvSpPr>
        <p:spPr>
          <a:xfrm>
            <a:off x="609601" y="6248400"/>
            <a:ext cx="5421313" cy="363856"/>
          </a:xfrm>
          <a:prstGeom prst="rect">
            <a:avLst/>
          </a:prstGeom>
        </p:spPr>
        <p:txBody>
          <a:bodyPr vert="horz" anchor="ctr"/>
          <a:lstStyle>
            <a:lvl1pPr algn="r" fontAlgn="auto">
              <a:spcBef>
                <a:spcPts val="0"/>
              </a:spcBef>
              <a:spcAft>
                <a:spcPts val="0"/>
              </a:spcAft>
              <a:defRPr sz="1400">
                <a:solidFill>
                  <a:schemeClr val="tx2"/>
                </a:solidFill>
                <a:latin typeface="+mn-lt"/>
                <a:ea typeface="+mn-ea"/>
                <a:cs typeface="+mn-cs"/>
              </a:defRPr>
            </a:lvl1pPr>
            <a:extLst/>
          </a:lstStyle>
          <a:p>
            <a:pPr>
              <a:defRPr/>
            </a:pPr>
            <a:endParaRPr lang="en-US">
              <a:solidFill>
                <a:srgbClr val="464646"/>
              </a:solidFill>
            </a:endParaRPr>
          </a:p>
        </p:txBody>
      </p:sp>
      <p:sp>
        <p:nvSpPr>
          <p:cNvPr id="7" name="Rectangle 6"/>
          <p:cNvSpPr/>
          <p:nvPr/>
        </p:nvSpPr>
        <p:spPr>
          <a:xfrm>
            <a:off x="0" y="874396"/>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8" name="Rectangle 7"/>
          <p:cNvSpPr/>
          <p:nvPr/>
        </p:nvSpPr>
        <p:spPr>
          <a:xfrm>
            <a:off x="0" y="889636"/>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9" name="Rectangle 8"/>
          <p:cNvSpPr/>
          <p:nvPr/>
        </p:nvSpPr>
        <p:spPr>
          <a:xfrm>
            <a:off x="590550" y="889636"/>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23" name="Slide Number Placeholder 22"/>
          <p:cNvSpPr>
            <a:spLocks noGrp="1"/>
          </p:cNvSpPr>
          <p:nvPr>
            <p:ph type="sldNum" sz="quarter" idx="4"/>
          </p:nvPr>
        </p:nvSpPr>
        <p:spPr>
          <a:xfrm>
            <a:off x="0" y="889636"/>
            <a:ext cx="533400" cy="245744"/>
          </a:xfrm>
          <a:prstGeom prst="rect">
            <a:avLst/>
          </a:prstGeom>
        </p:spPr>
        <p:txBody>
          <a:bodyPr vert="horz" anchor="ctr" anchorCtr="0">
            <a:normAutofit/>
          </a:bodyPr>
          <a:lstStyle>
            <a:lvl1pPr algn="ctr" fontAlgn="auto">
              <a:spcBef>
                <a:spcPts val="0"/>
              </a:spcBef>
              <a:spcAft>
                <a:spcPts val="0"/>
              </a:spcAft>
              <a:defRPr sz="1400" b="1">
                <a:solidFill>
                  <a:srgbClr val="FFFFFF"/>
                </a:solidFill>
                <a:latin typeface="+mn-lt"/>
                <a:ea typeface="+mn-ea"/>
                <a:cs typeface="+mn-cs"/>
              </a:defRPr>
            </a:lvl1pPr>
            <a:extLst/>
          </a:lstStyle>
          <a:p>
            <a:pPr>
              <a:defRPr/>
            </a:pPr>
            <a:fld id="{86BD7FBC-ECD4-4210-9D6F-9880B01C022C}" type="slidenum">
              <a:rPr lang="en-US"/>
              <a:pPr>
                <a:defRPr/>
              </a:pPr>
              <a:t>‹#›</a:t>
            </a:fld>
            <a:endParaRPr lang="en-US" dirty="0"/>
          </a:p>
        </p:txBody>
      </p:sp>
      <p:sp>
        <p:nvSpPr>
          <p:cNvPr id="22" name="Title Placeholder 21"/>
          <p:cNvSpPr>
            <a:spLocks noGrp="1"/>
          </p:cNvSpPr>
          <p:nvPr>
            <p:ph type="title"/>
          </p:nvPr>
        </p:nvSpPr>
        <p:spPr>
          <a:xfrm>
            <a:off x="609600" y="156210"/>
            <a:ext cx="8153400" cy="630556"/>
          </a:xfrm>
          <a:prstGeom prst="rect">
            <a:avLst/>
          </a:prstGeom>
        </p:spPr>
        <p:txBody>
          <a:bodyPr vert="horz" anchor="b">
            <a:noAutofit/>
          </a:bodyPr>
          <a:lstStyle>
            <a:extLst/>
          </a:lstStyle>
          <a:p>
            <a:r>
              <a:rPr lang="en-US" smtClean="0"/>
              <a:t>Click to edit Master title style</a:t>
            </a:r>
            <a:endParaRPr lang="en-US" dirty="0"/>
          </a:p>
        </p:txBody>
      </p:sp>
    </p:spTree>
    <p:extLst>
      <p:ext uri="{BB962C8B-B14F-4D97-AF65-F5344CB8AC3E}">
        <p14:creationId xmlns:p14="http://schemas.microsoft.com/office/powerpoint/2010/main" val="17703987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Lst>
  <p:txStyles>
    <p:titleStyle>
      <a:lvl1pPr algn="l" rtl="0" eaLnBrk="0" fontAlgn="base" hangingPunct="0">
        <a:spcBef>
          <a:spcPct val="0"/>
        </a:spcBef>
        <a:spcAft>
          <a:spcPct val="0"/>
        </a:spcAft>
        <a:defRPr sz="2400" kern="1200">
          <a:solidFill>
            <a:schemeClr val="tx2"/>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2400">
          <a:solidFill>
            <a:schemeClr val="tx2"/>
          </a:solidFill>
          <a:latin typeface="Tw Cen MT" pitchFamily="34" charset="0"/>
          <a:ea typeface="华文仿宋" pitchFamily="2" charset="-122"/>
        </a:defRPr>
      </a:lvl2pPr>
      <a:lvl3pPr algn="l" rtl="0" eaLnBrk="0" fontAlgn="base" hangingPunct="0">
        <a:spcBef>
          <a:spcPct val="0"/>
        </a:spcBef>
        <a:spcAft>
          <a:spcPct val="0"/>
        </a:spcAft>
        <a:defRPr sz="2400">
          <a:solidFill>
            <a:schemeClr val="tx2"/>
          </a:solidFill>
          <a:latin typeface="Tw Cen MT" pitchFamily="34" charset="0"/>
          <a:ea typeface="华文仿宋" pitchFamily="2" charset="-122"/>
        </a:defRPr>
      </a:lvl3pPr>
      <a:lvl4pPr algn="l" rtl="0" eaLnBrk="0" fontAlgn="base" hangingPunct="0">
        <a:spcBef>
          <a:spcPct val="0"/>
        </a:spcBef>
        <a:spcAft>
          <a:spcPct val="0"/>
        </a:spcAft>
        <a:defRPr sz="2400">
          <a:solidFill>
            <a:schemeClr val="tx2"/>
          </a:solidFill>
          <a:latin typeface="Tw Cen MT" pitchFamily="34" charset="0"/>
          <a:ea typeface="华文仿宋" pitchFamily="2" charset="-122"/>
        </a:defRPr>
      </a:lvl4pPr>
      <a:lvl5pPr algn="l" rtl="0" eaLnBrk="0" fontAlgn="base" hangingPunct="0">
        <a:spcBef>
          <a:spcPct val="0"/>
        </a:spcBef>
        <a:spcAft>
          <a:spcPct val="0"/>
        </a:spcAft>
        <a:defRPr sz="2400">
          <a:solidFill>
            <a:schemeClr val="tx2"/>
          </a:solidFill>
          <a:latin typeface="Tw Cen MT" pitchFamily="34" charset="0"/>
          <a:ea typeface="华文仿宋" pitchFamily="2" charset="-122"/>
        </a:defRPr>
      </a:lvl5pPr>
      <a:lvl6pPr marL="457200" algn="l" rtl="0" fontAlgn="base">
        <a:spcBef>
          <a:spcPct val="0"/>
        </a:spcBef>
        <a:spcAft>
          <a:spcPct val="0"/>
        </a:spcAft>
        <a:defRPr sz="2400">
          <a:solidFill>
            <a:schemeClr val="tx2"/>
          </a:solidFill>
          <a:latin typeface="Tw Cen MT" pitchFamily="34" charset="0"/>
        </a:defRPr>
      </a:lvl6pPr>
      <a:lvl7pPr marL="914400" algn="l" rtl="0" fontAlgn="base">
        <a:spcBef>
          <a:spcPct val="0"/>
        </a:spcBef>
        <a:spcAft>
          <a:spcPct val="0"/>
        </a:spcAft>
        <a:defRPr sz="2400">
          <a:solidFill>
            <a:schemeClr val="tx2"/>
          </a:solidFill>
          <a:latin typeface="Tw Cen MT" pitchFamily="34" charset="0"/>
        </a:defRPr>
      </a:lvl7pPr>
      <a:lvl8pPr marL="1371600" algn="l" rtl="0" fontAlgn="base">
        <a:spcBef>
          <a:spcPct val="0"/>
        </a:spcBef>
        <a:spcAft>
          <a:spcPct val="0"/>
        </a:spcAft>
        <a:defRPr sz="2400">
          <a:solidFill>
            <a:schemeClr val="tx2"/>
          </a:solidFill>
          <a:latin typeface="Tw Cen MT" pitchFamily="34" charset="0"/>
        </a:defRPr>
      </a:lvl8pPr>
      <a:lvl9pPr marL="1828800" algn="l" rtl="0" fontAlgn="base">
        <a:spcBef>
          <a:spcPct val="0"/>
        </a:spcBef>
        <a:spcAft>
          <a:spcPct val="0"/>
        </a:spcAft>
        <a:defRPr sz="24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0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16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16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0.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0.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0.x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539552" y="1124744"/>
            <a:ext cx="78517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eaLnBrk="0" fontAlgn="base" hangingPunct="0">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eaLnBrk="0" fontAlgn="base" hangingPunct="0">
              <a:spcBef>
                <a:spcPct val="0"/>
              </a:spcBef>
              <a:spcAft>
                <a:spcPct val="0"/>
              </a:spcAft>
              <a:defRPr sz="5000">
                <a:solidFill>
                  <a:schemeClr val="tx2"/>
                </a:solidFill>
                <a:latin typeface="Constantia" pitchFamily="18" charset="0"/>
                <a:ea typeface="华文新魏" pitchFamily="2" charset="-122"/>
              </a:defRPr>
            </a:lvl2pPr>
            <a:lvl3pPr algn="l" rtl="0" eaLnBrk="0" fontAlgn="base" hangingPunct="0">
              <a:spcBef>
                <a:spcPct val="0"/>
              </a:spcBef>
              <a:spcAft>
                <a:spcPct val="0"/>
              </a:spcAft>
              <a:defRPr sz="5000">
                <a:solidFill>
                  <a:schemeClr val="tx2"/>
                </a:solidFill>
                <a:latin typeface="Constantia" pitchFamily="18" charset="0"/>
                <a:ea typeface="华文新魏" pitchFamily="2" charset="-122"/>
              </a:defRPr>
            </a:lvl3pPr>
            <a:lvl4pPr algn="l" rtl="0" eaLnBrk="0" fontAlgn="base" hangingPunct="0">
              <a:spcBef>
                <a:spcPct val="0"/>
              </a:spcBef>
              <a:spcAft>
                <a:spcPct val="0"/>
              </a:spcAft>
              <a:defRPr sz="5000">
                <a:solidFill>
                  <a:schemeClr val="tx2"/>
                </a:solidFill>
                <a:latin typeface="Constantia" pitchFamily="18" charset="0"/>
                <a:ea typeface="华文新魏" pitchFamily="2" charset="-122"/>
              </a:defRPr>
            </a:lvl4pPr>
            <a:lvl5pPr algn="l" rtl="0" eaLnBrk="0" fontAlgn="base" hangingPunct="0">
              <a:spcBef>
                <a:spcPct val="0"/>
              </a:spcBef>
              <a:spcAft>
                <a:spcPct val="0"/>
              </a:spcAft>
              <a:defRPr sz="5000">
                <a:solidFill>
                  <a:schemeClr val="tx2"/>
                </a:solidFill>
                <a:latin typeface="Constantia" pitchFamily="18" charset="0"/>
                <a:ea typeface="华文新魏" pitchFamily="2" charset="-122"/>
              </a:defRPr>
            </a:lvl5pPr>
            <a:lvl6pPr marL="457200" algn="l" rtl="0" fontAlgn="base">
              <a:spcBef>
                <a:spcPct val="0"/>
              </a:spcBef>
              <a:spcAft>
                <a:spcPct val="0"/>
              </a:spcAft>
              <a:defRPr sz="5000">
                <a:solidFill>
                  <a:schemeClr val="tx2"/>
                </a:solidFill>
                <a:latin typeface="Constantia" pitchFamily="18" charset="0"/>
                <a:ea typeface="华文新魏" pitchFamily="2" charset="-122"/>
              </a:defRPr>
            </a:lvl6pPr>
            <a:lvl7pPr marL="914400" algn="l" rtl="0" fontAlgn="base">
              <a:spcBef>
                <a:spcPct val="0"/>
              </a:spcBef>
              <a:spcAft>
                <a:spcPct val="0"/>
              </a:spcAft>
              <a:defRPr sz="5000">
                <a:solidFill>
                  <a:schemeClr val="tx2"/>
                </a:solidFill>
                <a:latin typeface="Constantia" pitchFamily="18" charset="0"/>
                <a:ea typeface="华文新魏" pitchFamily="2" charset="-122"/>
              </a:defRPr>
            </a:lvl7pPr>
            <a:lvl8pPr marL="1371600" algn="l" rtl="0" fontAlgn="base">
              <a:spcBef>
                <a:spcPct val="0"/>
              </a:spcBef>
              <a:spcAft>
                <a:spcPct val="0"/>
              </a:spcAft>
              <a:defRPr sz="5000">
                <a:solidFill>
                  <a:schemeClr val="tx2"/>
                </a:solidFill>
                <a:latin typeface="Constantia" pitchFamily="18" charset="0"/>
                <a:ea typeface="华文新魏" pitchFamily="2" charset="-122"/>
              </a:defRPr>
            </a:lvl8pPr>
            <a:lvl9pPr marL="1828800" algn="l" rtl="0" fontAlgn="base">
              <a:spcBef>
                <a:spcPct val="0"/>
              </a:spcBef>
              <a:spcAft>
                <a:spcPct val="0"/>
              </a:spcAft>
              <a:defRPr sz="5000">
                <a:solidFill>
                  <a:schemeClr val="tx2"/>
                </a:solidFill>
                <a:latin typeface="Constantia" pitchFamily="18" charset="0"/>
                <a:ea typeface="华文新魏"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5600" b="1" i="0" u="none" strike="noStrike" kern="1200" cap="none" spc="0" normalizeH="0" baseline="0" noProof="0" dirty="0" smtClean="0">
                <a:ln>
                  <a:noFill/>
                </a:ln>
                <a:solidFill>
                  <a:sysClr val="windowText" lastClr="000000"/>
                </a:solidFill>
                <a:effectLst/>
                <a:uLnTx/>
                <a:uFillTx/>
                <a:latin typeface="Constantia"/>
                <a:ea typeface="华文新魏" panose="02010800040101010101" pitchFamily="2" charset="-122"/>
              </a:rPr>
              <a:t>SIMD</a:t>
            </a:r>
            <a:r>
              <a:rPr kumimoji="0" lang="zh-CN" altLang="en-US" sz="5600" b="1" i="0" u="none" strike="noStrike" kern="1200" cap="none" spc="0" normalizeH="0" baseline="0" noProof="0" dirty="0" smtClean="0">
                <a:ln>
                  <a:noFill/>
                </a:ln>
                <a:solidFill>
                  <a:sysClr val="windowText" lastClr="000000"/>
                </a:solidFill>
                <a:effectLst/>
                <a:uLnTx/>
                <a:uFillTx/>
                <a:latin typeface="Constantia"/>
                <a:ea typeface="华文新魏" panose="02010800040101010101" pitchFamily="2" charset="-122"/>
              </a:rPr>
              <a:t>指令在生物序列串匹配里的应用</a:t>
            </a:r>
            <a:endParaRPr kumimoji="0" lang="zh-CN" altLang="en-US" sz="5600" b="1" i="0" u="none" strike="noStrike" kern="1200" cap="none" spc="0" normalizeH="0" baseline="0" noProof="0" dirty="0">
              <a:ln>
                <a:noFill/>
              </a:ln>
              <a:solidFill>
                <a:sysClr val="windowText" lastClr="000000"/>
              </a:solidFill>
              <a:effectLst/>
              <a:uLnTx/>
              <a:uFillTx/>
              <a:latin typeface="Constantia"/>
              <a:ea typeface="华文新魏" panose="02010800040101010101" pitchFamily="2" charset="-122"/>
            </a:endParaRPr>
          </a:p>
        </p:txBody>
      </p:sp>
      <p:sp>
        <p:nvSpPr>
          <p:cNvPr id="7" name="副标题 2"/>
          <p:cNvSpPr txBox="1">
            <a:spLocks/>
          </p:cNvSpPr>
          <p:nvPr/>
        </p:nvSpPr>
        <p:spPr bwMode="auto">
          <a:xfrm>
            <a:off x="539551" y="2982119"/>
            <a:ext cx="78549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18288" bIns="45720" numCol="1" anchor="t" anchorCtr="0" compatLnSpc="1">
            <a:prstTxWarp prst="textNoShape">
              <a:avLst/>
            </a:prstTxWarp>
          </a:bodyPr>
          <a:lstStyle>
            <a:lvl1pPr marL="0" marR="45720" indent="0" algn="r" rtl="0" eaLnBrk="0" fontAlgn="base" hangingPunct="0">
              <a:spcBef>
                <a:spcPct val="20000"/>
              </a:spcBef>
              <a:spcAft>
                <a:spcPct val="0"/>
              </a:spcAft>
              <a:buClr>
                <a:srgbClr val="0BD0D9"/>
              </a:buClr>
              <a:buSzPct val="95000"/>
              <a:buFont typeface="Wingdings 2" panose="05020102010507070707" pitchFamily="18" charset="2"/>
              <a:buNone/>
              <a:defRPr sz="2600" kern="12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1"/>
              </a:buClr>
              <a:buSzPct val="85000"/>
              <a:buFont typeface="Wingdings 2" panose="05020102010507070707" pitchFamily="18" charset="2"/>
              <a:buNone/>
              <a:defRPr sz="2400" kern="1200">
                <a:solidFill>
                  <a:schemeClr val="tx1"/>
                </a:solidFill>
                <a:latin typeface="+mn-lt"/>
                <a:ea typeface="+mn-ea"/>
                <a:cs typeface="+mn-cs"/>
              </a:defRPr>
            </a:lvl2pPr>
            <a:lvl3pPr marL="914400" indent="0" algn="ctr" rtl="0" eaLnBrk="0" fontAlgn="base" hangingPunct="0">
              <a:spcBef>
                <a:spcPct val="20000"/>
              </a:spcBef>
              <a:spcAft>
                <a:spcPct val="0"/>
              </a:spcAft>
              <a:buClr>
                <a:schemeClr val="accent2"/>
              </a:buClr>
              <a:buSzPct val="70000"/>
              <a:buFont typeface="Wingdings 2" panose="05020102010507070707" pitchFamily="18" charset="2"/>
              <a:buNone/>
              <a:defRPr sz="2100" kern="1200">
                <a:solidFill>
                  <a:schemeClr val="tx1"/>
                </a:solidFill>
                <a:latin typeface="+mn-lt"/>
                <a:ea typeface="+mn-ea"/>
                <a:cs typeface="+mn-cs"/>
              </a:defRPr>
            </a:lvl3pPr>
            <a:lvl4pPr marL="1371600" indent="0" algn="ctr" rtl="0" eaLnBrk="0" fontAlgn="base" hangingPunct="0">
              <a:spcBef>
                <a:spcPct val="20000"/>
              </a:spcBef>
              <a:spcAft>
                <a:spcPct val="0"/>
              </a:spcAft>
              <a:buClr>
                <a:srgbClr val="0BD0D9"/>
              </a:buClr>
              <a:buSzPct val="65000"/>
              <a:buFont typeface="Wingdings 2" panose="05020102010507070707" pitchFamily="18" charset="2"/>
              <a:buNone/>
              <a:defRPr sz="2000" kern="1200">
                <a:solidFill>
                  <a:schemeClr val="tx1"/>
                </a:solidFill>
                <a:latin typeface="+mn-lt"/>
                <a:ea typeface="+mn-ea"/>
                <a:cs typeface="+mn-cs"/>
              </a:defRPr>
            </a:lvl4pPr>
            <a:lvl5pPr marL="1828800" indent="0" algn="ctr" rtl="0" eaLnBrk="0" fontAlgn="base" hangingPunct="0">
              <a:spcBef>
                <a:spcPct val="20000"/>
              </a:spcBef>
              <a:spcAft>
                <a:spcPct val="0"/>
              </a:spcAft>
              <a:buClr>
                <a:srgbClr val="10CF9B"/>
              </a:buClr>
              <a:buSzPct val="65000"/>
              <a:buFont typeface="Wingdings 2" panose="05020102010507070707"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tabLst/>
              <a:defRPr/>
            </a:pPr>
            <a:endParaRPr kumimoji="0" lang="en-US" altLang="zh-CN" sz="2600" b="0" i="0" u="none" strike="noStrike" kern="1200" cap="none" spc="0" normalizeH="0" baseline="0" noProof="0" smtClean="0">
              <a:ln>
                <a:noFill/>
              </a:ln>
              <a:solidFill>
                <a:sysClr val="windowText" lastClr="000000"/>
              </a:solidFill>
              <a:effectLst/>
              <a:uLnTx/>
              <a:uFillTx/>
              <a:latin typeface="Constantia"/>
              <a:ea typeface="华文新魏" panose="02010800040101010101" pitchFamily="2" charset="-122"/>
            </a:endParaRPr>
          </a:p>
          <a:p>
            <a:pPr marL="0" marR="0" lvl="0" indent="0" algn="r"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tabLst/>
              <a:defRPr/>
            </a:pPr>
            <a:r>
              <a:rPr kumimoji="0" lang="zh-CN" altLang="en-US" sz="2600" b="0" i="0" u="none" strike="noStrike" kern="1200" cap="none" spc="0" normalizeH="0" baseline="0" noProof="0" smtClean="0">
                <a:ln>
                  <a:noFill/>
                </a:ln>
                <a:solidFill>
                  <a:sysClr val="windowText" lastClr="000000"/>
                </a:solidFill>
                <a:effectLst/>
                <a:uLnTx/>
                <a:uFillTx/>
                <a:latin typeface="Constantia"/>
                <a:ea typeface="华文新魏" panose="02010800040101010101" pitchFamily="2" charset="-122"/>
              </a:rPr>
              <a:t>答辩人：王力</a:t>
            </a:r>
            <a:r>
              <a:rPr kumimoji="0" lang="en-US" altLang="zh-CN" sz="2600" b="0" i="0" u="none" strike="noStrike" kern="1200" cap="none" spc="0" normalizeH="0" baseline="0" noProof="0" smtClean="0">
                <a:ln>
                  <a:noFill/>
                </a:ln>
                <a:solidFill>
                  <a:sysClr val="windowText" lastClr="000000"/>
                </a:solidFill>
                <a:effectLst/>
                <a:uLnTx/>
                <a:uFillTx/>
                <a:latin typeface="Constantia"/>
                <a:ea typeface="华文新魏" panose="02010800040101010101" pitchFamily="2" charset="-122"/>
              </a:rPr>
              <a:t> </a:t>
            </a:r>
          </a:p>
          <a:p>
            <a:pPr marL="0" marR="0" lvl="0" indent="0" algn="r"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tabLst/>
              <a:defRPr/>
            </a:pPr>
            <a:r>
              <a:rPr kumimoji="0" lang="zh-CN" altLang="en-US" sz="2600" b="0" i="0" u="none" strike="noStrike" kern="1200" cap="none" spc="0" normalizeH="0" baseline="0" noProof="0" smtClean="0">
                <a:ln>
                  <a:noFill/>
                </a:ln>
                <a:solidFill>
                  <a:sysClr val="windowText" lastClr="000000"/>
                </a:solidFill>
                <a:effectLst/>
                <a:uLnTx/>
                <a:uFillTx/>
                <a:latin typeface="Constantia"/>
                <a:ea typeface="华文新魏" panose="02010800040101010101" pitchFamily="2" charset="-122"/>
              </a:rPr>
              <a:t>导师：戴林</a:t>
            </a:r>
            <a:endParaRPr kumimoji="0" lang="en-US" altLang="zh-CN" sz="2600" b="0" i="0" u="none" strike="noStrike" kern="1200" cap="none" spc="0" normalizeH="0" baseline="0" noProof="0" smtClean="0">
              <a:ln>
                <a:noFill/>
              </a:ln>
              <a:solidFill>
                <a:sysClr val="windowText" lastClr="000000"/>
              </a:solidFill>
              <a:effectLst/>
              <a:uLnTx/>
              <a:uFillTx/>
              <a:latin typeface="Constantia"/>
              <a:ea typeface="华文新魏" panose="02010800040101010101" pitchFamily="2" charset="-122"/>
            </a:endParaRPr>
          </a:p>
          <a:p>
            <a:pPr marL="0" marR="0" lvl="0" indent="0" algn="r"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tabLst/>
              <a:defRPr/>
            </a:pPr>
            <a:r>
              <a:rPr kumimoji="0" lang="en-US" altLang="zh-CN" sz="2600" b="0" i="0" u="none" strike="noStrike" kern="1200" cap="none" spc="0" normalizeH="0" baseline="0" noProof="0" smtClean="0">
                <a:ln>
                  <a:noFill/>
                </a:ln>
                <a:solidFill>
                  <a:sysClr val="windowText" lastClr="000000"/>
                </a:solidFill>
                <a:effectLst/>
                <a:uLnTx/>
                <a:uFillTx/>
                <a:latin typeface="Constantia"/>
                <a:ea typeface="华文新魏" panose="02010800040101010101" pitchFamily="2" charset="-122"/>
              </a:rPr>
              <a:t>2015</a:t>
            </a:r>
            <a:r>
              <a:rPr kumimoji="0" lang="zh-CN" altLang="en-US" sz="2600" b="0" i="0" u="none" strike="noStrike" kern="1200" cap="none" spc="0" normalizeH="0" baseline="0" noProof="0" smtClean="0">
                <a:ln>
                  <a:noFill/>
                </a:ln>
                <a:solidFill>
                  <a:sysClr val="windowText" lastClr="000000"/>
                </a:solidFill>
                <a:effectLst/>
                <a:uLnTx/>
                <a:uFillTx/>
                <a:latin typeface="Constantia"/>
                <a:ea typeface="华文新魏" panose="02010800040101010101" pitchFamily="2" charset="-122"/>
              </a:rPr>
              <a:t>年</a:t>
            </a:r>
            <a:r>
              <a:rPr kumimoji="0" lang="en-US" altLang="zh-CN" sz="2600" b="0" i="0" u="none" strike="noStrike" kern="1200" cap="none" spc="0" normalizeH="0" baseline="0" noProof="0" smtClean="0">
                <a:ln>
                  <a:noFill/>
                </a:ln>
                <a:solidFill>
                  <a:sysClr val="windowText" lastClr="000000"/>
                </a:solidFill>
                <a:effectLst/>
                <a:uLnTx/>
                <a:uFillTx/>
                <a:latin typeface="Constantia"/>
                <a:ea typeface="华文新魏" panose="02010800040101010101" pitchFamily="2" charset="-122"/>
              </a:rPr>
              <a:t>1</a:t>
            </a:r>
            <a:r>
              <a:rPr kumimoji="0" lang="zh-CN" altLang="en-US" sz="2600" b="0" i="0" u="none" strike="noStrike" kern="1200" cap="none" spc="0" normalizeH="0" baseline="0" noProof="0" smtClean="0">
                <a:ln>
                  <a:noFill/>
                </a:ln>
                <a:solidFill>
                  <a:sysClr val="windowText" lastClr="000000"/>
                </a:solidFill>
                <a:effectLst/>
                <a:uLnTx/>
                <a:uFillTx/>
                <a:latin typeface="Constantia"/>
                <a:ea typeface="华文新魏" panose="02010800040101010101" pitchFamily="2" charset="-122"/>
              </a:rPr>
              <a:t>月</a:t>
            </a:r>
            <a:r>
              <a:rPr kumimoji="0" lang="en-US" altLang="zh-CN" sz="2600" b="0" i="0" u="none" strike="noStrike" kern="1200" cap="none" spc="0" normalizeH="0" baseline="0" noProof="0" smtClean="0">
                <a:ln>
                  <a:noFill/>
                </a:ln>
                <a:solidFill>
                  <a:sysClr val="windowText" lastClr="000000"/>
                </a:solidFill>
                <a:effectLst/>
                <a:uLnTx/>
                <a:uFillTx/>
                <a:latin typeface="Constantia"/>
                <a:ea typeface="华文新魏" panose="02010800040101010101" pitchFamily="2" charset="-122"/>
              </a:rPr>
              <a:t>20</a:t>
            </a:r>
            <a:r>
              <a:rPr kumimoji="0" lang="zh-CN" altLang="en-US" sz="2600" b="0" i="0" u="none" strike="noStrike" kern="1200" cap="none" spc="0" normalizeH="0" baseline="0" noProof="0" smtClean="0">
                <a:ln>
                  <a:noFill/>
                </a:ln>
                <a:solidFill>
                  <a:sysClr val="windowText" lastClr="000000"/>
                </a:solidFill>
                <a:effectLst/>
                <a:uLnTx/>
                <a:uFillTx/>
                <a:latin typeface="Constantia"/>
                <a:ea typeface="华文新魏" panose="02010800040101010101" pitchFamily="2" charset="-122"/>
              </a:rPr>
              <a:t>日</a:t>
            </a:r>
            <a:endParaRPr kumimoji="0" lang="zh-CN" altLang="en-US" sz="2600" b="0" i="0" u="none" strike="noStrike" kern="1200" cap="none" spc="0" normalizeH="0" baseline="0" noProof="0" dirty="0" smtClean="0">
              <a:ln>
                <a:noFill/>
              </a:ln>
              <a:solidFill>
                <a:sysClr val="windowText" lastClr="000000"/>
              </a:solidFill>
              <a:effectLst/>
              <a:uLnTx/>
              <a:uFillTx/>
              <a:latin typeface="Constantia"/>
              <a:ea typeface="华文新魏" panose="02010800040101010101" pitchFamily="2" charset="-122"/>
            </a:endParaRPr>
          </a:p>
        </p:txBody>
      </p:sp>
    </p:spTree>
    <p:extLst>
      <p:ext uri="{BB962C8B-B14F-4D97-AF65-F5344CB8AC3E}">
        <p14:creationId xmlns:p14="http://schemas.microsoft.com/office/powerpoint/2010/main" val="554844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任务一：最短路径</a:t>
            </a:r>
            <a:endParaRPr lang="zh-CN" altLang="en-US" dirty="0"/>
          </a:p>
        </p:txBody>
      </p:sp>
      <p:sp>
        <p:nvSpPr>
          <p:cNvPr id="3" name="内容占位符 2"/>
          <p:cNvSpPr>
            <a:spLocks noGrp="1"/>
          </p:cNvSpPr>
          <p:nvPr>
            <p:ph sz="quarter" idx="13"/>
          </p:nvPr>
        </p:nvSpPr>
        <p:spPr/>
        <p:txBody>
          <a:bodyPr/>
          <a:lstStyle/>
          <a:p>
            <a:r>
              <a:rPr lang="en-US" altLang="zh-CN" dirty="0" smtClean="0">
                <a:solidFill>
                  <a:srgbClr val="C00000"/>
                </a:solidFill>
              </a:rPr>
              <a:t>Lin-Kernighan</a:t>
            </a:r>
            <a:r>
              <a:rPr lang="zh-CN" altLang="en-US" dirty="0" smtClean="0">
                <a:solidFill>
                  <a:srgbClr val="C00000"/>
                </a:solidFill>
              </a:rPr>
              <a:t>算法介绍</a:t>
            </a:r>
            <a:endParaRPr lang="en-US" altLang="zh-CN" dirty="0" smtClean="0">
              <a:solidFill>
                <a:srgbClr val="C00000"/>
              </a:solidFill>
            </a:endParaRPr>
          </a:p>
          <a:p>
            <a:r>
              <a:rPr lang="en-US" altLang="zh-CN" dirty="0" smtClean="0"/>
              <a:t>K-opt</a:t>
            </a:r>
            <a:r>
              <a:rPr lang="zh-CN" altLang="en-US" dirty="0" smtClean="0"/>
              <a:t>交换</a:t>
            </a:r>
            <a:endParaRPr lang="en-US" altLang="zh-CN" dirty="0" smtClean="0"/>
          </a:p>
          <a:p>
            <a:r>
              <a:rPr lang="zh-CN" altLang="en-US" dirty="0" smtClean="0"/>
              <a:t>设</a:t>
            </a:r>
            <a:r>
              <a:rPr lang="en-US" altLang="zh-CN" dirty="0" smtClean="0"/>
              <a:t>T</a:t>
            </a:r>
            <a:r>
              <a:rPr lang="zh-CN" altLang="en-US" dirty="0" smtClean="0"/>
              <a:t>是一条初始路径，该算法总是试图找到</a:t>
            </a:r>
            <a:r>
              <a:rPr lang="en-US" altLang="zh-CN" dirty="0" smtClean="0"/>
              <a:t>2</a:t>
            </a:r>
            <a:r>
              <a:rPr lang="zh-CN" altLang="en-US" dirty="0" smtClean="0"/>
              <a:t>个集合，</a:t>
            </a:r>
            <a:r>
              <a:rPr lang="en-US" altLang="zh-CN" dirty="0" smtClean="0"/>
              <a:t>X={x1,x2,…,</a:t>
            </a:r>
            <a:r>
              <a:rPr lang="en-US" altLang="zh-CN" dirty="0" err="1" smtClean="0"/>
              <a:t>xk</a:t>
            </a:r>
            <a:r>
              <a:rPr lang="en-US" altLang="zh-CN" dirty="0" smtClean="0"/>
              <a:t>},x</a:t>
            </a:r>
            <a:r>
              <a:rPr lang="zh-CN" altLang="en-US" dirty="0" smtClean="0"/>
              <a:t>属于</a:t>
            </a:r>
            <a:r>
              <a:rPr lang="en-US" altLang="zh-CN" dirty="0" smtClean="0"/>
              <a:t>T</a:t>
            </a:r>
            <a:r>
              <a:rPr lang="zh-CN" altLang="en-US" dirty="0" smtClean="0"/>
              <a:t>和</a:t>
            </a:r>
            <a:r>
              <a:rPr lang="en-US" altLang="zh-CN" dirty="0" smtClean="0"/>
              <a:t>Y={y1,y2,…,</a:t>
            </a:r>
            <a:r>
              <a:rPr lang="en-US" altLang="zh-CN" dirty="0" err="1" smtClean="0"/>
              <a:t>yk</a:t>
            </a:r>
            <a:r>
              <a:rPr lang="en-US" altLang="zh-CN" dirty="0" smtClean="0"/>
              <a:t>},y</a:t>
            </a:r>
            <a:r>
              <a:rPr lang="zh-CN" altLang="en-US" dirty="0" smtClean="0"/>
              <a:t>不属于</a:t>
            </a:r>
            <a:r>
              <a:rPr lang="en-US" altLang="zh-CN" dirty="0" smtClean="0"/>
              <a:t>T</a:t>
            </a:r>
            <a:r>
              <a:rPr lang="zh-CN" altLang="en-US" dirty="0" smtClean="0"/>
              <a:t>，如果在一定要求下用</a:t>
            </a:r>
            <a:r>
              <a:rPr lang="en-US" altLang="zh-CN" dirty="0" smtClean="0"/>
              <a:t>Y</a:t>
            </a:r>
            <a:r>
              <a:rPr lang="zh-CN" altLang="en-US" dirty="0" smtClean="0"/>
              <a:t>集合代替</a:t>
            </a:r>
            <a:r>
              <a:rPr lang="en-US" altLang="zh-CN" dirty="0" smtClean="0"/>
              <a:t>X</a:t>
            </a:r>
            <a:r>
              <a:rPr lang="zh-CN" altLang="en-US" dirty="0" smtClean="0"/>
              <a:t>集合，使得新的费用代价变小，那么这</a:t>
            </a:r>
            <a:r>
              <a:rPr lang="en-US" altLang="zh-CN" dirty="0" smtClean="0"/>
              <a:t>K</a:t>
            </a:r>
            <a:r>
              <a:rPr lang="zh-CN" altLang="en-US" dirty="0" smtClean="0"/>
              <a:t>条边的交换就被称为</a:t>
            </a:r>
            <a:r>
              <a:rPr lang="en-US" altLang="zh-CN" dirty="0" smtClean="0"/>
              <a:t>K-OPT</a:t>
            </a:r>
            <a:r>
              <a:rPr lang="zh-CN" altLang="en-US" dirty="0" smtClean="0"/>
              <a:t>交换。</a:t>
            </a:r>
            <a:endParaRPr lang="zh-CN" altLang="en-US" dirty="0"/>
          </a:p>
        </p:txBody>
      </p:sp>
    </p:spTree>
    <p:extLst>
      <p:ext uri="{BB962C8B-B14F-4D97-AF65-F5344CB8AC3E}">
        <p14:creationId xmlns:p14="http://schemas.microsoft.com/office/powerpoint/2010/main" val="39183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a:xfrm>
            <a:off x="539552" y="1196752"/>
            <a:ext cx="8153400" cy="4368800"/>
          </a:xfrm>
        </p:spPr>
        <p:txBody>
          <a:bodyPr/>
          <a:lstStyle/>
          <a:p>
            <a:r>
              <a:rPr lang="en-US" altLang="zh-CN" dirty="0" smtClean="0">
                <a:solidFill>
                  <a:srgbClr val="C00000"/>
                </a:solidFill>
              </a:rPr>
              <a:t>L-K</a:t>
            </a:r>
            <a:r>
              <a:rPr lang="zh-CN" altLang="en-US" dirty="0" smtClean="0">
                <a:solidFill>
                  <a:srgbClr val="C00000"/>
                </a:solidFill>
              </a:rPr>
              <a:t>算法</a:t>
            </a:r>
            <a:endParaRPr lang="en-US" altLang="zh-CN" dirty="0" smtClean="0">
              <a:solidFill>
                <a:srgbClr val="C00000"/>
              </a:solidFill>
            </a:endParaRPr>
          </a:p>
          <a:p>
            <a:r>
              <a:rPr lang="en-US" altLang="zh-CN" dirty="0" smtClean="0"/>
              <a:t>1</a:t>
            </a:r>
            <a:r>
              <a:rPr lang="zh-CN" altLang="en-US" dirty="0" smtClean="0"/>
              <a:t>、随机产生一条初始路径</a:t>
            </a:r>
            <a:r>
              <a:rPr lang="en-US" altLang="zh-CN" dirty="0" smtClean="0"/>
              <a:t>T</a:t>
            </a:r>
            <a:r>
              <a:rPr lang="zh-CN" altLang="en-US" dirty="0" smtClean="0"/>
              <a:t>；</a:t>
            </a:r>
            <a:endParaRPr lang="en-US" altLang="zh-CN" dirty="0" smtClean="0"/>
          </a:p>
          <a:p>
            <a:r>
              <a:rPr lang="en-US" altLang="zh-CN" dirty="0" smtClean="0"/>
              <a:t>2</a:t>
            </a:r>
            <a:r>
              <a:rPr lang="zh-CN" altLang="en-US" dirty="0" smtClean="0"/>
              <a:t>、</a:t>
            </a:r>
            <a:r>
              <a:rPr lang="en-US" altLang="zh-CN" dirty="0" smtClean="0"/>
              <a:t>i=1;</a:t>
            </a:r>
          </a:p>
          <a:p>
            <a:r>
              <a:rPr lang="en-US" altLang="zh-CN" dirty="0" smtClean="0"/>
              <a:t>3</a:t>
            </a:r>
            <a:r>
              <a:rPr lang="zh-CN" altLang="en-US" dirty="0" smtClean="0"/>
              <a:t>、在第</a:t>
            </a:r>
            <a:r>
              <a:rPr lang="en-US" altLang="zh-CN" dirty="0" smtClean="0"/>
              <a:t>i</a:t>
            </a:r>
            <a:r>
              <a:rPr lang="zh-CN" altLang="en-US" dirty="0" smtClean="0"/>
              <a:t>步中选择</a:t>
            </a:r>
            <a:endParaRPr lang="en-US" altLang="zh-CN" dirty="0" smtClean="0"/>
          </a:p>
          <a:p>
            <a:endParaRPr lang="en-US" altLang="zh-CN" dirty="0" smtClean="0"/>
          </a:p>
          <a:p>
            <a:r>
              <a:rPr lang="zh-CN" altLang="en-US" dirty="0" smtClean="0"/>
              <a:t>并用</a:t>
            </a:r>
            <a:r>
              <a:rPr lang="en-US" altLang="zh-CN" dirty="0" smtClean="0"/>
              <a:t>y1,y2,…,</a:t>
            </a:r>
            <a:r>
              <a:rPr lang="en-US" altLang="zh-CN" dirty="0" err="1" smtClean="0"/>
              <a:t>yi</a:t>
            </a:r>
            <a:r>
              <a:rPr lang="zh-CN" altLang="en-US" dirty="0" smtClean="0"/>
              <a:t>来代替</a:t>
            </a:r>
            <a:r>
              <a:rPr lang="en-US" altLang="zh-CN" dirty="0" smtClean="0"/>
              <a:t>x1,x2,…,xi</a:t>
            </a:r>
            <a:r>
              <a:rPr lang="zh-CN" altLang="en-US" dirty="0" smtClean="0"/>
              <a:t>；</a:t>
            </a:r>
            <a:endParaRPr lang="en-US" altLang="zh-CN" dirty="0" smtClean="0"/>
          </a:p>
          <a:p>
            <a:r>
              <a:rPr lang="en-US" altLang="zh-CN" dirty="0" smtClean="0"/>
              <a:t>4</a:t>
            </a:r>
            <a:r>
              <a:rPr lang="zh-CN" altLang="en-US" dirty="0" smtClean="0"/>
              <a:t>、如果路径没有得到改善，根据停止规则，转到</a:t>
            </a:r>
            <a:r>
              <a:rPr lang="en-US" altLang="zh-CN" dirty="0" smtClean="0"/>
              <a:t>5</a:t>
            </a:r>
            <a:r>
              <a:rPr lang="zh-CN" altLang="en-US" dirty="0" smtClean="0"/>
              <a:t>；否则令</a:t>
            </a:r>
            <a:r>
              <a:rPr lang="en-US" altLang="zh-CN" dirty="0" smtClean="0"/>
              <a:t>i=i+1</a:t>
            </a:r>
            <a:r>
              <a:rPr lang="zh-CN" altLang="en-US" dirty="0" smtClean="0"/>
              <a:t>，返回</a:t>
            </a:r>
            <a:r>
              <a:rPr lang="en-US" altLang="zh-CN" dirty="0" smtClean="0"/>
              <a:t>3</a:t>
            </a:r>
            <a:r>
              <a:rPr lang="zh-CN" altLang="en-US" dirty="0" smtClean="0"/>
              <a:t>；</a:t>
            </a:r>
            <a:endParaRPr lang="en-US" altLang="zh-CN" dirty="0" smtClean="0"/>
          </a:p>
          <a:p>
            <a:r>
              <a:rPr lang="en-US" altLang="zh-CN" dirty="0" smtClean="0"/>
              <a:t>5</a:t>
            </a:r>
            <a:r>
              <a:rPr lang="zh-CN" altLang="en-US" dirty="0" smtClean="0"/>
              <a:t>、如果在第</a:t>
            </a:r>
            <a:r>
              <a:rPr lang="en-US" altLang="zh-CN" dirty="0" smtClean="0"/>
              <a:t>k</a:t>
            </a:r>
            <a:r>
              <a:rPr lang="zh-CN" altLang="en-US" dirty="0" smtClean="0"/>
              <a:t>步路径得到最好的改善，让</a:t>
            </a:r>
            <a:r>
              <a:rPr lang="en-US" altLang="zh-CN" dirty="0" smtClean="0"/>
              <a:t>i=k</a:t>
            </a:r>
            <a:r>
              <a:rPr lang="zh-CN" altLang="en-US" dirty="0" smtClean="0"/>
              <a:t>，进行</a:t>
            </a:r>
            <a:r>
              <a:rPr lang="en-US" altLang="zh-CN" dirty="0" smtClean="0"/>
              <a:t>k-opt</a:t>
            </a:r>
            <a:r>
              <a:rPr lang="zh-CN" altLang="en-US" dirty="0" smtClean="0"/>
              <a:t>变换，然后再随机产生一条新的初始路径，返回</a:t>
            </a:r>
            <a:r>
              <a:rPr lang="en-US" altLang="zh-CN" dirty="0" smtClean="0"/>
              <a:t>2</a:t>
            </a:r>
            <a:r>
              <a:rPr lang="zh-CN" altLang="en-US" dirty="0" smtClean="0"/>
              <a:t>；否则转到</a:t>
            </a:r>
            <a:r>
              <a:rPr lang="en-US" altLang="zh-CN" dirty="0" smtClean="0"/>
              <a:t>6</a:t>
            </a:r>
            <a:r>
              <a:rPr lang="zh-CN" altLang="en-US" dirty="0" smtClean="0"/>
              <a:t>；</a:t>
            </a:r>
            <a:endParaRPr lang="en-US" altLang="zh-CN" dirty="0" smtClean="0"/>
          </a:p>
          <a:p>
            <a:r>
              <a:rPr lang="en-US" altLang="zh-CN" dirty="0" smtClean="0"/>
              <a:t>6</a:t>
            </a:r>
            <a:r>
              <a:rPr lang="zh-CN" altLang="en-US" dirty="0" smtClean="0"/>
              <a:t>、停止或返回</a:t>
            </a:r>
            <a:r>
              <a:rPr lang="en-US" altLang="zh-CN" dirty="0" smtClean="0"/>
              <a:t>1</a:t>
            </a:r>
          </a:p>
        </p:txBody>
      </p:sp>
      <p:graphicFrame>
        <p:nvGraphicFramePr>
          <p:cNvPr id="4" name="对象 3"/>
          <p:cNvGraphicFramePr>
            <a:graphicFrameLocks noChangeAspect="1"/>
          </p:cNvGraphicFramePr>
          <p:nvPr>
            <p:extLst>
              <p:ext uri="{D42A27DB-BD31-4B8C-83A1-F6EECF244321}">
                <p14:modId xmlns:p14="http://schemas.microsoft.com/office/powerpoint/2010/main" val="2659033664"/>
              </p:ext>
            </p:extLst>
          </p:nvPr>
        </p:nvGraphicFramePr>
        <p:xfrm>
          <a:off x="1331640" y="3068960"/>
          <a:ext cx="5817037" cy="432048"/>
        </p:xfrm>
        <a:graphic>
          <a:graphicData uri="http://schemas.openxmlformats.org/presentationml/2006/ole">
            <mc:AlternateContent xmlns:mc="http://schemas.openxmlformats.org/markup-compatibility/2006">
              <mc:Choice xmlns:v="urn:schemas-microsoft-com:vml" Requires="v">
                <p:oleObj spid="_x0000_s5132" name="公式" r:id="rId3" imgW="2717640" imgH="228600" progId="Equation.3">
                  <p:embed/>
                </p:oleObj>
              </mc:Choice>
              <mc:Fallback>
                <p:oleObj name="公式" r:id="rId3" imgW="2717640" imgH="228600" progId="Equation.3">
                  <p:embed/>
                  <p:pic>
                    <p:nvPicPr>
                      <p:cNvPr id="0" name=""/>
                      <p:cNvPicPr/>
                      <p:nvPr/>
                    </p:nvPicPr>
                    <p:blipFill>
                      <a:blip r:embed="rId4"/>
                      <a:stretch>
                        <a:fillRect/>
                      </a:stretch>
                    </p:blipFill>
                    <p:spPr>
                      <a:xfrm>
                        <a:off x="1331640" y="3068960"/>
                        <a:ext cx="5817037" cy="432048"/>
                      </a:xfrm>
                      <a:prstGeom prst="rect">
                        <a:avLst/>
                      </a:prstGeom>
                    </p:spPr>
                  </p:pic>
                </p:oleObj>
              </mc:Fallback>
            </mc:AlternateContent>
          </a:graphicData>
        </a:graphic>
      </p:graphicFrame>
    </p:spTree>
    <p:extLst>
      <p:ext uri="{BB962C8B-B14F-4D97-AF65-F5344CB8AC3E}">
        <p14:creationId xmlns:p14="http://schemas.microsoft.com/office/powerpoint/2010/main" val="3225801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r>
              <a:rPr lang="zh-CN" altLang="en-US" dirty="0" smtClean="0"/>
              <a:t>结果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91615199"/>
              </p:ext>
            </p:extLst>
          </p:nvPr>
        </p:nvGraphicFramePr>
        <p:xfrm>
          <a:off x="1115616" y="2636912"/>
          <a:ext cx="6768752" cy="2263120"/>
        </p:xfrm>
        <a:graphic>
          <a:graphicData uri="http://schemas.openxmlformats.org/drawingml/2006/table">
            <a:tbl>
              <a:tblPr firstRow="1" bandRow="1">
                <a:tableStyleId>{5C22544A-7EE6-4342-B048-85BDC9FD1C3A}</a:tableStyleId>
              </a:tblPr>
              <a:tblGrid>
                <a:gridCol w="1692188"/>
                <a:gridCol w="1692188"/>
                <a:gridCol w="1692188"/>
                <a:gridCol w="1692188"/>
              </a:tblGrid>
              <a:tr h="720080">
                <a:tc>
                  <a:txBody>
                    <a:bodyPr/>
                    <a:lstStyle/>
                    <a:p>
                      <a:endParaRPr lang="zh-CN" altLang="en-US" dirty="0"/>
                    </a:p>
                  </a:txBody>
                  <a:tcPr/>
                </a:tc>
                <a:tc>
                  <a:txBody>
                    <a:bodyPr/>
                    <a:lstStyle/>
                    <a:p>
                      <a:r>
                        <a:rPr lang="zh-CN" altLang="en-US" sz="2400" kern="1200" dirty="0" smtClean="0">
                          <a:solidFill>
                            <a:schemeClr val="dk1"/>
                          </a:solidFill>
                          <a:latin typeface="+mn-lt"/>
                          <a:ea typeface="+mn-ea"/>
                          <a:cs typeface="+mn-cs"/>
                        </a:rPr>
                        <a:t>已知最优解</a:t>
                      </a:r>
                      <a:endParaRPr lang="zh-CN" altLang="en-US" sz="2400" kern="1200" dirty="0">
                        <a:solidFill>
                          <a:schemeClr val="dk1"/>
                        </a:solidFill>
                        <a:latin typeface="+mn-lt"/>
                        <a:ea typeface="+mn-ea"/>
                        <a:cs typeface="+mn-cs"/>
                      </a:endParaRPr>
                    </a:p>
                  </a:txBody>
                  <a:tcPr/>
                </a:tc>
                <a:tc>
                  <a:txBody>
                    <a:bodyPr/>
                    <a:lstStyle/>
                    <a:p>
                      <a:r>
                        <a:rPr lang="zh-CN" altLang="en-US" sz="2400" b="1" kern="1200" dirty="0" smtClean="0">
                          <a:solidFill>
                            <a:schemeClr val="dk1"/>
                          </a:solidFill>
                          <a:latin typeface="+mn-lt"/>
                          <a:ea typeface="+mn-ea"/>
                          <a:cs typeface="+mn-cs"/>
                        </a:rPr>
                        <a:t>测试最优解</a:t>
                      </a:r>
                      <a:endParaRPr lang="zh-CN" altLang="en-US" sz="2400" b="1" kern="1200" dirty="0">
                        <a:solidFill>
                          <a:schemeClr val="dk1"/>
                        </a:solidFill>
                        <a:latin typeface="+mn-lt"/>
                        <a:ea typeface="+mn-ea"/>
                        <a:cs typeface="+mn-cs"/>
                      </a:endParaRPr>
                    </a:p>
                  </a:txBody>
                  <a:tcPr/>
                </a:tc>
                <a:tc>
                  <a:txBody>
                    <a:bodyPr/>
                    <a:lstStyle/>
                    <a:p>
                      <a:r>
                        <a:rPr lang="zh-CN" altLang="en-US" sz="2400" b="1" kern="1200" dirty="0" smtClean="0">
                          <a:solidFill>
                            <a:schemeClr val="dk1"/>
                          </a:solidFill>
                          <a:latin typeface="+mn-lt"/>
                          <a:ea typeface="+mn-ea"/>
                          <a:cs typeface="+mn-cs"/>
                        </a:rPr>
                        <a:t>测试耗时</a:t>
                      </a:r>
                      <a:endParaRPr lang="zh-CN" altLang="en-US" sz="2400" b="1" kern="1200" dirty="0">
                        <a:solidFill>
                          <a:schemeClr val="dk1"/>
                        </a:solidFill>
                        <a:latin typeface="+mn-lt"/>
                        <a:ea typeface="+mn-ea"/>
                        <a:cs typeface="+mn-cs"/>
                      </a:endParaRPr>
                    </a:p>
                  </a:txBody>
                  <a:tcPr/>
                </a:tc>
              </a:tr>
              <a:tr h="720080">
                <a:tc>
                  <a:txBody>
                    <a:bodyPr/>
                    <a:lstStyle/>
                    <a:p>
                      <a:r>
                        <a:rPr lang="en-US" altLang="zh-CN" sz="2400" dirty="0" smtClean="0"/>
                        <a:t>ATT48</a:t>
                      </a:r>
                      <a:endParaRPr lang="zh-CN" altLang="en-US" sz="2400" dirty="0"/>
                    </a:p>
                  </a:txBody>
                  <a:tcPr/>
                </a:tc>
                <a:tc>
                  <a:txBody>
                    <a:bodyPr/>
                    <a:lstStyle/>
                    <a:p>
                      <a:r>
                        <a:rPr lang="en-US" altLang="zh-CN" sz="2400" b="1" kern="1200" dirty="0" smtClean="0">
                          <a:solidFill>
                            <a:schemeClr val="dk1"/>
                          </a:solidFill>
                          <a:latin typeface="+mn-lt"/>
                          <a:ea typeface="+mn-ea"/>
                          <a:cs typeface="+mn-cs"/>
                        </a:rPr>
                        <a:t>33522</a:t>
                      </a:r>
                      <a:endParaRPr lang="zh-CN" altLang="en-US" sz="2400" b="1" kern="1200" dirty="0">
                        <a:solidFill>
                          <a:schemeClr val="dk1"/>
                        </a:solidFill>
                        <a:latin typeface="+mn-lt"/>
                        <a:ea typeface="+mn-ea"/>
                        <a:cs typeface="+mn-cs"/>
                      </a:endParaRPr>
                    </a:p>
                  </a:txBody>
                  <a:tcPr/>
                </a:tc>
                <a:tc>
                  <a:txBody>
                    <a:bodyPr/>
                    <a:lstStyle/>
                    <a:p>
                      <a:r>
                        <a:rPr lang="en-US" altLang="zh-CN" sz="2400" b="1" kern="1200" dirty="0" smtClean="0">
                          <a:solidFill>
                            <a:schemeClr val="dk1"/>
                          </a:solidFill>
                          <a:latin typeface="+mn-lt"/>
                          <a:ea typeface="+mn-ea"/>
                          <a:cs typeface="+mn-cs"/>
                        </a:rPr>
                        <a:t>35148.48</a:t>
                      </a:r>
                      <a:endParaRPr lang="zh-CN" altLang="en-US" sz="2400" b="1" kern="1200" dirty="0">
                        <a:solidFill>
                          <a:schemeClr val="dk1"/>
                        </a:solidFill>
                        <a:latin typeface="+mn-lt"/>
                        <a:ea typeface="+mn-ea"/>
                        <a:cs typeface="+mn-cs"/>
                      </a:endParaRPr>
                    </a:p>
                  </a:txBody>
                  <a:tcPr/>
                </a:tc>
                <a:tc>
                  <a:txBody>
                    <a:bodyPr/>
                    <a:lstStyle/>
                    <a:p>
                      <a:r>
                        <a:rPr lang="en-US" altLang="zh-CN" sz="2400" b="1" kern="1200" dirty="0" smtClean="0">
                          <a:solidFill>
                            <a:schemeClr val="dk1"/>
                          </a:solidFill>
                          <a:latin typeface="+mn-lt"/>
                          <a:ea typeface="+mn-ea"/>
                          <a:cs typeface="+mn-cs"/>
                        </a:rPr>
                        <a:t>2s69</a:t>
                      </a:r>
                      <a:endParaRPr lang="zh-CN" altLang="en-US" sz="2400" b="1" kern="1200" dirty="0">
                        <a:solidFill>
                          <a:schemeClr val="dk1"/>
                        </a:solidFill>
                        <a:latin typeface="+mn-lt"/>
                        <a:ea typeface="+mn-ea"/>
                        <a:cs typeface="+mn-cs"/>
                      </a:endParaRPr>
                    </a:p>
                  </a:txBody>
                  <a:tcPr/>
                </a:tc>
              </a:tr>
              <a:tr h="720080">
                <a:tc>
                  <a:txBody>
                    <a:bodyPr/>
                    <a:lstStyle/>
                    <a:p>
                      <a:r>
                        <a:rPr lang="en-US" altLang="zh-CN" sz="2400" kern="1200" dirty="0" smtClean="0">
                          <a:solidFill>
                            <a:schemeClr val="dk1"/>
                          </a:solidFill>
                          <a:latin typeface="+mn-lt"/>
                          <a:ea typeface="+mn-ea"/>
                          <a:cs typeface="+mn-cs"/>
                        </a:rPr>
                        <a:t>EIL51</a:t>
                      </a:r>
                      <a:endParaRPr lang="zh-CN" altLang="en-US" sz="2400" kern="1200" dirty="0">
                        <a:solidFill>
                          <a:schemeClr val="dk1"/>
                        </a:solidFill>
                        <a:latin typeface="+mn-lt"/>
                        <a:ea typeface="+mn-ea"/>
                        <a:cs typeface="+mn-cs"/>
                      </a:endParaRPr>
                    </a:p>
                  </a:txBody>
                  <a:tcPr/>
                </a:tc>
                <a:tc>
                  <a:txBody>
                    <a:bodyPr/>
                    <a:lstStyle/>
                    <a:p>
                      <a:r>
                        <a:rPr lang="en-US" altLang="zh-CN" sz="2400" b="1" kern="1200" dirty="0" smtClean="0">
                          <a:solidFill>
                            <a:schemeClr val="dk1"/>
                          </a:solidFill>
                          <a:latin typeface="+mn-lt"/>
                          <a:ea typeface="+mn-ea"/>
                          <a:cs typeface="+mn-cs"/>
                        </a:rPr>
                        <a:t>426</a:t>
                      </a:r>
                      <a:endParaRPr lang="zh-CN" altLang="en-US" sz="2400" b="1" kern="1200" dirty="0">
                        <a:solidFill>
                          <a:schemeClr val="dk1"/>
                        </a:solidFill>
                        <a:latin typeface="+mn-lt"/>
                        <a:ea typeface="+mn-ea"/>
                        <a:cs typeface="+mn-cs"/>
                      </a:endParaRPr>
                    </a:p>
                  </a:txBody>
                  <a:tcPr/>
                </a:tc>
                <a:tc>
                  <a:txBody>
                    <a:bodyPr/>
                    <a:lstStyle/>
                    <a:p>
                      <a:r>
                        <a:rPr lang="en-US" altLang="zh-CN" sz="2400" b="1" kern="1200" dirty="0" smtClean="0">
                          <a:solidFill>
                            <a:schemeClr val="dk1"/>
                          </a:solidFill>
                          <a:latin typeface="+mn-lt"/>
                          <a:ea typeface="+mn-ea"/>
                          <a:cs typeface="+mn-cs"/>
                        </a:rPr>
                        <a:t>445.85</a:t>
                      </a:r>
                      <a:endParaRPr lang="zh-CN" altLang="en-US" sz="2400" b="1" kern="1200" dirty="0">
                        <a:solidFill>
                          <a:schemeClr val="dk1"/>
                        </a:solidFill>
                        <a:latin typeface="+mn-lt"/>
                        <a:ea typeface="+mn-ea"/>
                        <a:cs typeface="+mn-cs"/>
                      </a:endParaRPr>
                    </a:p>
                  </a:txBody>
                  <a:tcPr/>
                </a:tc>
                <a:tc>
                  <a:txBody>
                    <a:bodyPr/>
                    <a:lstStyle/>
                    <a:p>
                      <a:r>
                        <a:rPr lang="en-US" altLang="zh-CN" sz="2400" b="1" kern="1200" dirty="0" smtClean="0">
                          <a:solidFill>
                            <a:schemeClr val="dk1"/>
                          </a:solidFill>
                          <a:latin typeface="+mn-lt"/>
                          <a:ea typeface="+mn-ea"/>
                          <a:cs typeface="+mn-cs"/>
                        </a:rPr>
                        <a:t>3s21</a:t>
                      </a:r>
                      <a:endParaRPr lang="zh-CN" altLang="en-US" sz="2400" b="1"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1333402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任务二：带时间窗的路径优化</a:t>
            </a:r>
            <a:endParaRPr lang="zh-CN" altLang="en-US" dirty="0"/>
          </a:p>
        </p:txBody>
      </p:sp>
      <p:sp>
        <p:nvSpPr>
          <p:cNvPr id="3" name="内容占位符 2"/>
          <p:cNvSpPr>
            <a:spLocks noGrp="1"/>
          </p:cNvSpPr>
          <p:nvPr>
            <p:ph sz="quarter" idx="13"/>
          </p:nvPr>
        </p:nvSpPr>
        <p:spPr>
          <a:xfrm>
            <a:off x="611560" y="1124744"/>
            <a:ext cx="8153400" cy="4368800"/>
          </a:xfrm>
        </p:spPr>
        <p:txBody>
          <a:bodyPr/>
          <a:lstStyle/>
          <a:p>
            <a:r>
              <a:rPr lang="zh-CN" altLang="en-US" dirty="0" smtClean="0"/>
              <a:t>数学模型</a:t>
            </a:r>
            <a:endParaRPr lang="en-US" altLang="zh-CN"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13214221"/>
              </p:ext>
            </p:extLst>
          </p:nvPr>
        </p:nvGraphicFramePr>
        <p:xfrm>
          <a:off x="899592" y="1628800"/>
          <a:ext cx="7560840" cy="5229200"/>
        </p:xfrm>
        <a:graphic>
          <a:graphicData uri="http://schemas.openxmlformats.org/presentationml/2006/ole">
            <mc:AlternateContent xmlns:mc="http://schemas.openxmlformats.org/markup-compatibility/2006">
              <mc:Choice xmlns:v="urn:schemas-microsoft-com:vml" Requires="v">
                <p:oleObj spid="_x0000_s3092" name="公式" r:id="rId3" imgW="3136680" imgH="4114800" progId="Equation.3">
                  <p:embed/>
                </p:oleObj>
              </mc:Choice>
              <mc:Fallback>
                <p:oleObj name="公式" r:id="rId3" imgW="3136680" imgH="4114800" progId="Equation.3">
                  <p:embed/>
                  <p:pic>
                    <p:nvPicPr>
                      <p:cNvPr id="0" name="对象 3"/>
                      <p:cNvPicPr>
                        <a:picLocks noChangeAspect="1" noChangeArrowheads="1"/>
                      </p:cNvPicPr>
                      <p:nvPr/>
                    </p:nvPicPr>
                    <p:blipFill>
                      <a:blip r:embed="rId4"/>
                      <a:srcRect/>
                      <a:stretch>
                        <a:fillRect/>
                      </a:stretch>
                    </p:blipFill>
                    <p:spPr bwMode="auto">
                      <a:xfrm>
                        <a:off x="899592" y="1628800"/>
                        <a:ext cx="7560840" cy="5229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53533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任务二：带时间窗的路径优化</a:t>
            </a:r>
            <a:endParaRPr lang="zh-CN" altLang="en-US" dirty="0"/>
          </a:p>
        </p:txBody>
      </p:sp>
      <p:sp>
        <p:nvSpPr>
          <p:cNvPr id="3" name="内容占位符 2"/>
          <p:cNvSpPr>
            <a:spLocks noGrp="1"/>
          </p:cNvSpPr>
          <p:nvPr>
            <p:ph sz="quarter" idx="13"/>
          </p:nvPr>
        </p:nvSpPr>
        <p:spPr/>
        <p:txBody>
          <a:bodyPr/>
          <a:lstStyle/>
          <a:p>
            <a:r>
              <a:rPr lang="zh-CN" altLang="en-US" dirty="0" smtClean="0"/>
              <a:t>求解过程</a:t>
            </a:r>
            <a:endParaRPr lang="en-US" altLang="zh-CN" dirty="0" smtClean="0"/>
          </a:p>
          <a:p>
            <a:r>
              <a:rPr lang="zh-CN" altLang="en-US" dirty="0" smtClean="0"/>
              <a:t>在任务一的目标函数里加上</a:t>
            </a:r>
            <a:endParaRPr lang="en-US" altLang="zh-CN" dirty="0" smtClean="0"/>
          </a:p>
          <a:p>
            <a:pPr marL="0" indent="0">
              <a:buNone/>
            </a:pPr>
            <a:r>
              <a:rPr lang="en-US" altLang="zh-CN" dirty="0" err="1" smtClean="0"/>
              <a:t>time_cost</a:t>
            </a:r>
            <a:r>
              <a:rPr lang="zh-CN" altLang="en-US" dirty="0" smtClean="0"/>
              <a:t>函数即可</a:t>
            </a:r>
            <a:endParaRPr lang="zh-CN" altLang="en-US" dirty="0"/>
          </a:p>
        </p:txBody>
      </p:sp>
      <p:pic>
        <p:nvPicPr>
          <p:cNvPr id="6146" name="Picture 2" descr="C:\Users\wangli\Desktop\QQ截图201305171735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558" y="980728"/>
            <a:ext cx="3067050" cy="553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632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r>
              <a:rPr lang="zh-CN" altLang="en-US" dirty="0" smtClean="0"/>
              <a:t>结果</a:t>
            </a:r>
            <a:endParaRPr lang="en-US" altLang="zh-CN" dirty="0" smtClean="0"/>
          </a:p>
          <a:p>
            <a:pPr marL="0" indent="0">
              <a:buNone/>
            </a:pPr>
            <a:r>
              <a:rPr lang="en-US" altLang="zh-CN" dirty="0"/>
              <a:t> </a:t>
            </a:r>
            <a:r>
              <a:rPr lang="zh-CN" altLang="en-US" dirty="0" smtClean="0"/>
              <a:t>这个直接用给的数据，所以没有比较结果。</a:t>
            </a:r>
            <a:endParaRPr lang="en-US" altLang="zh-CN" dirty="0" smtClean="0"/>
          </a:p>
          <a:p>
            <a:pPr marL="0" indent="0">
              <a:buNone/>
            </a:pP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843290"/>
            <a:ext cx="2088232" cy="371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1927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704850"/>
            <a:ext cx="8229600" cy="1143000"/>
          </a:xfrm>
          <a:prstGeom prst="rect">
            <a:avLst/>
          </a:prstGeom>
        </p:spPr>
        <p:txBody>
          <a:bodyPr vert="horz" anchor="b">
            <a:noAutofit/>
          </a:bodyPr>
          <a:lstStyle>
            <a:lvl1pPr algn="l" rtl="0" eaLnBrk="0" fontAlgn="base" hangingPunct="0">
              <a:spcBef>
                <a:spcPct val="0"/>
              </a:spcBef>
              <a:spcAft>
                <a:spcPct val="0"/>
              </a:spcAft>
              <a:defRPr sz="2400" kern="1200">
                <a:solidFill>
                  <a:schemeClr val="tx2"/>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2400">
                <a:solidFill>
                  <a:schemeClr val="tx2"/>
                </a:solidFill>
                <a:latin typeface="Tw Cen MT" pitchFamily="34" charset="0"/>
                <a:ea typeface="华文仿宋" pitchFamily="2" charset="-122"/>
              </a:defRPr>
            </a:lvl2pPr>
            <a:lvl3pPr algn="l" rtl="0" eaLnBrk="0" fontAlgn="base" hangingPunct="0">
              <a:spcBef>
                <a:spcPct val="0"/>
              </a:spcBef>
              <a:spcAft>
                <a:spcPct val="0"/>
              </a:spcAft>
              <a:defRPr sz="2400">
                <a:solidFill>
                  <a:schemeClr val="tx2"/>
                </a:solidFill>
                <a:latin typeface="Tw Cen MT" pitchFamily="34" charset="0"/>
                <a:ea typeface="华文仿宋" pitchFamily="2" charset="-122"/>
              </a:defRPr>
            </a:lvl3pPr>
            <a:lvl4pPr algn="l" rtl="0" eaLnBrk="0" fontAlgn="base" hangingPunct="0">
              <a:spcBef>
                <a:spcPct val="0"/>
              </a:spcBef>
              <a:spcAft>
                <a:spcPct val="0"/>
              </a:spcAft>
              <a:defRPr sz="2400">
                <a:solidFill>
                  <a:schemeClr val="tx2"/>
                </a:solidFill>
                <a:latin typeface="Tw Cen MT" pitchFamily="34" charset="0"/>
                <a:ea typeface="华文仿宋" pitchFamily="2" charset="-122"/>
              </a:defRPr>
            </a:lvl4pPr>
            <a:lvl5pPr algn="l" rtl="0" eaLnBrk="0" fontAlgn="base" hangingPunct="0">
              <a:spcBef>
                <a:spcPct val="0"/>
              </a:spcBef>
              <a:spcAft>
                <a:spcPct val="0"/>
              </a:spcAft>
              <a:defRPr sz="2400">
                <a:solidFill>
                  <a:schemeClr val="tx2"/>
                </a:solidFill>
                <a:latin typeface="Tw Cen MT" pitchFamily="34" charset="0"/>
                <a:ea typeface="华文仿宋" pitchFamily="2" charset="-122"/>
              </a:defRPr>
            </a:lvl5pPr>
            <a:lvl6pPr marL="457200" algn="l" rtl="0" fontAlgn="base">
              <a:spcBef>
                <a:spcPct val="0"/>
              </a:spcBef>
              <a:spcAft>
                <a:spcPct val="0"/>
              </a:spcAft>
              <a:defRPr sz="2400">
                <a:solidFill>
                  <a:schemeClr val="tx2"/>
                </a:solidFill>
                <a:latin typeface="Tw Cen MT" pitchFamily="34" charset="0"/>
              </a:defRPr>
            </a:lvl6pPr>
            <a:lvl7pPr marL="914400" algn="l" rtl="0" fontAlgn="base">
              <a:spcBef>
                <a:spcPct val="0"/>
              </a:spcBef>
              <a:spcAft>
                <a:spcPct val="0"/>
              </a:spcAft>
              <a:defRPr sz="2400">
                <a:solidFill>
                  <a:schemeClr val="tx2"/>
                </a:solidFill>
                <a:latin typeface="Tw Cen MT" pitchFamily="34" charset="0"/>
              </a:defRPr>
            </a:lvl7pPr>
            <a:lvl8pPr marL="1371600" algn="l" rtl="0" fontAlgn="base">
              <a:spcBef>
                <a:spcPct val="0"/>
              </a:spcBef>
              <a:spcAft>
                <a:spcPct val="0"/>
              </a:spcAft>
              <a:defRPr sz="2400">
                <a:solidFill>
                  <a:schemeClr val="tx2"/>
                </a:solidFill>
                <a:latin typeface="Tw Cen MT" pitchFamily="34" charset="0"/>
              </a:defRPr>
            </a:lvl8pPr>
            <a:lvl9pPr marL="1828800" algn="l" rtl="0" fontAlgn="base">
              <a:spcBef>
                <a:spcPct val="0"/>
              </a:spcBef>
              <a:spcAft>
                <a:spcPct val="0"/>
              </a:spcAft>
              <a:defRPr sz="2400">
                <a:solidFill>
                  <a:schemeClr val="tx2"/>
                </a:solidFill>
                <a:latin typeface="Tw Cen MT" pitchFamily="34" charset="0"/>
              </a:defRPr>
            </a:lvl9pPr>
            <a:extLst/>
          </a:lstStyle>
          <a:p>
            <a:pPr eaLnBrk="1" hangingPunct="1">
              <a:defRPr/>
            </a:pPr>
            <a:r>
              <a:rPr lang="zh-CN" altLang="en-US" sz="3200" dirty="0" smtClean="0">
                <a:solidFill>
                  <a:schemeClr val="bg2">
                    <a:lumMod val="10000"/>
                  </a:schemeClr>
                </a:solidFill>
              </a:rPr>
              <a:t>致谢</a:t>
            </a:r>
            <a:endParaRPr lang="zh-CN" altLang="en-US" dirty="0">
              <a:solidFill>
                <a:schemeClr val="bg2">
                  <a:lumMod val="10000"/>
                </a:schemeClr>
              </a:solidFill>
            </a:endParaRPr>
          </a:p>
        </p:txBody>
      </p:sp>
      <p:sp>
        <p:nvSpPr>
          <p:cNvPr id="7" name="内容占位符 2"/>
          <p:cNvSpPr txBox="1">
            <a:spLocks/>
          </p:cNvSpPr>
          <p:nvPr/>
        </p:nvSpPr>
        <p:spPr>
          <a:xfrm>
            <a:off x="457200" y="1935163"/>
            <a:ext cx="8229600" cy="4389437"/>
          </a:xfrm>
          <a:prstGeom prst="rect">
            <a:avLst/>
          </a:prstGeom>
        </p:spPr>
        <p:txBody>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0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16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16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gn="ctr" eaLnBrk="1" hangingPunct="1">
              <a:buFont typeface="Wingdings 2" panose="05020102010507070707" pitchFamily="18" charset="2"/>
              <a:buNone/>
            </a:pPr>
            <a:r>
              <a:rPr lang="zh-CN" altLang="en-US" sz="8000" dirty="0" smtClean="0">
                <a:latin typeface="隶书" panose="02010509060101010101" pitchFamily="49" charset="-122"/>
                <a:ea typeface="隶书" panose="02010509060101010101" pitchFamily="49" charset="-122"/>
              </a:rPr>
              <a:t>欢迎各位老师的批评与指正</a:t>
            </a:r>
          </a:p>
        </p:txBody>
      </p:sp>
    </p:spTree>
    <p:extLst>
      <p:ext uri="{BB962C8B-B14F-4D97-AF65-F5344CB8AC3E}">
        <p14:creationId xmlns:p14="http://schemas.microsoft.com/office/powerpoint/2010/main" val="4226797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zh-CN" altLang="en-US" b="1" dirty="0" smtClean="0">
                <a:solidFill>
                  <a:srgbClr val="C00000"/>
                </a:solidFill>
              </a:rPr>
              <a:t>问题背景</a:t>
            </a:r>
            <a:endParaRPr lang="zh-CN" altLang="en-US" b="1" dirty="0">
              <a:solidFill>
                <a:srgbClr val="C00000"/>
              </a:solidFill>
            </a:endParaRPr>
          </a:p>
        </p:txBody>
      </p:sp>
      <p:sp>
        <p:nvSpPr>
          <p:cNvPr id="9219" name="Content Placeholder 2"/>
          <p:cNvSpPr>
            <a:spLocks noGrp="1"/>
          </p:cNvSpPr>
          <p:nvPr>
            <p:ph sz="quarter" idx="13"/>
          </p:nvPr>
        </p:nvSpPr>
        <p:spPr>
          <a:xfrm>
            <a:off x="609600" y="1234440"/>
            <a:ext cx="8153400" cy="4937760"/>
          </a:xfrm>
        </p:spPr>
        <p:txBody>
          <a:bodyPr/>
          <a:lstStyle/>
          <a:p>
            <a:r>
              <a:rPr lang="zh-CN" altLang="en-US" dirty="0" smtClean="0">
                <a:solidFill>
                  <a:srgbClr val="C00000"/>
                </a:solidFill>
              </a:rPr>
              <a:t>货物配送路线问题，即寻求一条路径，使其经过所有的配送点，并满足一定要求。（这里初始路径给定，即对其进行局部优化）</a:t>
            </a:r>
            <a:endParaRPr lang="en-US" altLang="zh-CN" dirty="0" smtClean="0">
              <a:solidFill>
                <a:srgbClr val="C00000"/>
              </a:solidFill>
            </a:endParaRPr>
          </a:p>
          <a:p>
            <a:r>
              <a:rPr lang="zh-CN" altLang="en-US" dirty="0" smtClean="0">
                <a:solidFill>
                  <a:srgbClr val="C00000"/>
                </a:solidFill>
              </a:rPr>
              <a:t>任务描述</a:t>
            </a:r>
            <a:endParaRPr lang="en-US" altLang="zh-CN" dirty="0" smtClean="0">
              <a:solidFill>
                <a:srgbClr val="C00000"/>
              </a:solidFill>
            </a:endParaRPr>
          </a:p>
          <a:p>
            <a:pPr lvl="1"/>
            <a:r>
              <a:rPr lang="zh-CN" altLang="en-US" dirty="0">
                <a:solidFill>
                  <a:srgbClr val="C00000"/>
                </a:solidFill>
              </a:rPr>
              <a:t>最</a:t>
            </a:r>
            <a:r>
              <a:rPr lang="zh-CN" altLang="en-US" dirty="0" smtClean="0">
                <a:solidFill>
                  <a:srgbClr val="C00000"/>
                </a:solidFill>
              </a:rPr>
              <a:t>短路径（时间）优化</a:t>
            </a:r>
            <a:endParaRPr lang="en-US" altLang="zh-CN" dirty="0" smtClean="0">
              <a:solidFill>
                <a:srgbClr val="C00000"/>
              </a:solidFill>
            </a:endParaRPr>
          </a:p>
          <a:p>
            <a:pPr lvl="1"/>
            <a:r>
              <a:rPr lang="zh-CN" altLang="en-US" dirty="0" smtClean="0">
                <a:solidFill>
                  <a:srgbClr val="C00000"/>
                </a:solidFill>
              </a:rPr>
              <a:t>时间窗口优化</a:t>
            </a:r>
            <a:endParaRPr lang="en-US" altLang="zh-CN" dirty="0" smtClean="0">
              <a:solidFill>
                <a:srgbClr val="C00000"/>
              </a:solidFill>
            </a:endParaRPr>
          </a:p>
          <a:p>
            <a:r>
              <a:rPr lang="zh-CN" altLang="en-US" dirty="0" smtClean="0">
                <a:solidFill>
                  <a:srgbClr val="C00000"/>
                </a:solidFill>
              </a:rPr>
              <a:t>性能要求（以</a:t>
            </a:r>
            <a:r>
              <a:rPr lang="en-US" altLang="zh-CN" dirty="0" smtClean="0">
                <a:solidFill>
                  <a:srgbClr val="C00000"/>
                </a:solidFill>
              </a:rPr>
              <a:t>50</a:t>
            </a:r>
            <a:r>
              <a:rPr lang="zh-CN" altLang="en-US" dirty="0" smtClean="0">
                <a:solidFill>
                  <a:srgbClr val="C00000"/>
                </a:solidFill>
              </a:rPr>
              <a:t>个节点的线路为例）</a:t>
            </a:r>
            <a:endParaRPr lang="en-US" altLang="zh-CN" dirty="0" smtClean="0">
              <a:solidFill>
                <a:srgbClr val="C00000"/>
              </a:solidFill>
            </a:endParaRPr>
          </a:p>
          <a:p>
            <a:pPr lvl="1"/>
            <a:r>
              <a:rPr lang="zh-CN" altLang="en-US" dirty="0" smtClean="0">
                <a:solidFill>
                  <a:srgbClr val="C00000"/>
                </a:solidFill>
              </a:rPr>
              <a:t>最短路径：不超过</a:t>
            </a:r>
            <a:r>
              <a:rPr lang="en-US" altLang="zh-CN" dirty="0" smtClean="0">
                <a:solidFill>
                  <a:srgbClr val="C00000"/>
                </a:solidFill>
              </a:rPr>
              <a:t>1</a:t>
            </a:r>
            <a:r>
              <a:rPr lang="zh-CN" altLang="en-US" dirty="0" smtClean="0">
                <a:solidFill>
                  <a:srgbClr val="C00000"/>
                </a:solidFill>
              </a:rPr>
              <a:t>秒钟</a:t>
            </a:r>
            <a:endParaRPr lang="en-US" altLang="zh-CN" dirty="0" smtClean="0">
              <a:solidFill>
                <a:srgbClr val="C00000"/>
              </a:solidFill>
            </a:endParaRPr>
          </a:p>
          <a:p>
            <a:pPr lvl="1"/>
            <a:r>
              <a:rPr lang="zh-CN" altLang="en-US" dirty="0" smtClean="0">
                <a:solidFill>
                  <a:srgbClr val="C00000"/>
                </a:solidFill>
              </a:rPr>
              <a:t>带时间窗口的最短路径：不超过</a:t>
            </a:r>
            <a:r>
              <a:rPr lang="en-US" altLang="zh-CN" dirty="0" smtClean="0">
                <a:solidFill>
                  <a:srgbClr val="C00000"/>
                </a:solidFill>
              </a:rPr>
              <a:t>5</a:t>
            </a:r>
            <a:r>
              <a:rPr lang="zh-CN" altLang="en-US" dirty="0" smtClean="0">
                <a:solidFill>
                  <a:srgbClr val="C00000"/>
                </a:solidFill>
              </a:rPr>
              <a:t>秒钟</a:t>
            </a:r>
            <a:endParaRPr lang="en-US" altLang="zh-CN" dirty="0" smtClean="0">
              <a:solidFill>
                <a:srgbClr val="C00000"/>
              </a:solidFill>
            </a:endParaRPr>
          </a:p>
          <a:p>
            <a:r>
              <a:rPr lang="zh-CN" altLang="en-US" dirty="0" smtClean="0">
                <a:solidFill>
                  <a:srgbClr val="C00000"/>
                </a:solidFill>
              </a:rPr>
              <a:t>程序要求</a:t>
            </a:r>
            <a:endParaRPr lang="en-US" altLang="zh-CN" dirty="0" smtClean="0">
              <a:solidFill>
                <a:srgbClr val="C00000"/>
              </a:solidFill>
            </a:endParaRPr>
          </a:p>
          <a:p>
            <a:pPr lvl="1"/>
            <a:r>
              <a:rPr lang="zh-CN" altLang="en-US" dirty="0" smtClean="0">
                <a:solidFill>
                  <a:srgbClr val="C00000"/>
                </a:solidFill>
              </a:rPr>
              <a:t>源码用</a:t>
            </a:r>
            <a:r>
              <a:rPr lang="en-US" altLang="zh-CN" dirty="0" smtClean="0">
                <a:solidFill>
                  <a:srgbClr val="C00000"/>
                </a:solidFill>
              </a:rPr>
              <a:t>ORACLE</a:t>
            </a:r>
            <a:r>
              <a:rPr lang="zh-CN" altLang="en-US" dirty="0" smtClean="0">
                <a:solidFill>
                  <a:srgbClr val="C00000"/>
                </a:solidFill>
              </a:rPr>
              <a:t>存储过程或</a:t>
            </a:r>
            <a:r>
              <a:rPr lang="en-US" altLang="zh-CN" dirty="0" smtClean="0">
                <a:solidFill>
                  <a:srgbClr val="C00000"/>
                </a:solidFill>
              </a:rPr>
              <a:t>JAVA</a:t>
            </a:r>
            <a:r>
              <a:rPr lang="zh-CN" altLang="en-US" dirty="0" smtClean="0">
                <a:solidFill>
                  <a:srgbClr val="C00000"/>
                </a:solidFill>
              </a:rPr>
              <a:t>编写</a:t>
            </a:r>
            <a:endParaRPr lang="en-US" altLang="zh-CN" dirty="0" smtClean="0">
              <a:solidFill>
                <a:srgbClr val="C00000"/>
              </a:solidFill>
            </a:endParaRPr>
          </a:p>
        </p:txBody>
      </p:sp>
    </p:spTree>
    <p:extLst>
      <p:ext uri="{BB962C8B-B14F-4D97-AF65-F5344CB8AC3E}">
        <p14:creationId xmlns:p14="http://schemas.microsoft.com/office/powerpoint/2010/main" val="2604682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p:sp>
        <p:nvSpPr>
          <p:cNvPr id="3" name="内容占位符 2"/>
          <p:cNvSpPr>
            <a:spLocks noGrp="1"/>
          </p:cNvSpPr>
          <p:nvPr>
            <p:ph sz="quarter" idx="13"/>
          </p:nvPr>
        </p:nvSpPr>
        <p:spPr/>
        <p:txBody>
          <a:bodyPr/>
          <a:lstStyle/>
          <a:p>
            <a:r>
              <a:rPr lang="zh-CN" altLang="en-US" dirty="0" smtClean="0"/>
              <a:t>时间窗，是指在车辆路径问题中，作为具有需求的每个顾客点以及配送中心都给定了相应地服务时间范围</a:t>
            </a:r>
            <a:r>
              <a:rPr lang="en-US" altLang="zh-CN" dirty="0" smtClean="0"/>
              <a:t>[</a:t>
            </a:r>
            <a:r>
              <a:rPr lang="en-US" altLang="zh-CN" dirty="0" err="1" smtClean="0"/>
              <a:t>a,b</a:t>
            </a:r>
            <a:r>
              <a:rPr lang="en-US" altLang="zh-CN" dirty="0" smtClean="0"/>
              <a:t>]</a:t>
            </a:r>
            <a:r>
              <a:rPr lang="zh-CN" altLang="en-US" dirty="0" smtClean="0"/>
              <a:t>。配送过程中，要求车辆应尽量在时间下限</a:t>
            </a:r>
            <a:r>
              <a:rPr lang="en-US" altLang="zh-CN" dirty="0" smtClean="0"/>
              <a:t>a</a:t>
            </a:r>
            <a:r>
              <a:rPr lang="zh-CN" altLang="en-US" dirty="0" smtClean="0"/>
              <a:t>之后以及在时间上限</a:t>
            </a:r>
            <a:r>
              <a:rPr lang="en-US" altLang="zh-CN" dirty="0" smtClean="0"/>
              <a:t>b</a:t>
            </a:r>
            <a:r>
              <a:rPr lang="zh-CN" altLang="en-US" dirty="0" smtClean="0"/>
              <a:t>之前到达顾客点对其开始服务。</a:t>
            </a:r>
            <a:endParaRPr lang="en-US" altLang="zh-CN" dirty="0" smtClean="0"/>
          </a:p>
          <a:p>
            <a:r>
              <a:rPr lang="zh-CN" altLang="en-US" dirty="0" smtClean="0"/>
              <a:t>软时间窗和硬时间窗，是根据早到或迟到的代价不同来定义的，软时间窗是指服务时间没有落在时间范围内需支付一定代价；而硬时间窗则是直接拒绝服务。</a:t>
            </a:r>
            <a:endParaRPr lang="en-US" altLang="zh-CN" dirty="0" smtClean="0"/>
          </a:p>
          <a:p>
            <a:r>
              <a:rPr lang="zh-CN" altLang="en-US" dirty="0" smtClean="0"/>
              <a:t>在这个问题里，采用软时间窗。</a:t>
            </a:r>
            <a:endParaRPr lang="zh-CN" altLang="en-US" dirty="0"/>
          </a:p>
        </p:txBody>
      </p:sp>
    </p:spTree>
    <p:extLst>
      <p:ext uri="{BB962C8B-B14F-4D97-AF65-F5344CB8AC3E}">
        <p14:creationId xmlns:p14="http://schemas.microsoft.com/office/powerpoint/2010/main" val="1096023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zh-CN" altLang="en-US" dirty="0" smtClean="0"/>
              <a:t>路径优化图例</a:t>
            </a:r>
            <a:endParaRPr lang="zh-CN" altLang="en-US" dirty="0"/>
          </a:p>
        </p:txBody>
      </p:sp>
      <p:pic>
        <p:nvPicPr>
          <p:cNvPr id="10243" name="Picture 5"/>
          <p:cNvPicPr>
            <a:picLocks noChangeAspect="1" noChangeArrowheads="1"/>
          </p:cNvPicPr>
          <p:nvPr/>
        </p:nvPicPr>
        <p:blipFill>
          <a:blip r:embed="rId2">
            <a:extLst>
              <a:ext uri="{28A0092B-C50C-407E-A947-70E740481C1C}">
                <a14:useLocalDpi xmlns:a14="http://schemas.microsoft.com/office/drawing/2010/main" val="0"/>
              </a:ext>
            </a:extLst>
          </a:blip>
          <a:srcRect r="51781"/>
          <a:stretch>
            <a:fillRect/>
          </a:stretch>
        </p:blipFill>
        <p:spPr bwMode="auto">
          <a:xfrm>
            <a:off x="457200" y="1165860"/>
            <a:ext cx="2681288" cy="5006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7"/>
          <p:cNvPicPr>
            <a:picLocks noChangeAspect="1" noChangeArrowheads="1"/>
          </p:cNvPicPr>
          <p:nvPr/>
        </p:nvPicPr>
        <p:blipFill>
          <a:blip r:embed="rId3">
            <a:extLst>
              <a:ext uri="{28A0092B-C50C-407E-A947-70E740481C1C}">
                <a14:useLocalDpi xmlns:a14="http://schemas.microsoft.com/office/drawing/2010/main" val="0"/>
              </a:ext>
            </a:extLst>
          </a:blip>
          <a:srcRect l="48837" t="2388" r="6892" b="3099"/>
          <a:stretch>
            <a:fillRect/>
          </a:stretch>
        </p:blipFill>
        <p:spPr bwMode="auto">
          <a:xfrm>
            <a:off x="3352800" y="1217296"/>
            <a:ext cx="2667000" cy="4863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10"/>
          <p:cNvPicPr>
            <a:picLocks noChangeAspect="1" noChangeArrowheads="1"/>
          </p:cNvPicPr>
          <p:nvPr/>
        </p:nvPicPr>
        <p:blipFill>
          <a:blip r:embed="rId4">
            <a:extLst>
              <a:ext uri="{28A0092B-C50C-407E-A947-70E740481C1C}">
                <a14:useLocalDpi xmlns:a14="http://schemas.microsoft.com/office/drawing/2010/main" val="0"/>
              </a:ext>
            </a:extLst>
          </a:blip>
          <a:srcRect l="48804" r="6450"/>
          <a:stretch>
            <a:fillRect/>
          </a:stretch>
        </p:blipFill>
        <p:spPr bwMode="auto">
          <a:xfrm>
            <a:off x="6111878" y="1143000"/>
            <a:ext cx="2955925" cy="512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Box 8"/>
          <p:cNvSpPr txBox="1">
            <a:spLocks noChangeArrowheads="1"/>
          </p:cNvSpPr>
          <p:nvPr/>
        </p:nvSpPr>
        <p:spPr bwMode="auto">
          <a:xfrm>
            <a:off x="1219202" y="626364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华文仿宋" pitchFamily="2" charset="-122"/>
              </a:defRPr>
            </a:lvl1pPr>
            <a:lvl2pPr marL="742950" indent="-285750" eaLnBrk="0" hangingPunct="0">
              <a:defRPr>
                <a:solidFill>
                  <a:schemeClr val="tx1"/>
                </a:solidFill>
                <a:latin typeface="Arial" charset="0"/>
                <a:ea typeface="华文仿宋" pitchFamily="2" charset="-122"/>
              </a:defRPr>
            </a:lvl2pPr>
            <a:lvl3pPr marL="1143000" indent="-228600" eaLnBrk="0" hangingPunct="0">
              <a:defRPr>
                <a:solidFill>
                  <a:schemeClr val="tx1"/>
                </a:solidFill>
                <a:latin typeface="Arial" charset="0"/>
                <a:ea typeface="华文仿宋" pitchFamily="2" charset="-122"/>
              </a:defRPr>
            </a:lvl3pPr>
            <a:lvl4pPr marL="1600200" indent="-228600" eaLnBrk="0" hangingPunct="0">
              <a:defRPr>
                <a:solidFill>
                  <a:schemeClr val="tx1"/>
                </a:solidFill>
                <a:latin typeface="Arial" charset="0"/>
                <a:ea typeface="华文仿宋" pitchFamily="2" charset="-122"/>
              </a:defRPr>
            </a:lvl4pPr>
            <a:lvl5pPr marL="2057400" indent="-228600" eaLnBrk="0" hangingPunct="0">
              <a:defRPr>
                <a:solidFill>
                  <a:schemeClr val="tx1"/>
                </a:solidFill>
                <a:latin typeface="Arial" charset="0"/>
                <a:ea typeface="华文仿宋" pitchFamily="2" charset="-122"/>
              </a:defRPr>
            </a:lvl5pPr>
            <a:lvl6pPr marL="2514600" indent="-228600" eaLnBrk="0" fontAlgn="base" hangingPunct="0">
              <a:spcBef>
                <a:spcPct val="0"/>
              </a:spcBef>
              <a:spcAft>
                <a:spcPct val="0"/>
              </a:spcAft>
              <a:defRPr>
                <a:solidFill>
                  <a:schemeClr val="tx1"/>
                </a:solidFill>
                <a:latin typeface="Arial" charset="0"/>
                <a:ea typeface="华文仿宋" pitchFamily="2" charset="-122"/>
              </a:defRPr>
            </a:lvl6pPr>
            <a:lvl7pPr marL="2971800" indent="-228600" eaLnBrk="0" fontAlgn="base" hangingPunct="0">
              <a:spcBef>
                <a:spcPct val="0"/>
              </a:spcBef>
              <a:spcAft>
                <a:spcPct val="0"/>
              </a:spcAft>
              <a:defRPr>
                <a:solidFill>
                  <a:schemeClr val="tx1"/>
                </a:solidFill>
                <a:latin typeface="Arial" charset="0"/>
                <a:ea typeface="华文仿宋" pitchFamily="2" charset="-122"/>
              </a:defRPr>
            </a:lvl7pPr>
            <a:lvl8pPr marL="3429000" indent="-228600" eaLnBrk="0" fontAlgn="base" hangingPunct="0">
              <a:spcBef>
                <a:spcPct val="0"/>
              </a:spcBef>
              <a:spcAft>
                <a:spcPct val="0"/>
              </a:spcAft>
              <a:defRPr>
                <a:solidFill>
                  <a:schemeClr val="tx1"/>
                </a:solidFill>
                <a:latin typeface="Arial" charset="0"/>
                <a:ea typeface="华文仿宋" pitchFamily="2" charset="-122"/>
              </a:defRPr>
            </a:lvl8pPr>
            <a:lvl9pPr marL="3886200" indent="-228600" eaLnBrk="0" fontAlgn="base" hangingPunct="0">
              <a:spcBef>
                <a:spcPct val="0"/>
              </a:spcBef>
              <a:spcAft>
                <a:spcPct val="0"/>
              </a:spcAft>
              <a:defRPr>
                <a:solidFill>
                  <a:schemeClr val="tx1"/>
                </a:solidFill>
                <a:latin typeface="Arial" charset="0"/>
                <a:ea typeface="华文仿宋" pitchFamily="2" charset="-122"/>
              </a:defRPr>
            </a:lvl9pPr>
          </a:lstStyle>
          <a:p>
            <a:pPr eaLnBrk="1" fontAlgn="base" hangingPunct="1">
              <a:spcBef>
                <a:spcPct val="0"/>
              </a:spcBef>
              <a:spcAft>
                <a:spcPct val="0"/>
              </a:spcAft>
            </a:pPr>
            <a:r>
              <a:rPr lang="zh-CN" altLang="en-US">
                <a:solidFill>
                  <a:prstClr val="black"/>
                </a:solidFill>
              </a:rPr>
              <a:t>原路线</a:t>
            </a:r>
          </a:p>
        </p:txBody>
      </p:sp>
      <p:sp>
        <p:nvSpPr>
          <p:cNvPr id="10247" name="TextBox 9"/>
          <p:cNvSpPr txBox="1">
            <a:spLocks noChangeArrowheads="1"/>
          </p:cNvSpPr>
          <p:nvPr/>
        </p:nvSpPr>
        <p:spPr bwMode="auto">
          <a:xfrm>
            <a:off x="3733800" y="6080760"/>
            <a:ext cx="2287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华文仿宋" pitchFamily="2" charset="-122"/>
              </a:defRPr>
            </a:lvl1pPr>
            <a:lvl2pPr marL="742950" indent="-285750" eaLnBrk="0" hangingPunct="0">
              <a:defRPr>
                <a:solidFill>
                  <a:schemeClr val="tx1"/>
                </a:solidFill>
                <a:latin typeface="Arial" charset="0"/>
                <a:ea typeface="华文仿宋" pitchFamily="2" charset="-122"/>
              </a:defRPr>
            </a:lvl2pPr>
            <a:lvl3pPr marL="1143000" indent="-228600" eaLnBrk="0" hangingPunct="0">
              <a:defRPr>
                <a:solidFill>
                  <a:schemeClr val="tx1"/>
                </a:solidFill>
                <a:latin typeface="Arial" charset="0"/>
                <a:ea typeface="华文仿宋" pitchFamily="2" charset="-122"/>
              </a:defRPr>
            </a:lvl3pPr>
            <a:lvl4pPr marL="1600200" indent="-228600" eaLnBrk="0" hangingPunct="0">
              <a:defRPr>
                <a:solidFill>
                  <a:schemeClr val="tx1"/>
                </a:solidFill>
                <a:latin typeface="Arial" charset="0"/>
                <a:ea typeface="华文仿宋" pitchFamily="2" charset="-122"/>
              </a:defRPr>
            </a:lvl4pPr>
            <a:lvl5pPr marL="2057400" indent="-228600" eaLnBrk="0" hangingPunct="0">
              <a:defRPr>
                <a:solidFill>
                  <a:schemeClr val="tx1"/>
                </a:solidFill>
                <a:latin typeface="Arial" charset="0"/>
                <a:ea typeface="华文仿宋" pitchFamily="2" charset="-122"/>
              </a:defRPr>
            </a:lvl5pPr>
            <a:lvl6pPr marL="2514600" indent="-228600" eaLnBrk="0" fontAlgn="base" hangingPunct="0">
              <a:spcBef>
                <a:spcPct val="0"/>
              </a:spcBef>
              <a:spcAft>
                <a:spcPct val="0"/>
              </a:spcAft>
              <a:defRPr>
                <a:solidFill>
                  <a:schemeClr val="tx1"/>
                </a:solidFill>
                <a:latin typeface="Arial" charset="0"/>
                <a:ea typeface="华文仿宋" pitchFamily="2" charset="-122"/>
              </a:defRPr>
            </a:lvl6pPr>
            <a:lvl7pPr marL="2971800" indent="-228600" eaLnBrk="0" fontAlgn="base" hangingPunct="0">
              <a:spcBef>
                <a:spcPct val="0"/>
              </a:spcBef>
              <a:spcAft>
                <a:spcPct val="0"/>
              </a:spcAft>
              <a:defRPr>
                <a:solidFill>
                  <a:schemeClr val="tx1"/>
                </a:solidFill>
                <a:latin typeface="Arial" charset="0"/>
                <a:ea typeface="华文仿宋" pitchFamily="2" charset="-122"/>
              </a:defRPr>
            </a:lvl7pPr>
            <a:lvl8pPr marL="3429000" indent="-228600" eaLnBrk="0" fontAlgn="base" hangingPunct="0">
              <a:spcBef>
                <a:spcPct val="0"/>
              </a:spcBef>
              <a:spcAft>
                <a:spcPct val="0"/>
              </a:spcAft>
              <a:defRPr>
                <a:solidFill>
                  <a:schemeClr val="tx1"/>
                </a:solidFill>
                <a:latin typeface="Arial" charset="0"/>
                <a:ea typeface="华文仿宋" pitchFamily="2" charset="-122"/>
              </a:defRPr>
            </a:lvl8pPr>
            <a:lvl9pPr marL="3886200" indent="-228600" eaLnBrk="0" fontAlgn="base" hangingPunct="0">
              <a:spcBef>
                <a:spcPct val="0"/>
              </a:spcBef>
              <a:spcAft>
                <a:spcPct val="0"/>
              </a:spcAft>
              <a:defRPr>
                <a:solidFill>
                  <a:schemeClr val="tx1"/>
                </a:solidFill>
                <a:latin typeface="Arial" charset="0"/>
                <a:ea typeface="华文仿宋" pitchFamily="2" charset="-122"/>
              </a:defRPr>
            </a:lvl9pPr>
          </a:lstStyle>
          <a:p>
            <a:pPr eaLnBrk="1" fontAlgn="base" hangingPunct="1">
              <a:spcBef>
                <a:spcPct val="0"/>
              </a:spcBef>
              <a:spcAft>
                <a:spcPct val="0"/>
              </a:spcAft>
            </a:pPr>
            <a:r>
              <a:rPr lang="zh-CN" altLang="en-US">
                <a:solidFill>
                  <a:prstClr val="black"/>
                </a:solidFill>
              </a:rPr>
              <a:t>优化方案</a:t>
            </a:r>
            <a:r>
              <a:rPr lang="en-US" altLang="zh-CN">
                <a:solidFill>
                  <a:prstClr val="black"/>
                </a:solidFill>
              </a:rPr>
              <a:t>1: </a:t>
            </a:r>
            <a:r>
              <a:rPr lang="zh-CN" altLang="en-US">
                <a:solidFill>
                  <a:prstClr val="black"/>
                </a:solidFill>
              </a:rPr>
              <a:t>最短路径</a:t>
            </a:r>
          </a:p>
        </p:txBody>
      </p:sp>
      <p:sp>
        <p:nvSpPr>
          <p:cNvPr id="11" name="TextBox 10"/>
          <p:cNvSpPr txBox="1"/>
          <p:nvPr/>
        </p:nvSpPr>
        <p:spPr>
          <a:xfrm>
            <a:off x="6629400" y="6172201"/>
            <a:ext cx="2514600" cy="577081"/>
          </a:xfrm>
          <a:prstGeom prst="rect">
            <a:avLst/>
          </a:prstGeom>
          <a:noFill/>
        </p:spPr>
        <p:txBody>
          <a:bodyPr>
            <a:spAutoFit/>
          </a:bodyPr>
          <a:lstStyle/>
          <a:p>
            <a:pPr fontAlgn="base">
              <a:spcBef>
                <a:spcPct val="0"/>
              </a:spcBef>
              <a:spcAft>
                <a:spcPct val="0"/>
              </a:spcAft>
              <a:defRPr/>
            </a:pPr>
            <a:r>
              <a:rPr lang="zh-CN" altLang="en-US" sz="1050" dirty="0">
                <a:solidFill>
                  <a:prstClr val="black"/>
                </a:solidFill>
                <a:latin typeface="Arial" charset="0"/>
              </a:rPr>
              <a:t>优化方案</a:t>
            </a:r>
            <a:r>
              <a:rPr lang="en-US" altLang="zh-CN" sz="1050" dirty="0">
                <a:solidFill>
                  <a:prstClr val="black"/>
                </a:solidFill>
                <a:latin typeface="Arial" charset="0"/>
              </a:rPr>
              <a:t>2: </a:t>
            </a:r>
            <a:r>
              <a:rPr lang="zh-CN" altLang="en-US" sz="1050" dirty="0">
                <a:solidFill>
                  <a:prstClr val="black"/>
                </a:solidFill>
                <a:latin typeface="Arial" charset="0"/>
              </a:rPr>
              <a:t>时间窗口优先的最短路径 </a:t>
            </a:r>
            <a:r>
              <a:rPr lang="en-US" altLang="zh-CN" sz="1050" dirty="0">
                <a:solidFill>
                  <a:prstClr val="black"/>
                </a:solidFill>
                <a:latin typeface="Arial" charset="0"/>
              </a:rPr>
              <a:t>- </a:t>
            </a:r>
          </a:p>
          <a:p>
            <a:pPr fontAlgn="base">
              <a:spcBef>
                <a:spcPct val="0"/>
              </a:spcBef>
              <a:spcAft>
                <a:spcPct val="0"/>
              </a:spcAft>
              <a:defRPr/>
            </a:pPr>
            <a:r>
              <a:rPr lang="zh-CN" altLang="en-US" sz="1050" i="1" dirty="0">
                <a:solidFill>
                  <a:prstClr val="black"/>
                </a:solidFill>
                <a:latin typeface="Arial" charset="0"/>
              </a:rPr>
              <a:t>优先满足某些点的时间窗口需求</a:t>
            </a:r>
            <a:r>
              <a:rPr lang="en-US" altLang="zh-CN" sz="1050" i="1" dirty="0">
                <a:solidFill>
                  <a:prstClr val="black"/>
                </a:solidFill>
                <a:latin typeface="Arial" charset="0"/>
              </a:rPr>
              <a:t>, </a:t>
            </a:r>
            <a:r>
              <a:rPr lang="zh-CN" altLang="en-US" sz="1050" i="1" dirty="0">
                <a:solidFill>
                  <a:prstClr val="black"/>
                </a:solidFill>
                <a:latin typeface="Arial" charset="0"/>
              </a:rPr>
              <a:t>路径比优化方案</a:t>
            </a:r>
            <a:r>
              <a:rPr lang="en-US" altLang="zh-CN" sz="1050" i="1" dirty="0">
                <a:solidFill>
                  <a:prstClr val="black"/>
                </a:solidFill>
                <a:latin typeface="Arial" charset="0"/>
              </a:rPr>
              <a:t>1</a:t>
            </a:r>
            <a:r>
              <a:rPr lang="zh-CN" altLang="en-US" sz="1050" i="1" dirty="0">
                <a:solidFill>
                  <a:prstClr val="black"/>
                </a:solidFill>
                <a:latin typeface="Arial" charset="0"/>
              </a:rPr>
              <a:t>略长</a:t>
            </a:r>
          </a:p>
        </p:txBody>
      </p:sp>
      <p:sp>
        <p:nvSpPr>
          <p:cNvPr id="12" name="Right Arrow 11"/>
          <p:cNvSpPr/>
          <p:nvPr/>
        </p:nvSpPr>
        <p:spPr>
          <a:xfrm>
            <a:off x="3048000" y="3520440"/>
            <a:ext cx="228600"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13" name="Right Arrow 12"/>
          <p:cNvSpPr/>
          <p:nvPr/>
        </p:nvSpPr>
        <p:spPr>
          <a:xfrm>
            <a:off x="5878513" y="3522346"/>
            <a:ext cx="228600"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2083524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任务一：最短路径</a:t>
            </a:r>
            <a:endParaRPr lang="zh-CN" altLang="en-US" dirty="0"/>
          </a:p>
        </p:txBody>
      </p:sp>
      <p:sp>
        <p:nvSpPr>
          <p:cNvPr id="3" name="内容占位符 2"/>
          <p:cNvSpPr>
            <a:spLocks noGrp="1"/>
          </p:cNvSpPr>
          <p:nvPr>
            <p:ph sz="quarter" idx="13"/>
          </p:nvPr>
        </p:nvSpPr>
        <p:spPr/>
        <p:txBody>
          <a:bodyPr/>
          <a:lstStyle/>
          <a:p>
            <a:r>
              <a:rPr lang="zh-CN" altLang="en-US" dirty="0" smtClean="0"/>
              <a:t>数学模型</a:t>
            </a:r>
            <a:endParaRPr lang="en-US" altLang="zh-CN"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3912391449"/>
              </p:ext>
            </p:extLst>
          </p:nvPr>
        </p:nvGraphicFramePr>
        <p:xfrm>
          <a:off x="973138" y="2222500"/>
          <a:ext cx="4462462" cy="4508500"/>
        </p:xfrm>
        <a:graphic>
          <a:graphicData uri="http://schemas.openxmlformats.org/presentationml/2006/ole">
            <mc:AlternateContent xmlns:mc="http://schemas.openxmlformats.org/markup-compatibility/2006">
              <mc:Choice xmlns:v="urn:schemas-microsoft-com:vml" Requires="v">
                <p:oleObj spid="_x0000_s2070" name="公式" r:id="rId4" imgW="1993680" imgH="2158920" progId="Equation.3">
                  <p:embed/>
                </p:oleObj>
              </mc:Choice>
              <mc:Fallback>
                <p:oleObj name="公式" r:id="rId4" imgW="1993680" imgH="2158920" progId="Equation.3">
                  <p:embed/>
                  <p:pic>
                    <p:nvPicPr>
                      <p:cNvPr id="0" name=""/>
                      <p:cNvPicPr/>
                      <p:nvPr/>
                    </p:nvPicPr>
                    <p:blipFill>
                      <a:blip r:embed="rId5"/>
                      <a:stretch>
                        <a:fillRect/>
                      </a:stretch>
                    </p:blipFill>
                    <p:spPr>
                      <a:xfrm>
                        <a:off x="973138" y="2222500"/>
                        <a:ext cx="4462462" cy="4508500"/>
                      </a:xfrm>
                      <a:prstGeom prst="rect">
                        <a:avLst/>
                      </a:prstGeom>
                    </p:spPr>
                  </p:pic>
                </p:oleObj>
              </mc:Fallback>
            </mc:AlternateContent>
          </a:graphicData>
        </a:graphic>
      </p:graphicFrame>
    </p:spTree>
    <p:extLst>
      <p:ext uri="{BB962C8B-B14F-4D97-AF65-F5344CB8AC3E}">
        <p14:creationId xmlns:p14="http://schemas.microsoft.com/office/powerpoint/2010/main" val="3377034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任务一：最短路径</a:t>
            </a:r>
            <a:endParaRPr lang="zh-CN" altLang="en-US" dirty="0"/>
          </a:p>
        </p:txBody>
      </p:sp>
      <p:sp>
        <p:nvSpPr>
          <p:cNvPr id="3" name="内容占位符 2"/>
          <p:cNvSpPr>
            <a:spLocks noGrp="1"/>
          </p:cNvSpPr>
          <p:nvPr>
            <p:ph sz="quarter" idx="13"/>
          </p:nvPr>
        </p:nvSpPr>
        <p:spPr>
          <a:xfrm>
            <a:off x="609600" y="1803400"/>
            <a:ext cx="8153400" cy="4865960"/>
          </a:xfrm>
        </p:spPr>
        <p:txBody>
          <a:bodyPr/>
          <a:lstStyle/>
          <a:p>
            <a:pPr lvl="0">
              <a:buClr>
                <a:srgbClr val="DA1F28"/>
              </a:buClr>
            </a:pPr>
            <a:r>
              <a:rPr lang="zh-CN" altLang="en-US" dirty="0">
                <a:solidFill>
                  <a:prstClr val="black"/>
                </a:solidFill>
              </a:rPr>
              <a:t>测试用例</a:t>
            </a:r>
            <a:endParaRPr lang="en-US" altLang="zh-CN" dirty="0">
              <a:solidFill>
                <a:prstClr val="black"/>
              </a:solidFill>
            </a:endParaRPr>
          </a:p>
          <a:p>
            <a:pPr lvl="0">
              <a:buClr>
                <a:srgbClr val="DA1F28"/>
              </a:buClr>
            </a:pPr>
            <a:r>
              <a:rPr lang="en-US" altLang="zh-CN" dirty="0">
                <a:solidFill>
                  <a:srgbClr val="C00000"/>
                </a:solidFill>
              </a:rPr>
              <a:t>Concorde</a:t>
            </a:r>
            <a:r>
              <a:rPr lang="zh-CN" altLang="en-US" dirty="0">
                <a:solidFill>
                  <a:srgbClr val="C00000"/>
                </a:solidFill>
              </a:rPr>
              <a:t>里的测试数据</a:t>
            </a:r>
            <a:endParaRPr lang="en-US" altLang="zh-CN" dirty="0">
              <a:solidFill>
                <a:srgbClr val="C00000"/>
              </a:solidFill>
            </a:endParaRPr>
          </a:p>
          <a:p>
            <a:pPr lvl="0">
              <a:buClr>
                <a:srgbClr val="DA1F28"/>
              </a:buClr>
            </a:pPr>
            <a:r>
              <a:rPr lang="en-US" altLang="zh-CN" dirty="0">
                <a:solidFill>
                  <a:srgbClr val="C00000"/>
                </a:solidFill>
              </a:rPr>
              <a:t>Att48</a:t>
            </a:r>
            <a:r>
              <a:rPr lang="zh-CN" altLang="en-US" dirty="0">
                <a:solidFill>
                  <a:srgbClr val="C00000"/>
                </a:solidFill>
              </a:rPr>
              <a:t>和</a:t>
            </a:r>
            <a:r>
              <a:rPr lang="en-US" altLang="zh-CN" dirty="0">
                <a:solidFill>
                  <a:srgbClr val="C00000"/>
                </a:solidFill>
              </a:rPr>
              <a:t>eil51</a:t>
            </a:r>
            <a:r>
              <a:rPr lang="zh-CN" altLang="en-US" dirty="0">
                <a:solidFill>
                  <a:srgbClr val="C00000"/>
                </a:solidFill>
              </a:rPr>
              <a:t>（即</a:t>
            </a:r>
            <a:r>
              <a:rPr lang="en-US" altLang="zh-CN" dirty="0">
                <a:solidFill>
                  <a:srgbClr val="C00000"/>
                </a:solidFill>
              </a:rPr>
              <a:t>48</a:t>
            </a:r>
            <a:r>
              <a:rPr lang="zh-CN" altLang="en-US" dirty="0">
                <a:solidFill>
                  <a:srgbClr val="C00000"/>
                </a:solidFill>
              </a:rPr>
              <a:t>和</a:t>
            </a:r>
            <a:r>
              <a:rPr lang="en-US" altLang="zh-CN" dirty="0">
                <a:solidFill>
                  <a:srgbClr val="C00000"/>
                </a:solidFill>
              </a:rPr>
              <a:t>51</a:t>
            </a:r>
            <a:r>
              <a:rPr lang="zh-CN" altLang="en-US" dirty="0">
                <a:solidFill>
                  <a:srgbClr val="C00000"/>
                </a:solidFill>
              </a:rPr>
              <a:t>个节点的测试数据）</a:t>
            </a:r>
            <a:endParaRPr lang="en-US" altLang="zh-CN" dirty="0">
              <a:solidFill>
                <a:srgbClr val="C00000"/>
              </a:solidFill>
            </a:endParaRPr>
          </a:p>
          <a:p>
            <a:r>
              <a:rPr lang="zh-CN" altLang="en-US" dirty="0" smtClean="0">
                <a:solidFill>
                  <a:srgbClr val="C00000"/>
                </a:solidFill>
              </a:rPr>
              <a:t>其最优解分别是</a:t>
            </a:r>
            <a:r>
              <a:rPr lang="en-US" altLang="zh-CN" dirty="0" smtClean="0">
                <a:solidFill>
                  <a:srgbClr val="C00000"/>
                </a:solidFill>
              </a:rPr>
              <a:t>33522</a:t>
            </a:r>
            <a:r>
              <a:rPr lang="zh-CN" altLang="en-US" dirty="0" smtClean="0">
                <a:solidFill>
                  <a:srgbClr val="C00000"/>
                </a:solidFill>
              </a:rPr>
              <a:t>和</a:t>
            </a:r>
            <a:r>
              <a:rPr lang="en-US" altLang="zh-CN" dirty="0" smtClean="0">
                <a:solidFill>
                  <a:srgbClr val="C00000"/>
                </a:solidFill>
              </a:rPr>
              <a:t>426</a:t>
            </a:r>
            <a:endParaRPr lang="zh-CN" altLang="en-US" dirty="0">
              <a:solidFill>
                <a:srgbClr val="C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3717032"/>
            <a:ext cx="3384375" cy="2935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3122" y="3717031"/>
            <a:ext cx="3690782" cy="2935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2197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任务一：最短路径</a:t>
            </a:r>
            <a:endParaRPr lang="zh-CN" altLang="en-US" dirty="0"/>
          </a:p>
        </p:txBody>
      </p:sp>
      <p:sp>
        <p:nvSpPr>
          <p:cNvPr id="3" name="内容占位符 2"/>
          <p:cNvSpPr>
            <a:spLocks noGrp="1"/>
          </p:cNvSpPr>
          <p:nvPr>
            <p:ph sz="quarter" idx="13"/>
          </p:nvPr>
        </p:nvSpPr>
        <p:spPr>
          <a:xfrm>
            <a:off x="683568" y="1844824"/>
            <a:ext cx="8153400" cy="4368800"/>
          </a:xfrm>
        </p:spPr>
        <p:txBody>
          <a:bodyPr/>
          <a:lstStyle/>
          <a:p>
            <a:r>
              <a:rPr lang="zh-CN" altLang="en-US" dirty="0" smtClean="0"/>
              <a:t>选取合适的方法</a:t>
            </a:r>
            <a:endParaRPr lang="en-US" altLang="zh-CN" dirty="0" smtClean="0">
              <a:solidFill>
                <a:srgbClr val="C00000"/>
              </a:solidFill>
            </a:endParaRPr>
          </a:p>
          <a:p>
            <a:r>
              <a:rPr lang="zh-CN" altLang="en-US" dirty="0" smtClean="0">
                <a:solidFill>
                  <a:srgbClr val="C00000"/>
                </a:solidFill>
              </a:rPr>
              <a:t>模拟退火算法</a:t>
            </a:r>
            <a:endParaRPr lang="en-US" altLang="zh-CN" dirty="0" smtClean="0">
              <a:solidFill>
                <a:srgbClr val="C00000"/>
              </a:solidFill>
            </a:endParaRPr>
          </a:p>
          <a:p>
            <a:r>
              <a:rPr lang="zh-CN" altLang="en-US" dirty="0" smtClean="0">
                <a:solidFill>
                  <a:srgbClr val="C00000"/>
                </a:solidFill>
              </a:rPr>
              <a:t>遗传算法</a:t>
            </a:r>
            <a:endParaRPr lang="en-US" altLang="zh-CN" dirty="0" smtClean="0">
              <a:solidFill>
                <a:srgbClr val="C00000"/>
              </a:solidFill>
            </a:endParaRPr>
          </a:p>
          <a:p>
            <a:r>
              <a:rPr lang="en-US" altLang="zh-CN" dirty="0" smtClean="0">
                <a:solidFill>
                  <a:srgbClr val="C00000"/>
                </a:solidFill>
              </a:rPr>
              <a:t>Lin-Kernighan </a:t>
            </a:r>
            <a:r>
              <a:rPr lang="zh-CN" altLang="en-US" dirty="0" smtClean="0">
                <a:solidFill>
                  <a:srgbClr val="C00000"/>
                </a:solidFill>
              </a:rPr>
              <a:t>算法</a:t>
            </a:r>
            <a:endParaRPr lang="en-US" altLang="zh-CN" dirty="0" smtClean="0">
              <a:solidFill>
                <a:srgbClr val="C00000"/>
              </a:solidFill>
            </a:endParaRPr>
          </a:p>
          <a:p>
            <a:endParaRPr lang="en-US" altLang="zh-CN" dirty="0"/>
          </a:p>
          <a:p>
            <a:endParaRPr lang="en-US" altLang="zh-CN" dirty="0" smtClean="0">
              <a:solidFill>
                <a:srgbClr val="C00000"/>
              </a:solidFill>
            </a:endParaRPr>
          </a:p>
          <a:p>
            <a:endParaRPr lang="zh-CN" altLang="en-US" dirty="0"/>
          </a:p>
        </p:txBody>
      </p:sp>
    </p:spTree>
    <p:extLst>
      <p:ext uri="{BB962C8B-B14F-4D97-AF65-F5344CB8AC3E}">
        <p14:creationId xmlns:p14="http://schemas.microsoft.com/office/powerpoint/2010/main" val="3706953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任务一：最短路径</a:t>
            </a:r>
            <a:endParaRPr lang="zh-CN" altLang="en-US" dirty="0"/>
          </a:p>
        </p:txBody>
      </p:sp>
      <p:sp>
        <p:nvSpPr>
          <p:cNvPr id="3" name="内容占位符 2"/>
          <p:cNvSpPr>
            <a:spLocks noGrp="1"/>
          </p:cNvSpPr>
          <p:nvPr>
            <p:ph sz="quarter" idx="13"/>
          </p:nvPr>
        </p:nvSpPr>
        <p:spPr/>
        <p:txBody>
          <a:bodyPr/>
          <a:lstStyle/>
          <a:p>
            <a:r>
              <a:rPr lang="zh-CN" altLang="en-US" dirty="0" smtClean="0"/>
              <a:t>模拟退火算法</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99270602"/>
              </p:ext>
            </p:extLst>
          </p:nvPr>
        </p:nvGraphicFramePr>
        <p:xfrm>
          <a:off x="1115616" y="2636912"/>
          <a:ext cx="6768752" cy="2263120"/>
        </p:xfrm>
        <a:graphic>
          <a:graphicData uri="http://schemas.openxmlformats.org/drawingml/2006/table">
            <a:tbl>
              <a:tblPr firstRow="1" bandRow="1">
                <a:tableStyleId>{5C22544A-7EE6-4342-B048-85BDC9FD1C3A}</a:tableStyleId>
              </a:tblPr>
              <a:tblGrid>
                <a:gridCol w="1692188"/>
                <a:gridCol w="1692188"/>
                <a:gridCol w="1692188"/>
                <a:gridCol w="1692188"/>
              </a:tblGrid>
              <a:tr h="720080">
                <a:tc>
                  <a:txBody>
                    <a:bodyPr/>
                    <a:lstStyle/>
                    <a:p>
                      <a:endParaRPr lang="zh-CN" altLang="en-US" dirty="0"/>
                    </a:p>
                  </a:txBody>
                  <a:tcPr/>
                </a:tc>
                <a:tc>
                  <a:txBody>
                    <a:bodyPr/>
                    <a:lstStyle/>
                    <a:p>
                      <a:r>
                        <a:rPr lang="zh-CN" altLang="en-US" sz="2400" kern="1200" dirty="0" smtClean="0">
                          <a:solidFill>
                            <a:schemeClr val="dk1"/>
                          </a:solidFill>
                          <a:latin typeface="+mn-lt"/>
                          <a:ea typeface="+mn-ea"/>
                          <a:cs typeface="+mn-cs"/>
                        </a:rPr>
                        <a:t>已知最优解</a:t>
                      </a:r>
                      <a:endParaRPr lang="zh-CN" altLang="en-US" sz="2400" kern="1200" dirty="0">
                        <a:solidFill>
                          <a:schemeClr val="dk1"/>
                        </a:solidFill>
                        <a:latin typeface="+mn-lt"/>
                        <a:ea typeface="+mn-ea"/>
                        <a:cs typeface="+mn-cs"/>
                      </a:endParaRPr>
                    </a:p>
                  </a:txBody>
                  <a:tcPr/>
                </a:tc>
                <a:tc>
                  <a:txBody>
                    <a:bodyPr/>
                    <a:lstStyle/>
                    <a:p>
                      <a:r>
                        <a:rPr lang="zh-CN" altLang="en-US" sz="2400" b="1" kern="1200" dirty="0" smtClean="0">
                          <a:solidFill>
                            <a:schemeClr val="dk1"/>
                          </a:solidFill>
                          <a:latin typeface="+mn-lt"/>
                          <a:ea typeface="+mn-ea"/>
                          <a:cs typeface="+mn-cs"/>
                        </a:rPr>
                        <a:t>测试最优解</a:t>
                      </a:r>
                      <a:endParaRPr lang="zh-CN" altLang="en-US" sz="2400" b="1" kern="1200" dirty="0">
                        <a:solidFill>
                          <a:schemeClr val="dk1"/>
                        </a:solidFill>
                        <a:latin typeface="+mn-lt"/>
                        <a:ea typeface="+mn-ea"/>
                        <a:cs typeface="+mn-cs"/>
                      </a:endParaRPr>
                    </a:p>
                  </a:txBody>
                  <a:tcPr/>
                </a:tc>
                <a:tc>
                  <a:txBody>
                    <a:bodyPr/>
                    <a:lstStyle/>
                    <a:p>
                      <a:r>
                        <a:rPr lang="zh-CN" altLang="en-US" sz="2400" b="1" kern="1200" dirty="0" smtClean="0">
                          <a:solidFill>
                            <a:schemeClr val="dk1"/>
                          </a:solidFill>
                          <a:latin typeface="+mn-lt"/>
                          <a:ea typeface="+mn-ea"/>
                          <a:cs typeface="+mn-cs"/>
                        </a:rPr>
                        <a:t>测试耗时</a:t>
                      </a:r>
                      <a:endParaRPr lang="zh-CN" altLang="en-US" sz="2400" b="1" kern="1200" dirty="0">
                        <a:solidFill>
                          <a:schemeClr val="dk1"/>
                        </a:solidFill>
                        <a:latin typeface="+mn-lt"/>
                        <a:ea typeface="+mn-ea"/>
                        <a:cs typeface="+mn-cs"/>
                      </a:endParaRPr>
                    </a:p>
                  </a:txBody>
                  <a:tcPr/>
                </a:tc>
              </a:tr>
              <a:tr h="720080">
                <a:tc>
                  <a:txBody>
                    <a:bodyPr/>
                    <a:lstStyle/>
                    <a:p>
                      <a:r>
                        <a:rPr lang="en-US" altLang="zh-CN" sz="2400" dirty="0" smtClean="0"/>
                        <a:t>ATT48</a:t>
                      </a:r>
                      <a:endParaRPr lang="zh-CN" altLang="en-US" sz="2400" dirty="0"/>
                    </a:p>
                  </a:txBody>
                  <a:tcPr/>
                </a:tc>
                <a:tc>
                  <a:txBody>
                    <a:bodyPr/>
                    <a:lstStyle/>
                    <a:p>
                      <a:r>
                        <a:rPr lang="en-US" altLang="zh-CN" sz="2400" b="1" kern="1200" dirty="0" smtClean="0">
                          <a:solidFill>
                            <a:schemeClr val="dk1"/>
                          </a:solidFill>
                          <a:latin typeface="+mn-lt"/>
                          <a:ea typeface="+mn-ea"/>
                          <a:cs typeface="+mn-cs"/>
                        </a:rPr>
                        <a:t>33522</a:t>
                      </a:r>
                      <a:endParaRPr lang="zh-CN" altLang="en-US" sz="2400" b="1" kern="1200" dirty="0">
                        <a:solidFill>
                          <a:schemeClr val="dk1"/>
                        </a:solidFill>
                        <a:latin typeface="+mn-lt"/>
                        <a:ea typeface="+mn-ea"/>
                        <a:cs typeface="+mn-cs"/>
                      </a:endParaRPr>
                    </a:p>
                  </a:txBody>
                  <a:tcPr/>
                </a:tc>
                <a:tc>
                  <a:txBody>
                    <a:bodyPr/>
                    <a:lstStyle/>
                    <a:p>
                      <a:r>
                        <a:rPr lang="en-US" altLang="zh-CN" sz="2400" b="1" kern="1200" dirty="0" smtClean="0">
                          <a:solidFill>
                            <a:schemeClr val="dk1"/>
                          </a:solidFill>
                          <a:latin typeface="+mn-lt"/>
                          <a:ea typeface="+mn-ea"/>
                          <a:cs typeface="+mn-cs"/>
                        </a:rPr>
                        <a:t>35806.81</a:t>
                      </a:r>
                      <a:endParaRPr lang="zh-CN" altLang="en-US" sz="2400" b="1" kern="1200" dirty="0">
                        <a:solidFill>
                          <a:schemeClr val="dk1"/>
                        </a:solidFill>
                        <a:latin typeface="+mn-lt"/>
                        <a:ea typeface="+mn-ea"/>
                        <a:cs typeface="+mn-cs"/>
                      </a:endParaRPr>
                    </a:p>
                  </a:txBody>
                  <a:tcPr/>
                </a:tc>
                <a:tc>
                  <a:txBody>
                    <a:bodyPr/>
                    <a:lstStyle/>
                    <a:p>
                      <a:r>
                        <a:rPr lang="en-US" altLang="zh-CN" sz="2400" b="1" kern="1200" dirty="0" smtClean="0">
                          <a:solidFill>
                            <a:schemeClr val="dk1"/>
                          </a:solidFill>
                          <a:latin typeface="+mn-lt"/>
                          <a:ea typeface="+mn-ea"/>
                          <a:cs typeface="+mn-cs"/>
                        </a:rPr>
                        <a:t>31s41</a:t>
                      </a:r>
                      <a:endParaRPr lang="zh-CN" altLang="en-US" sz="2400" b="1" kern="1200" dirty="0">
                        <a:solidFill>
                          <a:schemeClr val="dk1"/>
                        </a:solidFill>
                        <a:latin typeface="+mn-lt"/>
                        <a:ea typeface="+mn-ea"/>
                        <a:cs typeface="+mn-cs"/>
                      </a:endParaRPr>
                    </a:p>
                  </a:txBody>
                  <a:tcPr/>
                </a:tc>
              </a:tr>
              <a:tr h="720080">
                <a:tc>
                  <a:txBody>
                    <a:bodyPr/>
                    <a:lstStyle/>
                    <a:p>
                      <a:r>
                        <a:rPr lang="en-US" altLang="zh-CN" sz="2400" kern="1200" dirty="0" smtClean="0">
                          <a:solidFill>
                            <a:schemeClr val="dk1"/>
                          </a:solidFill>
                          <a:latin typeface="+mn-lt"/>
                          <a:ea typeface="+mn-ea"/>
                          <a:cs typeface="+mn-cs"/>
                        </a:rPr>
                        <a:t>EIL51</a:t>
                      </a:r>
                      <a:endParaRPr lang="zh-CN" altLang="en-US" sz="2400" kern="1200" dirty="0">
                        <a:solidFill>
                          <a:schemeClr val="dk1"/>
                        </a:solidFill>
                        <a:latin typeface="+mn-lt"/>
                        <a:ea typeface="+mn-ea"/>
                        <a:cs typeface="+mn-cs"/>
                      </a:endParaRPr>
                    </a:p>
                  </a:txBody>
                  <a:tcPr/>
                </a:tc>
                <a:tc>
                  <a:txBody>
                    <a:bodyPr/>
                    <a:lstStyle/>
                    <a:p>
                      <a:r>
                        <a:rPr lang="en-US" altLang="zh-CN" sz="2400" b="1" kern="1200" dirty="0" smtClean="0">
                          <a:solidFill>
                            <a:schemeClr val="dk1"/>
                          </a:solidFill>
                          <a:latin typeface="+mn-lt"/>
                          <a:ea typeface="+mn-ea"/>
                          <a:cs typeface="+mn-cs"/>
                        </a:rPr>
                        <a:t>426</a:t>
                      </a:r>
                      <a:endParaRPr lang="zh-CN" altLang="en-US" sz="2400" b="1" kern="1200" dirty="0">
                        <a:solidFill>
                          <a:schemeClr val="dk1"/>
                        </a:solidFill>
                        <a:latin typeface="+mn-lt"/>
                        <a:ea typeface="+mn-ea"/>
                        <a:cs typeface="+mn-cs"/>
                      </a:endParaRPr>
                    </a:p>
                  </a:txBody>
                  <a:tcPr/>
                </a:tc>
                <a:tc>
                  <a:txBody>
                    <a:bodyPr/>
                    <a:lstStyle/>
                    <a:p>
                      <a:r>
                        <a:rPr lang="en-US" altLang="zh-CN" sz="2400" b="1" kern="1200" dirty="0" smtClean="0">
                          <a:solidFill>
                            <a:schemeClr val="dk1"/>
                          </a:solidFill>
                          <a:latin typeface="+mn-lt"/>
                          <a:ea typeface="+mn-ea"/>
                          <a:cs typeface="+mn-cs"/>
                        </a:rPr>
                        <a:t>465.39</a:t>
                      </a:r>
                      <a:endParaRPr lang="zh-CN" altLang="en-US" sz="2400" b="1" kern="1200" dirty="0">
                        <a:solidFill>
                          <a:schemeClr val="dk1"/>
                        </a:solidFill>
                        <a:latin typeface="+mn-lt"/>
                        <a:ea typeface="+mn-ea"/>
                        <a:cs typeface="+mn-cs"/>
                      </a:endParaRPr>
                    </a:p>
                  </a:txBody>
                  <a:tcPr/>
                </a:tc>
                <a:tc>
                  <a:txBody>
                    <a:bodyPr/>
                    <a:lstStyle/>
                    <a:p>
                      <a:r>
                        <a:rPr lang="en-US" altLang="zh-CN" sz="2400" b="1" kern="1200" dirty="0" smtClean="0">
                          <a:solidFill>
                            <a:schemeClr val="dk1"/>
                          </a:solidFill>
                          <a:latin typeface="+mn-lt"/>
                          <a:ea typeface="+mn-ea"/>
                          <a:cs typeface="+mn-cs"/>
                        </a:rPr>
                        <a:t>29s42</a:t>
                      </a:r>
                      <a:endParaRPr lang="zh-CN" altLang="en-US" sz="2400" b="1"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2971995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任务一：最短路径</a:t>
            </a:r>
            <a:endParaRPr lang="zh-CN" altLang="en-US" dirty="0"/>
          </a:p>
        </p:txBody>
      </p:sp>
      <p:sp>
        <p:nvSpPr>
          <p:cNvPr id="3" name="内容占位符 2"/>
          <p:cNvSpPr>
            <a:spLocks noGrp="1"/>
          </p:cNvSpPr>
          <p:nvPr>
            <p:ph sz="quarter" idx="13"/>
          </p:nvPr>
        </p:nvSpPr>
        <p:spPr/>
        <p:txBody>
          <a:bodyPr/>
          <a:lstStyle/>
          <a:p>
            <a:r>
              <a:rPr lang="zh-CN" altLang="en-US" dirty="0" smtClean="0"/>
              <a:t>遗传算法</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69374351"/>
              </p:ext>
            </p:extLst>
          </p:nvPr>
        </p:nvGraphicFramePr>
        <p:xfrm>
          <a:off x="1115616" y="2636912"/>
          <a:ext cx="6768752" cy="2263120"/>
        </p:xfrm>
        <a:graphic>
          <a:graphicData uri="http://schemas.openxmlformats.org/drawingml/2006/table">
            <a:tbl>
              <a:tblPr firstRow="1" bandRow="1">
                <a:tableStyleId>{5C22544A-7EE6-4342-B048-85BDC9FD1C3A}</a:tableStyleId>
              </a:tblPr>
              <a:tblGrid>
                <a:gridCol w="1692188"/>
                <a:gridCol w="1692188"/>
                <a:gridCol w="1692188"/>
                <a:gridCol w="1692188"/>
              </a:tblGrid>
              <a:tr h="720080">
                <a:tc>
                  <a:txBody>
                    <a:bodyPr/>
                    <a:lstStyle/>
                    <a:p>
                      <a:endParaRPr lang="zh-CN" altLang="en-US" dirty="0"/>
                    </a:p>
                  </a:txBody>
                  <a:tcPr/>
                </a:tc>
                <a:tc>
                  <a:txBody>
                    <a:bodyPr/>
                    <a:lstStyle/>
                    <a:p>
                      <a:r>
                        <a:rPr lang="zh-CN" altLang="en-US" sz="2400" kern="1200" dirty="0" smtClean="0">
                          <a:solidFill>
                            <a:schemeClr val="dk1"/>
                          </a:solidFill>
                          <a:latin typeface="+mn-lt"/>
                          <a:ea typeface="+mn-ea"/>
                          <a:cs typeface="+mn-cs"/>
                        </a:rPr>
                        <a:t>已知最优解</a:t>
                      </a:r>
                      <a:endParaRPr lang="zh-CN" altLang="en-US" sz="2400" kern="1200" dirty="0">
                        <a:solidFill>
                          <a:schemeClr val="dk1"/>
                        </a:solidFill>
                        <a:latin typeface="+mn-lt"/>
                        <a:ea typeface="+mn-ea"/>
                        <a:cs typeface="+mn-cs"/>
                      </a:endParaRPr>
                    </a:p>
                  </a:txBody>
                  <a:tcPr/>
                </a:tc>
                <a:tc>
                  <a:txBody>
                    <a:bodyPr/>
                    <a:lstStyle/>
                    <a:p>
                      <a:r>
                        <a:rPr lang="zh-CN" altLang="en-US" sz="2400" b="1" kern="1200" dirty="0" smtClean="0">
                          <a:solidFill>
                            <a:schemeClr val="dk1"/>
                          </a:solidFill>
                          <a:latin typeface="+mn-lt"/>
                          <a:ea typeface="+mn-ea"/>
                          <a:cs typeface="+mn-cs"/>
                        </a:rPr>
                        <a:t>测试最优解</a:t>
                      </a:r>
                      <a:endParaRPr lang="zh-CN" altLang="en-US" sz="2400" b="1" kern="1200" dirty="0">
                        <a:solidFill>
                          <a:schemeClr val="dk1"/>
                        </a:solidFill>
                        <a:latin typeface="+mn-lt"/>
                        <a:ea typeface="+mn-ea"/>
                        <a:cs typeface="+mn-cs"/>
                      </a:endParaRPr>
                    </a:p>
                  </a:txBody>
                  <a:tcPr/>
                </a:tc>
                <a:tc>
                  <a:txBody>
                    <a:bodyPr/>
                    <a:lstStyle/>
                    <a:p>
                      <a:r>
                        <a:rPr lang="zh-CN" altLang="en-US" sz="2400" b="1" kern="1200" dirty="0" smtClean="0">
                          <a:solidFill>
                            <a:schemeClr val="dk1"/>
                          </a:solidFill>
                          <a:latin typeface="+mn-lt"/>
                          <a:ea typeface="+mn-ea"/>
                          <a:cs typeface="+mn-cs"/>
                        </a:rPr>
                        <a:t>测试耗时</a:t>
                      </a:r>
                      <a:endParaRPr lang="zh-CN" altLang="en-US" sz="2400" b="1" kern="1200" dirty="0">
                        <a:solidFill>
                          <a:schemeClr val="dk1"/>
                        </a:solidFill>
                        <a:latin typeface="+mn-lt"/>
                        <a:ea typeface="+mn-ea"/>
                        <a:cs typeface="+mn-cs"/>
                      </a:endParaRPr>
                    </a:p>
                  </a:txBody>
                  <a:tcPr/>
                </a:tc>
              </a:tr>
              <a:tr h="720080">
                <a:tc>
                  <a:txBody>
                    <a:bodyPr/>
                    <a:lstStyle/>
                    <a:p>
                      <a:r>
                        <a:rPr lang="en-US" altLang="zh-CN" sz="2400" dirty="0" smtClean="0"/>
                        <a:t>ATT48</a:t>
                      </a:r>
                      <a:endParaRPr lang="zh-CN" altLang="en-US" sz="2400" dirty="0"/>
                    </a:p>
                  </a:txBody>
                  <a:tcPr/>
                </a:tc>
                <a:tc>
                  <a:txBody>
                    <a:bodyPr/>
                    <a:lstStyle/>
                    <a:p>
                      <a:r>
                        <a:rPr lang="en-US" altLang="zh-CN" sz="2400" b="1" kern="1200" dirty="0" smtClean="0">
                          <a:solidFill>
                            <a:schemeClr val="dk1"/>
                          </a:solidFill>
                          <a:latin typeface="+mn-lt"/>
                          <a:ea typeface="+mn-ea"/>
                          <a:cs typeface="+mn-cs"/>
                        </a:rPr>
                        <a:t>33522</a:t>
                      </a:r>
                      <a:endParaRPr lang="zh-CN" altLang="en-US" sz="2400" b="1" kern="1200" dirty="0">
                        <a:solidFill>
                          <a:schemeClr val="dk1"/>
                        </a:solidFill>
                        <a:latin typeface="+mn-lt"/>
                        <a:ea typeface="+mn-ea"/>
                        <a:cs typeface="+mn-cs"/>
                      </a:endParaRPr>
                    </a:p>
                  </a:txBody>
                  <a:tcPr/>
                </a:tc>
                <a:tc>
                  <a:txBody>
                    <a:bodyPr/>
                    <a:lstStyle/>
                    <a:p>
                      <a:r>
                        <a:rPr lang="en-US" altLang="zh-CN" sz="2400" b="1" kern="1200" dirty="0" smtClean="0">
                          <a:solidFill>
                            <a:schemeClr val="dk1"/>
                          </a:solidFill>
                          <a:latin typeface="+mn-lt"/>
                          <a:ea typeface="+mn-ea"/>
                          <a:cs typeface="+mn-cs"/>
                        </a:rPr>
                        <a:t>34970.62</a:t>
                      </a:r>
                      <a:endParaRPr lang="zh-CN" altLang="en-US" sz="2400" b="1" kern="1200" dirty="0">
                        <a:solidFill>
                          <a:schemeClr val="dk1"/>
                        </a:solidFill>
                        <a:latin typeface="+mn-lt"/>
                        <a:ea typeface="+mn-ea"/>
                        <a:cs typeface="+mn-cs"/>
                      </a:endParaRPr>
                    </a:p>
                  </a:txBody>
                  <a:tcPr/>
                </a:tc>
                <a:tc>
                  <a:txBody>
                    <a:bodyPr/>
                    <a:lstStyle/>
                    <a:p>
                      <a:r>
                        <a:rPr lang="en-US" altLang="zh-CN" sz="2400" b="1" kern="1200" dirty="0" smtClean="0">
                          <a:solidFill>
                            <a:schemeClr val="dk1"/>
                          </a:solidFill>
                          <a:latin typeface="+mn-lt"/>
                          <a:ea typeface="+mn-ea"/>
                          <a:cs typeface="+mn-cs"/>
                        </a:rPr>
                        <a:t>35s12</a:t>
                      </a:r>
                      <a:endParaRPr lang="zh-CN" altLang="en-US" sz="2400" b="1" kern="1200" dirty="0">
                        <a:solidFill>
                          <a:schemeClr val="dk1"/>
                        </a:solidFill>
                        <a:latin typeface="+mn-lt"/>
                        <a:ea typeface="+mn-ea"/>
                        <a:cs typeface="+mn-cs"/>
                      </a:endParaRPr>
                    </a:p>
                  </a:txBody>
                  <a:tcPr/>
                </a:tc>
              </a:tr>
              <a:tr h="720080">
                <a:tc>
                  <a:txBody>
                    <a:bodyPr/>
                    <a:lstStyle/>
                    <a:p>
                      <a:r>
                        <a:rPr lang="en-US" altLang="zh-CN" sz="2400" kern="1200" dirty="0" smtClean="0">
                          <a:solidFill>
                            <a:schemeClr val="dk1"/>
                          </a:solidFill>
                          <a:latin typeface="+mn-lt"/>
                          <a:ea typeface="+mn-ea"/>
                          <a:cs typeface="+mn-cs"/>
                        </a:rPr>
                        <a:t>EIL51</a:t>
                      </a:r>
                      <a:endParaRPr lang="zh-CN" altLang="en-US" sz="2400" kern="1200" dirty="0">
                        <a:solidFill>
                          <a:schemeClr val="dk1"/>
                        </a:solidFill>
                        <a:latin typeface="+mn-lt"/>
                        <a:ea typeface="+mn-ea"/>
                        <a:cs typeface="+mn-cs"/>
                      </a:endParaRPr>
                    </a:p>
                  </a:txBody>
                  <a:tcPr/>
                </a:tc>
                <a:tc>
                  <a:txBody>
                    <a:bodyPr/>
                    <a:lstStyle/>
                    <a:p>
                      <a:r>
                        <a:rPr lang="en-US" altLang="zh-CN" sz="2400" b="1" kern="1200" dirty="0" smtClean="0">
                          <a:solidFill>
                            <a:schemeClr val="dk1"/>
                          </a:solidFill>
                          <a:latin typeface="+mn-lt"/>
                          <a:ea typeface="+mn-ea"/>
                          <a:cs typeface="+mn-cs"/>
                        </a:rPr>
                        <a:t>426</a:t>
                      </a:r>
                      <a:endParaRPr lang="zh-CN" altLang="en-US" sz="2400" b="1" kern="1200" dirty="0">
                        <a:solidFill>
                          <a:schemeClr val="dk1"/>
                        </a:solidFill>
                        <a:latin typeface="+mn-lt"/>
                        <a:ea typeface="+mn-ea"/>
                        <a:cs typeface="+mn-cs"/>
                      </a:endParaRPr>
                    </a:p>
                  </a:txBody>
                  <a:tcPr/>
                </a:tc>
                <a:tc>
                  <a:txBody>
                    <a:bodyPr/>
                    <a:lstStyle/>
                    <a:p>
                      <a:r>
                        <a:rPr lang="en-US" altLang="zh-CN" sz="2400" b="1" kern="1200" dirty="0" smtClean="0">
                          <a:solidFill>
                            <a:schemeClr val="dk1"/>
                          </a:solidFill>
                          <a:latin typeface="+mn-lt"/>
                          <a:ea typeface="+mn-ea"/>
                          <a:cs typeface="+mn-cs"/>
                        </a:rPr>
                        <a:t>437.71</a:t>
                      </a:r>
                      <a:endParaRPr lang="zh-CN" altLang="en-US" sz="2400" b="1" kern="1200" dirty="0">
                        <a:solidFill>
                          <a:schemeClr val="dk1"/>
                        </a:solidFill>
                        <a:latin typeface="+mn-lt"/>
                        <a:ea typeface="+mn-ea"/>
                        <a:cs typeface="+mn-cs"/>
                      </a:endParaRPr>
                    </a:p>
                  </a:txBody>
                  <a:tcPr/>
                </a:tc>
                <a:tc>
                  <a:txBody>
                    <a:bodyPr/>
                    <a:lstStyle/>
                    <a:p>
                      <a:r>
                        <a:rPr lang="en-US" altLang="zh-CN" sz="2400" b="1" kern="1200" dirty="0" smtClean="0">
                          <a:solidFill>
                            <a:schemeClr val="dk1"/>
                          </a:solidFill>
                          <a:latin typeface="+mn-lt"/>
                          <a:ea typeface="+mn-ea"/>
                          <a:cs typeface="+mn-cs"/>
                        </a:rPr>
                        <a:t>36s84</a:t>
                      </a:r>
                      <a:endParaRPr lang="zh-CN" altLang="en-US" sz="2400" b="1"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27228075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1_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3.xml><?xml version="1.0" encoding="utf-8"?>
<a:theme xmlns:a="http://schemas.openxmlformats.org/drawingml/2006/main" name="2_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1631</TotalTime>
  <Words>679</Words>
  <Application>Microsoft Office PowerPoint</Application>
  <PresentationFormat>全屏显示(4:3)</PresentationFormat>
  <Paragraphs>106</Paragraphs>
  <Slides>16</Slides>
  <Notes>4</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1</vt:i4>
      </vt:variant>
      <vt:variant>
        <vt:lpstr>幻灯片标题</vt:lpstr>
      </vt:variant>
      <vt:variant>
        <vt:i4>16</vt:i4>
      </vt:variant>
    </vt:vector>
  </HeadingPairs>
  <TitlesOfParts>
    <vt:vector size="30" baseType="lpstr">
      <vt:lpstr>华文仿宋</vt:lpstr>
      <vt:lpstr>华文新魏</vt:lpstr>
      <vt:lpstr>隶书</vt:lpstr>
      <vt:lpstr>宋体</vt:lpstr>
      <vt:lpstr>Arial</vt:lpstr>
      <vt:lpstr>Calibri</vt:lpstr>
      <vt:lpstr>Constantia</vt:lpstr>
      <vt:lpstr>Tw Cen MT</vt:lpstr>
      <vt:lpstr>Wingdings</vt:lpstr>
      <vt:lpstr>Wingdings 2</vt:lpstr>
      <vt:lpstr>WidescreenPresentation</vt:lpstr>
      <vt:lpstr>1_WidescreenPresentation</vt:lpstr>
      <vt:lpstr>2_WidescreenPresentation</vt:lpstr>
      <vt:lpstr>公式</vt:lpstr>
      <vt:lpstr>PowerPoint 演示文稿</vt:lpstr>
      <vt:lpstr>问题背景</vt:lpstr>
      <vt:lpstr>基本概念</vt:lpstr>
      <vt:lpstr>路径优化图例</vt:lpstr>
      <vt:lpstr>任务一：最短路径</vt:lpstr>
      <vt:lpstr>任务一：最短路径</vt:lpstr>
      <vt:lpstr>任务一：最短路径</vt:lpstr>
      <vt:lpstr>任务一：最短路径</vt:lpstr>
      <vt:lpstr>任务一：最短路径</vt:lpstr>
      <vt:lpstr>任务一：最短路径</vt:lpstr>
      <vt:lpstr>PowerPoint 演示文稿</vt:lpstr>
      <vt:lpstr>PowerPoint 演示文稿</vt:lpstr>
      <vt:lpstr>任务二：带时间窗的路径优化</vt:lpstr>
      <vt:lpstr>任务二：带时间窗的路径优化</vt:lpstr>
      <vt:lpstr>PowerPoint 演示文稿</vt:lpstr>
      <vt:lpstr>PowerPoint 演示文稿</vt:lpstr>
    </vt:vector>
  </TitlesOfParts>
  <Company>CSBIT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路线优化设计程序设计需求说明  - P1.2 线路内优化(TSP)  (内部使用-Internal ref only)</dc:title>
  <dc:creator>wangli</dc:creator>
  <cp:lastModifiedBy>王力</cp:lastModifiedBy>
  <cp:revision>83</cp:revision>
  <dcterms:created xsi:type="dcterms:W3CDTF">2013-05-16T07:09:41Z</dcterms:created>
  <dcterms:modified xsi:type="dcterms:W3CDTF">2015-01-17T13:36:08Z</dcterms:modified>
</cp:coreProperties>
</file>