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 showGuides="1">
      <p:cViewPr varScale="1">
        <p:scale>
          <a:sx n="57" d="100"/>
          <a:sy n="57" d="100"/>
        </p:scale>
        <p:origin x="108" y="1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4319-C480-4F12-8718-A3A2A25A54C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41556-8FB9-4471-9494-B3A10A670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94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41556-8FB9-4471-9494-B3A10A6702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20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08747-03A3-424D-8BF0-916A4DDF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07ラノベPOP" panose="02000800000000000000" pitchFamily="50" charset="-128"/>
                <a:ea typeface="07ラノベPOP" panose="020008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52B5C9-B08D-4E30-85C2-ECAA6691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DFD2B-629E-47E0-8206-93F4978C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B4162-5996-4867-B49F-403EA441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36A664-45BC-4F03-A650-1612B842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BE1B-9655-43CB-AC74-BAB76F3D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6A683E-0398-4FA6-883C-CE800AB5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F4B53-30ED-470F-8CB7-832A04D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77FD0-527D-440D-BF3B-61441200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192C4-4D98-4312-9F24-2C831716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6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2D8C6-A064-48DB-B62B-F3F8FB65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BEF42E-7F15-44AF-A065-DD379FC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3B3A4-A02B-444B-AE1A-674B3B1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DAB021-7765-4690-BC7B-03791BD9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C822CC-3874-48CE-8008-19F6FD9D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2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AAF55-DFB9-427D-88A7-1718A712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7ラノベPOP" panose="02000800000000000000" pitchFamily="50" charset="-128"/>
                <a:ea typeface="07ラノベPOP" panose="020008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11959-4E32-43F4-8DF6-B5A035B7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2B004D-E1EF-4779-BE8E-41E584A9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EFBC8-B755-4247-832F-81067662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50CBC-4EEB-42E9-8CE1-1C511683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6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A3E16-EDC5-4A73-AE61-79E78ACC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9C316C-351B-42BA-BB1C-4A30932F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FC108-BF5A-4C3A-80BA-D99FF09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7A6B2-B7AE-4A50-86DD-7CD5D5EA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85D4A-B13F-4445-A7B7-F1E1CC12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6E85A-CDD6-44D4-9C86-1B0E6D0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DA082-DB72-4097-810D-E63F8909E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E068F0-242C-462A-8896-18B13BA2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B858DA-0DF5-4727-9F52-5047DC8E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922CA8-D0AD-4BE7-B39A-77530B04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E79A6-059B-4A46-B90B-4EAC1CF4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9DE86-4E1D-42A7-901E-F7D72509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ED300C-A8EB-4DA3-BDCB-005382B2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CF0486-BA06-407D-B204-4751ABD9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88C1FF-4608-476E-8945-6AB9A17D6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856FE1-DF40-4D79-8139-8FC61D929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6D5105-1C68-4DB7-B843-4A53882B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A054D7-1AD8-437E-95DE-29ADE46E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3794B-48BB-4A36-9F06-48F990C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9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21DF4-9421-44D0-8464-4F98041F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A83FF2-31A3-46FC-86A7-B476CC92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241818-0802-4B1C-A0B9-910BF962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10C945-5BD7-481A-B24A-C94E724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6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4D6289-58A4-48C5-A52A-0BD136E1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B68424-06F9-4774-AF3B-2F3C8D3B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DBC0B-3AD2-486B-9AEE-CD41D029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EC438-D968-4283-9F48-525C2126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6D27F9-5278-4B93-B181-57C76BC3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CF0160-0C3E-40D6-B8EA-0D1A46FC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F4A52F-5F81-44CE-AFE4-7D9E9372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BD4F7-73B8-4D53-9DF2-78E0AD7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E86C1-1587-40AC-BE9F-16E21CF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46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56AAA-C9B0-4CF2-BF46-E4FAE09C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D38084-AFF3-44F4-A00C-EBD1D2171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156628-6E76-4553-BCF8-81A6D904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27928A-39CA-4A5C-AD08-E8B6FA7E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1551C-ABA9-4CA2-9B84-00FB08E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1BE42F-4DC6-4726-863C-430EA0B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6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0DC5A6-10E4-4F26-AACC-27F61BAD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D86EB8-B834-4952-BC1F-E170DBF8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E317D8-E10A-4B9C-8B32-0F960F055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19C2-7301-4442-A530-698A01F50139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A511F-09DF-45A8-9850-93D94C7CC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99F96-B89E-486C-95B4-8A497B97F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24CF-FEDE-4E58-9E0C-ACC57C19B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93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07ラノベPOP" panose="02000800000000000000" pitchFamily="50" charset="-128"/>
          <a:ea typeface="07ラノベPOP" panose="020008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67FF2-FBBA-4E70-82D2-2375B9C6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文について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9701F2-F7AA-4DFD-B4B9-CF5608DEA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7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CCCB-F034-47AE-96F4-0439DC95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5B31-C2A9-4320-94AA-8B68D7A0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39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487BB-9172-4F0C-B417-C93E7242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文の要素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F6BE8-FCBE-4712-B0F3-F3496507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語</a:t>
            </a:r>
            <a:endParaRPr kumimoji="1" lang="en-US" altLang="ja-JP" dirty="0"/>
          </a:p>
          <a:p>
            <a:r>
              <a:rPr lang="ja-JP" altLang="en-US" dirty="0"/>
              <a:t>句</a:t>
            </a:r>
            <a:endParaRPr lang="en-US" altLang="ja-JP" dirty="0"/>
          </a:p>
          <a:p>
            <a:r>
              <a:rPr lang="ja-JP" altLang="en-US" dirty="0"/>
              <a:t>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247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5D483-C95D-4F5B-83EF-27C632C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361A88-00DF-4719-80C1-1390968D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平叙文</a:t>
            </a:r>
            <a:endParaRPr kumimoji="1" lang="en-US" altLang="ja-JP" dirty="0"/>
          </a:p>
          <a:p>
            <a:r>
              <a:rPr lang="ja-JP" altLang="en-US" dirty="0"/>
              <a:t>疑問文</a:t>
            </a:r>
            <a:endParaRPr lang="en-US" altLang="ja-JP" dirty="0"/>
          </a:p>
          <a:p>
            <a:r>
              <a:rPr kumimoji="1" lang="ja-JP" altLang="en-US" dirty="0"/>
              <a:t>命令文</a:t>
            </a:r>
            <a:endParaRPr kumimoji="1" lang="en-US" altLang="ja-JP" dirty="0"/>
          </a:p>
          <a:p>
            <a:r>
              <a:rPr lang="ja-JP" altLang="en-US" dirty="0"/>
              <a:t>感嘆文</a:t>
            </a:r>
            <a:endParaRPr lang="en-US" altLang="ja-JP" dirty="0"/>
          </a:p>
          <a:p>
            <a:r>
              <a:rPr kumimoji="1" lang="ja-JP" altLang="en-US" dirty="0"/>
              <a:t>祈願文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02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5D483-C95D-4F5B-83EF-27C632C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361A88-00DF-4719-80C1-1390968D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単文</a:t>
            </a:r>
            <a:endParaRPr kumimoji="1" lang="en-US" altLang="ja-JP" dirty="0"/>
          </a:p>
          <a:p>
            <a:r>
              <a:rPr lang="ja-JP" altLang="en-US" dirty="0"/>
              <a:t>重文</a:t>
            </a:r>
            <a:endParaRPr lang="en-US" altLang="ja-JP" dirty="0"/>
          </a:p>
          <a:p>
            <a:r>
              <a:rPr kumimoji="1" lang="ja-JP" altLang="en-US" dirty="0"/>
              <a:t>複文</a:t>
            </a:r>
            <a:endParaRPr kumimoji="1" lang="en-US" altLang="ja-JP" dirty="0"/>
          </a:p>
          <a:p>
            <a:r>
              <a:rPr lang="ja-JP" altLang="en-US" dirty="0"/>
              <a:t>混文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029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AA64C-CEC4-4061-B0C3-2B3173F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BF325-11C9-456A-88C4-4087B761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39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C2C04-FF89-41EC-B6B6-B09F90D5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854F20-44F2-47FA-8230-0C484847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1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</Words>
  <Application>Microsoft Office PowerPoint</Application>
  <PresentationFormat>ワイド画面</PresentationFormat>
  <Paragraphs>19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07ラノベPOP</vt:lpstr>
      <vt:lpstr>メイリオ</vt:lpstr>
      <vt:lpstr>游ゴシック</vt:lpstr>
      <vt:lpstr>Arial</vt:lpstr>
      <vt:lpstr>Office テーマ</vt:lpstr>
      <vt:lpstr>文について</vt:lpstr>
      <vt:lpstr>文とは</vt:lpstr>
      <vt:lpstr>文の要素</vt:lpstr>
      <vt:lpstr>文の種類</vt:lpstr>
      <vt:lpstr>文の種類</vt:lpstr>
      <vt:lpstr>文型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文について</dc:title>
  <dc:creator>五十嵐 聡</dc:creator>
  <cp:lastModifiedBy>五十嵐 聡</cp:lastModifiedBy>
  <cp:revision>1</cp:revision>
  <dcterms:created xsi:type="dcterms:W3CDTF">2021-11-15T10:42:49Z</dcterms:created>
  <dcterms:modified xsi:type="dcterms:W3CDTF">2021-11-15T11:28:44Z</dcterms:modified>
</cp:coreProperties>
</file>