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1" r:id="rId5"/>
    <p:sldId id="296" r:id="rId6"/>
    <p:sldId id="285" r:id="rId7"/>
    <p:sldId id="297" r:id="rId8"/>
    <p:sldId id="293" r:id="rId9"/>
    <p:sldId id="261" r:id="rId10"/>
    <p:sldId id="295" r:id="rId11"/>
    <p:sldId id="298" r:id="rId12"/>
    <p:sldId id="273" r:id="rId13"/>
    <p:sldId id="258" r:id="rId14"/>
    <p:sldId id="287" r:id="rId15"/>
    <p:sldId id="276" r:id="rId16"/>
    <p:sldId id="300" r:id="rId17"/>
    <p:sldId id="262" r:id="rId18"/>
    <p:sldId id="275" r:id="rId19"/>
    <p:sldId id="299" r:id="rId20"/>
    <p:sldId id="263" r:id="rId21"/>
    <p:sldId id="277" r:id="rId22"/>
    <p:sldId id="301" r:id="rId23"/>
    <p:sldId id="278" r:id="rId24"/>
    <p:sldId id="302" r:id="rId25"/>
    <p:sldId id="264" r:id="rId26"/>
    <p:sldId id="279" r:id="rId27"/>
    <p:sldId id="303" r:id="rId28"/>
    <p:sldId id="280" r:id="rId29"/>
    <p:sldId id="304" r:id="rId30"/>
    <p:sldId id="265" r:id="rId31"/>
    <p:sldId id="281" r:id="rId32"/>
    <p:sldId id="305" r:id="rId33"/>
    <p:sldId id="282" r:id="rId34"/>
    <p:sldId id="306" r:id="rId35"/>
    <p:sldId id="270" r:id="rId36"/>
    <p:sldId id="268" r:id="rId37"/>
    <p:sldId id="271" r:id="rId38"/>
    <p:sldId id="259" r:id="rId39"/>
    <p:sldId id="288" r:id="rId40"/>
  </p:sldIdLst>
  <p:sldSz cx="7559675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1B4F7-4525-493C-AE51-4028BBF3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628DD0-F571-4A78-AE2B-07000836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C371B-22E6-41DB-ACC1-B813F3C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103AF-4ACA-47D0-AF83-1EF4B65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3981E-8A0C-4B9F-85FA-B7EE2282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2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66A03-0500-4D02-B380-03BC2A33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7A1D2-D1B8-4096-8986-AB5DD75A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FB165-1EE2-4107-AFB2-D6673F0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52111-EAEE-4B6F-B1C9-62516CBB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E8367-EE23-43DB-A679-54ED21B4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9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5038BF-AA47-4C00-B092-9A0D6A198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EF22F0-B108-4A50-85C1-99A9BEE9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687EA-7C3D-4E72-8D59-488A45C0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8A096-F152-4672-A36D-8CDD45E3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3E37C-E451-47BB-9618-E9BFC6D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3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22E07-CF6D-4EC4-A523-3EF2448D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119D2-B37B-444E-BECD-F94FDB73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3A855-EFE7-4AFE-B5D0-0A7DFA0B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3F642-979B-4DFF-BBE4-E85CA209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23FAE-C147-4F10-9C6A-478B3F98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30B2D-B857-4551-A8F3-D4B19501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145E3-1350-4735-8A18-7ED72481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306AE-7087-42EF-822C-7F130FA6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63A86-45AE-4925-AADC-0EDE52E5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438211-BF60-40BE-BF56-58A6FD24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76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7663A-C275-4762-9D92-7C4D2747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32728-F563-4979-9E1A-162A8AADB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990135-1703-4E8B-B148-28D2ECB0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A201D-F632-4481-8618-A7A57AF5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8B0A06-32E2-4861-8801-A99F515B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1F34E1-2C29-41FA-B7FD-1C8719B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75A5C-DF5C-4F65-A16B-54C89E61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FD168-DD74-4023-85D4-17B735E5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EAF4F5-2B8E-40D8-8CA1-98668835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71807-56F4-4805-BFC4-DA419770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AE4072-E8B4-4965-95B4-A525EFE6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5CA5F0-60C4-4FDA-9A4D-E1D3968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68401-F135-4A7D-B069-2E5AA031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04B7C4-FE6E-4BA3-B37A-8CDBB54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1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3BE2D-E163-4BBE-8CE0-AC2A59F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930A55-8041-4997-9709-1535D8A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60B1DA-9A22-44AC-A594-D14F600F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E3422F-F56C-445B-9BCB-C2DCF900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8F7400-D746-4C89-90F9-742FD141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0CBB76-AC15-4684-BFCC-06ADCE9A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49F33D-ACB4-489B-8D38-8A9A7DBB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1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6BBD0-FC64-4818-B353-F99B1F6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252213-EF78-4C9F-BD26-1B221925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5AFD76-4F7F-4934-BF3D-AA5E1786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0EF52A-3D9F-4B1C-A6A7-056D3D87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A5A2C-12C3-4122-AD00-A6E3822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61371-68EA-4C3C-8287-DF777AFE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5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37BE5-3F7D-436C-8CF3-B3EB38C1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D27E37-9616-4305-BF1E-7E0E82B7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C1410-B233-43DA-B45F-0C5C5EF6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74D6DC-1357-43B1-874D-2D58F3C0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E685-6373-4DDE-87B8-9F225FA3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489CE-FBD7-4D1B-904A-00454DE2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4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48ADB-1173-46EF-88B1-2DBF378B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74B92-4BA2-4657-B20A-CFB998F8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92F263-5B9B-49F8-B711-A83B13A81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19A8-B245-40CA-9823-63CB8BD0B421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A37BD1-D134-42F8-808C-5161B431E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6ECAC-5E9E-41C3-AB82-D0E80CD99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ECFD-F4DF-42C5-8EA9-EF58E53E34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ibunpou.net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4AFAE-3655-41A6-8858-D95386AC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485706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うんこで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学ぶ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英文法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4900" dirty="0" err="1">
                <a:latin typeface="07ラノベPOP" panose="02000800000000000000" pitchFamily="50" charset="-128"/>
                <a:ea typeface="07ラノベPOP" panose="02000800000000000000" pitchFamily="50" charset="-128"/>
              </a:rPr>
              <a:t>English</a:t>
            </a:r>
            <a:r>
              <a:rPr kumimoji="1" lang="en-US" altLang="ja-JP" sz="49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Grammar Learned with Poop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14F131-6553-4DF1-BF49-09CFCA63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8720030"/>
            <a:ext cx="5669756" cy="1776251"/>
          </a:xfrm>
        </p:spPr>
        <p:txBody>
          <a:bodyPr/>
          <a:lstStyle/>
          <a:p>
            <a:r>
              <a:rPr kumimoji="1" lang="ja-JP" altLang="en-US" dirty="0"/>
              <a:t>第一回</a:t>
            </a:r>
            <a:r>
              <a:rPr kumimoji="1" lang="en-US" altLang="ja-JP" dirty="0"/>
              <a:t>_20211006_</a:t>
            </a:r>
            <a:r>
              <a:rPr kumimoji="1" lang="ja-JP" altLang="en-US" dirty="0"/>
              <a:t>五十嵐</a:t>
            </a:r>
          </a:p>
        </p:txBody>
      </p:sp>
    </p:spTree>
    <p:extLst>
      <p:ext uri="{BB962C8B-B14F-4D97-AF65-F5344CB8AC3E}">
        <p14:creationId xmlns:p14="http://schemas.microsoft.com/office/powerpoint/2010/main" val="418574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541341"/>
            <a:ext cx="6520220" cy="7796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4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7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poop stinks</a:t>
            </a:r>
            <a:r>
              <a:rPr lang="ja-JP" altLang="en-US" sz="17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（ウンコはくさい）</a:t>
            </a:r>
            <a:endParaRPr lang="en-US" altLang="ja-JP" sz="17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The bathroom in Bob‘s house always stinks.</a:t>
            </a:r>
            <a:br>
              <a:rPr lang="en-US" altLang="ja-JP" sz="22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9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（ボブの家のトイレはいつも悪臭がする）</a:t>
            </a:r>
            <a:endParaRPr kumimoji="1" lang="en-US" altLang="ja-JP" sz="2600" dirty="0">
              <a:solidFill>
                <a:srgbClr val="22222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You look like poop.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（まるでうんこみたいだ）</a:t>
            </a:r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Hey,Poop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（よっ、うんこ！）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69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541341"/>
            <a:ext cx="6520220" cy="7796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4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7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poop stinks</a:t>
            </a:r>
            <a:r>
              <a:rPr lang="ja-JP" altLang="en-US" sz="17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（ウンコはくさい）</a:t>
            </a:r>
            <a:endParaRPr lang="en-US" altLang="ja-JP" sz="17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The bathroom in Bob‘s house always stinks.</a:t>
            </a:r>
            <a:br>
              <a:rPr lang="en-US" altLang="ja-JP" sz="22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9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（ボブの家のトイレはいつも悪臭がする）</a:t>
            </a:r>
            <a:endParaRPr kumimoji="1" lang="en-US" altLang="ja-JP" sz="2600" dirty="0">
              <a:solidFill>
                <a:srgbClr val="22222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You look like poop.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（まるでうんこみたいだ）</a:t>
            </a:r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Hey,Poop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（よっ、うんこ！）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言語の特徴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904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545678"/>
            <a:ext cx="6520220" cy="8055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4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7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7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poop stinks</a:t>
            </a:r>
            <a:r>
              <a:rPr lang="ja-JP" altLang="en-US" sz="17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（ウンコはくさい）</a:t>
            </a:r>
            <a:endParaRPr lang="en-US" altLang="ja-JP" sz="17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The bathroom in Bob‘s house always stinks.</a:t>
            </a:r>
            <a:br>
              <a:rPr lang="en-US" altLang="ja-JP" sz="22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900" b="0" i="0" dirty="0">
                <a:solidFill>
                  <a:srgbClr val="22222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（ボブの家のトイレはいつも悪臭がする）</a:t>
            </a:r>
            <a:endParaRPr kumimoji="1" lang="en-US" altLang="ja-JP" sz="2600" dirty="0">
              <a:solidFill>
                <a:srgbClr val="22222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You look like poop.</a:t>
            </a:r>
            <a:r>
              <a:rPr kumimoji="1"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（まるでうんこみたいだ）</a:t>
            </a:r>
            <a:endParaRPr kumimoji="1" lang="en-US" altLang="ja-JP" sz="1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Hey,Poop</a:t>
            </a:r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（よっ、うんこ！）</a:t>
            </a:r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言語の特徴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文字、記号の組み合わせでできている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に書き起こせる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音（声、発音）で表現できる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目に見えるモノゴトと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目に見えない気持ち、考えを表す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法則がある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法則からたびたび外れる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文化ごとに法則が違う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84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51557-0680-4D6B-A2EA-289DB7B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C120-7BA5-4CA4-A532-34A05CB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4534537"/>
            <a:ext cx="6520220" cy="4284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endParaRPr kumimoji="1"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93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51557-0680-4D6B-A2EA-289DB7B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2C120-7BA5-4CA4-A532-34A05CB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4534537"/>
            <a:ext cx="6520220" cy="4284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</a:p>
          <a:p>
            <a:pPr marL="1227125" lvl="1" indent="-514350">
              <a:buFont typeface="+mj-lt"/>
              <a:buAutoNum type="arabicPeriod"/>
            </a:pP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</a:p>
          <a:p>
            <a:pPr marL="1227125" lvl="1" indent="-514350">
              <a:buFont typeface="+mj-lt"/>
              <a:buAutoNum type="arabicPeriod"/>
            </a:pPr>
            <a:endParaRPr kumimoji="1"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</a:p>
          <a:p>
            <a:pPr marL="1227125" lvl="1" indent="-514350">
              <a:buFont typeface="+mj-lt"/>
              <a:buAutoNum type="arabicPeriod"/>
            </a:pP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</a:p>
          <a:p>
            <a:pPr marL="1227125" lvl="1" indent="-514350">
              <a:buFont typeface="+mj-lt"/>
              <a:buAutoNum type="arabicPeriod"/>
            </a:pP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2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ward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83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ward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01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ward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Poop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（うんこ）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（は）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Stinks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（くさい）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River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1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ward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Poop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（うんこ）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（は）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Stinks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（くさい）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River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56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語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ward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Poop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（うんこ）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（は）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Stinks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（くさい）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River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（川）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ことばの最小単位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文字の組み合わせでできる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</a:t>
            </a:r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品詞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に分類できる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はじめに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Introduction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英語に関する発言は文脈に関係なくいつでも自由にしてよい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脱線してもよい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わからないことがあったらメモしておいて調べる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うんこなど下品なワードが多く出る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ハードルを下げる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言語についてはさまざまな論がある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79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句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phrase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266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句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phrase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68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句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phrase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24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川で</a:t>
            </a: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55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句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phrase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24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川で</a:t>
            </a: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04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句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phrase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4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24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24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川で</a:t>
            </a: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なっていない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品詞句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に分類できる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頻繁に使われるのは３つ）</a:t>
            </a:r>
          </a:p>
        </p:txBody>
      </p:sp>
    </p:spTree>
    <p:extLst>
      <p:ext uri="{BB962C8B-B14F-4D97-AF65-F5344CB8AC3E}">
        <p14:creationId xmlns:p14="http://schemas.microsoft.com/office/powerpoint/2010/main" val="241106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節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clause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29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節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clause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96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節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clause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2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2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</a:t>
            </a: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6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12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節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clause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2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2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</a:t>
            </a: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6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86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節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clause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2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</a:t>
            </a:r>
            <a:r>
              <a:rPr lang="en-US" altLang="ja-JP" sz="22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by the river.</a:t>
            </a:r>
            <a:br>
              <a:rPr lang="en-US" altLang="ja-JP" sz="2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</a:t>
            </a:r>
            <a:r>
              <a:rPr lang="ja-JP" altLang="en-US" sz="1600" b="0" i="0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ライオンがウンコをしていた</a:t>
            </a:r>
            <a:r>
              <a:rPr lang="ja-JP" altLang="en-US" sz="1600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600" b="0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なっている</a:t>
            </a:r>
            <a:b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文の中の文とも言える）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おもに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品詞節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に分類できる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つの節に分類される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7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3457F-6114-4FB9-9CA0-E7F9395F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もくじ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contents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00626-C19C-4ED0-83F9-2E5F3B53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4172755"/>
            <a:ext cx="6520220" cy="54573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言語って？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文の要素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836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72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161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4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6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51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4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6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9803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4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24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16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語・句・節のいずれか、またはすべてを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組み合わせたものでできている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「主語＋動詞」（主部＋述部）の形に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なっている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５つの文に分類できる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372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文の要素まとめ</a:t>
            </a:r>
            <a:br>
              <a:rPr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lang="en-US" altLang="ja-JP" sz="27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Element of a sentence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635831"/>
            <a:ext cx="6520220" cy="75599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ja-JP" sz="31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br>
              <a:rPr lang="en-US" altLang="ja-JP" sz="31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3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（川でライオンがウンコをしていた）</a:t>
            </a:r>
            <a:endParaRPr lang="en-US" altLang="ja-JP" sz="23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altLang="ja-JP" sz="2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 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ward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A,lion,was,etc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ことばの最小単位</a:t>
            </a: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文字の組み合わせでできる</a:t>
            </a:r>
          </a:p>
          <a:p>
            <a:pPr marL="1227125" lvl="1" indent="-514350">
              <a:buFont typeface="+mj-lt"/>
              <a:buAutoNum type="arabicPeriod"/>
            </a:pPr>
            <a:r>
              <a:rPr lang="en-US" altLang="ja-JP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+2</a:t>
            </a: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）の品詞に分類できる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句 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phrase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kumimoji="1"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by the river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kumimoji="1"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</a:t>
            </a:r>
          </a:p>
          <a:p>
            <a:pPr marL="1227125" lvl="1" indent="-514350">
              <a:buFont typeface="+mj-lt"/>
              <a:buAutoNum type="arabicPeriod"/>
            </a:pPr>
            <a:r>
              <a:rPr kumimoji="1"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「主語＋動詞」の形になっていない</a:t>
            </a:r>
          </a:p>
          <a:p>
            <a:pPr marL="1227125" lvl="1" indent="-514350">
              <a:buFont typeface="+mj-lt"/>
              <a:buAutoNum type="arabicPeriod"/>
            </a:pPr>
            <a:r>
              <a:rPr kumimoji="1"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８つの句に分類できる</a:t>
            </a:r>
          </a:p>
          <a:p>
            <a:pPr marL="1227125" lvl="1" indent="-514350">
              <a:buFont typeface="+mj-lt"/>
              <a:buAutoNum type="arabicPeriod"/>
            </a:pPr>
            <a:r>
              <a:rPr kumimoji="1"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頻繁に使われるのは３つ</a:t>
            </a:r>
            <a:endParaRPr kumimoji="1"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節 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clause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例「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 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sentence</a:t>
            </a:r>
            <a:b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b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lion was taking a dump by the river.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２つ以上の語でできている</a:t>
            </a: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「主語＋動詞」の形になっている</a:t>
            </a:r>
            <a:b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（文の中の文とも言える）</a:t>
            </a: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」「</a:t>
            </a:r>
            <a:r>
              <a:rPr lang="en-US" altLang="ja-JP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」で終わる</a:t>
            </a:r>
          </a:p>
          <a:p>
            <a:pPr marL="1227125" lvl="1" indent="-514350">
              <a:buFont typeface="+mj-lt"/>
              <a:buAutoNum type="arabicPeriod"/>
            </a:pPr>
            <a:r>
              <a:rPr lang="ja-JP" altLang="en-US" sz="2177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３つの節に分類できる</a:t>
            </a:r>
            <a:endParaRPr lang="en-US" altLang="ja-JP" sz="2177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74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英文法大全</a:t>
            </a:r>
            <a:r>
              <a:rPr lang="en-US" altLang="ja-JP" sz="2400" dirty="0">
                <a:hlinkClick r:id="rId2"/>
              </a:rPr>
              <a:t>https://www.eibunpou.net/index.html</a:t>
            </a:r>
            <a:endParaRPr lang="en-US" altLang="ja-JP" sz="2400" dirty="0"/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Forest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en-US" altLang="ja-JP" sz="28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edition</a:t>
            </a:r>
          </a:p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国語辞典　岩波　第七版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現代英英辞典　オックスフォード　第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8890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次回以降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各要素の分類を見てみる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語の形の変化を見る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語の順番の変化をみる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単語のつくりを見る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熟語をみる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ことわざをみる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発音の法則を見る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例外を見る</a:t>
            </a:r>
          </a:p>
        </p:txBody>
      </p:sp>
    </p:spTree>
    <p:extLst>
      <p:ext uri="{BB962C8B-B14F-4D97-AF65-F5344CB8AC3E}">
        <p14:creationId xmlns:p14="http://schemas.microsoft.com/office/powerpoint/2010/main" val="853945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難しいところ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日本語の文法の話と混ざる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日本語の法則がわからない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日本語の単語が何を表すかわからない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日本語の読み方がわからない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日本語の書き方がわからない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英単語が何を表すかわからない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英文法の法則がわからない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英語の読み方がわからない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英語の綴りがわからない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文化の違いを知らない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例外のルールが多い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65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2A0F9-3C32-4932-A9E9-5E379EE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メモ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EF81-8A41-40FA-9EAF-204F225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1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743169"/>
            <a:ext cx="65202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2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70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743169"/>
            <a:ext cx="65202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88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743169"/>
            <a:ext cx="65202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3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743169"/>
            <a:ext cx="65202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78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743169"/>
            <a:ext cx="6520220" cy="76887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6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英語</a:t>
            </a: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日本語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中国語</a:t>
            </a: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2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kumimoji="1" lang="en-US" altLang="ja-JP" sz="2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文字、記号の組み合わせでできている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に書き起こせる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音（声、発音）で表現できる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目に見えるモノゴトと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目に見えない気持ち、考えを表す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法則がある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法則からたびたび外れる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文化ごとに法則が違う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85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D2FC8-B679-4DB6-834D-B1FA324C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言語</a:t>
            </a:r>
            <a:r>
              <a:rPr kumimoji="1" lang="ja-JP" altLang="en-US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って？</a:t>
            </a:r>
            <a:br>
              <a:rPr kumimoji="1" lang="en-US" altLang="ja-JP" dirty="0">
                <a:latin typeface="07ラノベPOP" panose="02000800000000000000" pitchFamily="50" charset="-128"/>
                <a:ea typeface="07ラノベPOP" panose="02000800000000000000" pitchFamily="50" charset="-128"/>
              </a:rPr>
            </a:b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What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is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a</a:t>
            </a:r>
            <a:r>
              <a:rPr kumimoji="1" lang="ja-JP" altLang="en-US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 </a:t>
            </a:r>
            <a:r>
              <a:rPr kumimoji="1" lang="en-US" altLang="ja-JP" sz="3600" dirty="0">
                <a:latin typeface="07ラノベPOP" panose="02000800000000000000" pitchFamily="50" charset="-128"/>
                <a:ea typeface="07ラノベPOP" panose="02000800000000000000" pitchFamily="50" charset="-128"/>
              </a:rPr>
              <a:t>Language?</a:t>
            </a:r>
            <a:endParaRPr kumimoji="1" lang="ja-JP" altLang="en-US" dirty="0"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96A21-086D-461D-8D9B-C3863411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2541341"/>
            <a:ext cx="6520220" cy="7796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endParaRPr lang="en-US" altLang="ja-JP" sz="24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56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1339</Words>
  <Application>Microsoft Office PowerPoint</Application>
  <PresentationFormat>ユーザー設定</PresentationFormat>
  <Paragraphs>253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5" baseType="lpstr">
      <vt:lpstr>07ラノベPOP</vt:lpstr>
      <vt:lpstr>メイリオ</vt:lpstr>
      <vt:lpstr>游ゴシック</vt:lpstr>
      <vt:lpstr>游ゴシック Light</vt:lpstr>
      <vt:lpstr>Arial</vt:lpstr>
      <vt:lpstr>Office テーマ</vt:lpstr>
      <vt:lpstr>うんこで 学ぶ 英文法 English Grammar Learned with Poop</vt:lpstr>
      <vt:lpstr>はじめに Introduction</vt:lpstr>
      <vt:lpstr>もくじ contents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言語って？ What is a Language?</vt:lpstr>
      <vt:lpstr>文の要素 Element of a sentence</vt:lpstr>
      <vt:lpstr>文の要素 Element of a sentence</vt:lpstr>
      <vt:lpstr>語 ward</vt:lpstr>
      <vt:lpstr>語 ward</vt:lpstr>
      <vt:lpstr>語 ward</vt:lpstr>
      <vt:lpstr>語 ward</vt:lpstr>
      <vt:lpstr>語 ward</vt:lpstr>
      <vt:lpstr>句 phrase</vt:lpstr>
      <vt:lpstr>句 phrase</vt:lpstr>
      <vt:lpstr>句 phrase</vt:lpstr>
      <vt:lpstr>句 phrase</vt:lpstr>
      <vt:lpstr>句 phrase</vt:lpstr>
      <vt:lpstr>節 clause</vt:lpstr>
      <vt:lpstr>節 clause</vt:lpstr>
      <vt:lpstr>節 clause</vt:lpstr>
      <vt:lpstr>節 clause</vt:lpstr>
      <vt:lpstr>節 clause</vt:lpstr>
      <vt:lpstr>文 sentence</vt:lpstr>
      <vt:lpstr>文 sentence</vt:lpstr>
      <vt:lpstr>文 sentence</vt:lpstr>
      <vt:lpstr>文 sentence</vt:lpstr>
      <vt:lpstr>文 sentence</vt:lpstr>
      <vt:lpstr>文の要素まとめ Element of a sentence</vt:lpstr>
      <vt:lpstr>参考</vt:lpstr>
      <vt:lpstr>次回以降</vt:lpstr>
      <vt:lpstr>難しいところ</vt:lpstr>
      <vt:lpstr>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うんこ 英文法 </dc:title>
  <dc:creator>五十嵐 聡</dc:creator>
  <cp:lastModifiedBy>五十嵐 聡</cp:lastModifiedBy>
  <cp:revision>13</cp:revision>
  <dcterms:created xsi:type="dcterms:W3CDTF">2021-10-01T08:29:27Z</dcterms:created>
  <dcterms:modified xsi:type="dcterms:W3CDTF">2021-10-06T12:57:48Z</dcterms:modified>
</cp:coreProperties>
</file>