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91" r:id="rId2"/>
    <p:sldId id="492" r:id="rId3"/>
  </p:sldIdLst>
  <p:sldSz cx="12188825" cy="6858000"/>
  <p:notesSz cx="6985000" cy="92837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744">
          <p15:clr>
            <a:srgbClr val="A4A3A4"/>
          </p15:clr>
        </p15:guide>
        <p15:guide id="3" orient="horz" pos="960">
          <p15:clr>
            <a:srgbClr val="A4A3A4"/>
          </p15:clr>
        </p15:guide>
        <p15:guide id="4" orient="horz" pos="1248">
          <p15:clr>
            <a:srgbClr val="A4A3A4"/>
          </p15:clr>
        </p15:guide>
        <p15:guide id="5" pos="3839">
          <p15:clr>
            <a:srgbClr val="A4A3A4"/>
          </p15:clr>
        </p15:guide>
        <p15:guide id="6" pos="7343">
          <p15:clr>
            <a:srgbClr val="A4A3A4"/>
          </p15:clr>
        </p15:guide>
        <p15:guide id="7" pos="3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000"/>
    <a:srgbClr val="41555E"/>
    <a:srgbClr val="46575E"/>
    <a:srgbClr val="5382A1"/>
    <a:srgbClr val="8DA6B1"/>
    <a:srgbClr val="61808E"/>
    <a:srgbClr val="BBCAD0"/>
    <a:srgbClr val="D1DBE0"/>
    <a:srgbClr val="E8EDEF"/>
    <a:srgbClr val="232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2" autoAdjust="0"/>
    <p:restoredTop sz="91093" autoAdjust="0"/>
  </p:normalViewPr>
  <p:slideViewPr>
    <p:cSldViewPr snapToGrid="0">
      <p:cViewPr>
        <p:scale>
          <a:sx n="100" d="100"/>
          <a:sy n="100" d="100"/>
        </p:scale>
        <p:origin x="1136" y="536"/>
      </p:cViewPr>
      <p:guideLst>
        <p:guide orient="horz" pos="2160"/>
        <p:guide orient="horz" pos="3744"/>
        <p:guide orient="horz" pos="960"/>
        <p:guide orient="horz" pos="1248"/>
        <p:guide pos="3839"/>
        <p:guide pos="7343"/>
        <p:guide pos="335"/>
      </p:guideLst>
    </p:cSldViewPr>
  </p:slideViewPr>
  <p:outlineViewPr>
    <p:cViewPr>
      <p:scale>
        <a:sx n="33" d="100"/>
        <a:sy n="33" d="100"/>
      </p:scale>
      <p:origin x="0" y="197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106" d="100"/>
          <a:sy n="106" d="100"/>
        </p:scale>
        <p:origin x="-3944" y="-96"/>
      </p:cViewPr>
      <p:guideLst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1" tIns="46476" rIns="92951" bIns="46476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1" tIns="46476" rIns="92951" bIns="46476" rtlCol="0"/>
          <a:lstStyle>
            <a:lvl1pPr algn="r">
              <a:defRPr sz="1200"/>
            </a:lvl1pPr>
          </a:lstStyle>
          <a:p>
            <a:fld id="{1E821AA6-70BE-4FDE-A8DC-DB381A688FD8}" type="datetimeFigureOut">
              <a:rPr lang="en-US"/>
              <a:pPr/>
              <a:t>10/30/17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5"/>
            <a:ext cx="3026833" cy="464185"/>
          </a:xfrm>
          <a:prstGeom prst="rect">
            <a:avLst/>
          </a:prstGeom>
        </p:spPr>
        <p:txBody>
          <a:bodyPr vert="horz" lIns="92951" tIns="46476" rIns="92951" bIns="46476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5"/>
            <a:ext cx="3026833" cy="464185"/>
          </a:xfrm>
          <a:prstGeom prst="rect">
            <a:avLst/>
          </a:prstGeom>
        </p:spPr>
        <p:txBody>
          <a:bodyPr vert="horz" lIns="92951" tIns="46476" rIns="92951" bIns="46476" rtlCol="0" anchor="b"/>
          <a:lstStyle>
            <a:lvl1pPr algn="r">
              <a:defRPr sz="1200"/>
            </a:lvl1pPr>
          </a:lstStyle>
          <a:p>
            <a:fld id="{197E47EA-D299-42CE-88BF-4E1035596DA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681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387350"/>
            <a:ext cx="4640263" cy="2611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1" tIns="46476" rIns="92951" bIns="46476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8057" y="3171931"/>
            <a:ext cx="6208889" cy="5415492"/>
          </a:xfrm>
          <a:prstGeom prst="rect">
            <a:avLst/>
          </a:prstGeom>
        </p:spPr>
        <p:txBody>
          <a:bodyPr vert="horz" lIns="0" tIns="0" rIns="0" bIns="92951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055" y="8742152"/>
            <a:ext cx="4734278" cy="230481"/>
          </a:xfrm>
          <a:prstGeom prst="rect">
            <a:avLst/>
          </a:prstGeom>
        </p:spPr>
        <p:txBody>
          <a:bodyPr vert="horz" lIns="92951" tIns="46476" rIns="92951" bIns="46476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20833" y="8742152"/>
            <a:ext cx="776111" cy="230481"/>
          </a:xfrm>
          <a:prstGeom prst="rect">
            <a:avLst/>
          </a:prstGeom>
        </p:spPr>
        <p:txBody>
          <a:bodyPr vert="horz" lIns="92951" tIns="46476" rIns="92951" bIns="46476" rtlCol="0" anchor="b"/>
          <a:lstStyle>
            <a:lvl1pPr algn="r">
              <a:defRPr sz="1200"/>
            </a:lvl1pPr>
          </a:lstStyle>
          <a:p>
            <a:fld id="{8C72D9AE-7182-4680-8F79-479C4181FF0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31149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Bef>
        <a:spcPts val="600"/>
      </a:spcBef>
      <a:defRPr sz="1100" kern="1200">
        <a:solidFill>
          <a:srgbClr val="232C2F"/>
        </a:solidFill>
        <a:latin typeface="+mn-lt"/>
        <a:ea typeface="+mn-ea"/>
        <a:cs typeface="+mn-cs"/>
      </a:defRPr>
    </a:lvl1pPr>
    <a:lvl2pPr marL="22860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050" kern="1200">
        <a:solidFill>
          <a:srgbClr val="232C2F"/>
        </a:solidFill>
        <a:latin typeface="+mn-lt"/>
        <a:ea typeface="+mn-ea"/>
        <a:cs typeface="+mn-cs"/>
      </a:defRPr>
    </a:lvl2pPr>
    <a:lvl3pPr marL="40005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rgbClr val="232C2F"/>
        </a:solidFill>
        <a:latin typeface="+mn-lt"/>
        <a:ea typeface="+mn-ea"/>
        <a:cs typeface="+mn-cs"/>
      </a:defRPr>
    </a:lvl3pPr>
    <a:lvl4pPr marL="57150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900" kern="1200">
        <a:solidFill>
          <a:srgbClr val="232C2F"/>
        </a:solidFill>
        <a:latin typeface="+mn-lt"/>
        <a:ea typeface="+mn-ea"/>
        <a:cs typeface="+mn-cs"/>
      </a:defRPr>
    </a:lvl4pPr>
    <a:lvl5pPr marL="74295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rgbClr val="232C2F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06ADA-3680-4BD0-9ACA-C34FFF023643}" type="datetime1">
              <a:rPr lang="en-US" smtClean="0"/>
              <a:pPr/>
              <a:t>10/30/17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22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9398" cy="6858000"/>
            <a:chOff x="0" y="0"/>
            <a:chExt cx="12189398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0" y="0"/>
              <a:ext cx="193962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5438" y="0"/>
              <a:ext cx="19396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0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0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812" y="406400"/>
            <a:ext cx="11125200" cy="889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151" y="1524001"/>
            <a:ext cx="11126522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78808" y="6556248"/>
            <a:ext cx="1226398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1627C846-3770-4516-BC2A-DA37F21431FD}" type="datetime1">
              <a:rPr lang="en-US" smtClean="0"/>
              <a:pPr/>
              <a:t>10/30/17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88824" cy="6858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2668" y="-46659"/>
            <a:ext cx="5434736" cy="5434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01" y="1743119"/>
            <a:ext cx="1912556" cy="18551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98459" y="221350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600" b="1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Rio</a:t>
            </a:r>
          </a:p>
        </p:txBody>
      </p:sp>
    </p:spTree>
    <p:extLst>
      <p:ext uri="{BB962C8B-B14F-4D97-AF65-F5344CB8AC3E}">
        <p14:creationId xmlns:p14="http://schemas.microsoft.com/office/powerpoint/2010/main" val="143246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 smtClean="0"/>
              <a:pPr/>
              <a:t>2</a:t>
            </a:fld>
            <a:endParaRPr lang="uk-U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1" y="-1435100"/>
            <a:ext cx="6709491" cy="973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27" y="1806267"/>
            <a:ext cx="840352" cy="4543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5518" y="1618216"/>
            <a:ext cx="1265496" cy="6423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689" y="2566360"/>
            <a:ext cx="3235325" cy="171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Java-16x9-2016-151218">
  <a:themeElements>
    <a:clrScheme name="Java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46575E"/>
      </a:accent1>
      <a:accent2>
        <a:srgbClr val="5382A1"/>
      </a:accent2>
      <a:accent3>
        <a:srgbClr val="8DA6B1"/>
      </a:accent3>
      <a:accent4>
        <a:srgbClr val="5D979A"/>
      </a:accent4>
      <a:accent5>
        <a:srgbClr val="FFA518"/>
      </a:accent5>
      <a:accent6>
        <a:srgbClr val="F05C25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41555E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Java_16x9_2014-v2.1.x" id="{7EE8F01C-EA43-4A82-9015-D2757FBB67E5}" vid="{6584C844-0766-4697-8304-B5542E8CA452}"/>
    </a:ext>
  </a:extLst>
</a:theme>
</file>

<file path=ppt/theme/theme2.xml><?xml version="1.0" encoding="utf-8"?>
<a:theme xmlns:a="http://schemas.openxmlformats.org/drawingml/2006/main" name="Office Theme">
  <a:themeElements>
    <a:clrScheme name="Java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46575E"/>
      </a:accent1>
      <a:accent2>
        <a:srgbClr val="5382A1"/>
      </a:accent2>
      <a:accent3>
        <a:srgbClr val="8DA6B1"/>
      </a:accent3>
      <a:accent4>
        <a:srgbClr val="5D979A"/>
      </a:accent4>
      <a:accent5>
        <a:srgbClr val="FFA518"/>
      </a:accent5>
      <a:accent6>
        <a:srgbClr val="F05C25"/>
      </a:accent6>
      <a:hlink>
        <a:srgbClr val="5D979A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Java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46575E"/>
      </a:accent1>
      <a:accent2>
        <a:srgbClr val="5382A1"/>
      </a:accent2>
      <a:accent3>
        <a:srgbClr val="8DA6B1"/>
      </a:accent3>
      <a:accent4>
        <a:srgbClr val="5D979A"/>
      </a:accent4>
      <a:accent5>
        <a:srgbClr val="FFA518"/>
      </a:accent5>
      <a:accent6>
        <a:srgbClr val="F05C25"/>
      </a:accent6>
      <a:hlink>
        <a:srgbClr val="5D979A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Java-16x9-2016-151218</Template>
  <TotalTime>2175</TotalTime>
  <Words>2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Comic Sans MS</vt:lpstr>
      <vt:lpstr>Java-16x9-2016-151218</vt:lpstr>
      <vt:lpstr>PowerPoint Presentation</vt:lpstr>
      <vt:lpstr>PowerPoint Presentation</vt:lpstr>
    </vt:vector>
  </TitlesOfParts>
  <Company>Oracle Corporation</Company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Corproate PowerPoint Template</dc:subject>
  <dc:creator>Paulo Alberto Simoes</dc:creator>
  <cp:keywords>Java, Java FY16, PowerPoint Template, presentation, Java Duke Personality, Cloud Master</cp:keywords>
  <cp:lastModifiedBy>Paulo Alberto Simoes</cp:lastModifiedBy>
  <cp:revision>370</cp:revision>
  <cp:lastPrinted>2017-07-20T23:29:03Z</cp:lastPrinted>
  <dcterms:created xsi:type="dcterms:W3CDTF">2016-05-12T05:02:39Z</dcterms:created>
  <dcterms:modified xsi:type="dcterms:W3CDTF">2017-10-30T17:30:07Z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2343037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D5.0.2</vt:lpwstr>
  </property>
</Properties>
</file>