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11126828"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Google Analyst Customer Revenue Prediction System</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a:p>
          <a:p>
            <a:pPr marL="457200" lvl="1" indent="0">
              <a:spcBef>
                <a:spcPts val="960"/>
              </a:spcBef>
              <a:buNone/>
            </a:pPr>
            <a:r>
              <a:rPr lang="en-US" dirty="0">
                <a:solidFill>
                  <a:schemeClr val="lt1"/>
                </a:solidFill>
                <a:latin typeface="Times New Roman"/>
                <a:ea typeface="Times New Roman"/>
                <a:cs typeface="Times New Roman"/>
                <a:sym typeface="Times New Roman"/>
              </a:rPr>
              <a:t>The data  for training is provided by the </a:t>
            </a:r>
            <a:r>
              <a:rPr lang="en-US" dirty="0" smtClean="0">
                <a:solidFill>
                  <a:schemeClr val="lt1"/>
                </a:solidFill>
                <a:latin typeface="Times New Roman"/>
                <a:ea typeface="Times New Roman"/>
                <a:cs typeface="Times New Roman"/>
                <a:sym typeface="Times New Roman"/>
              </a:rPr>
              <a:t>Google, </a:t>
            </a:r>
            <a:r>
              <a:rPr lang="en-US" dirty="0" smtClean="0">
                <a:solidFill>
                  <a:schemeClr val="bg1"/>
                </a:solidFill>
                <a:latin typeface="Times New Roman" pitchFamily="18" charset="0"/>
                <a:cs typeface="Times New Roman" pitchFamily="18" charset="0"/>
              </a:rPr>
              <a:t>Merchandise customer </a:t>
            </a:r>
            <a:r>
              <a:rPr lang="en-US" dirty="0" smtClean="0">
                <a:solidFill>
                  <a:schemeClr val="bg1"/>
                </a:solidFill>
                <a:latin typeface="Times New Roman" pitchFamily="18" charset="0"/>
                <a:cs typeface="Times New Roman" pitchFamily="18" charset="0"/>
              </a:rPr>
              <a:t>dataset as </a:t>
            </a:r>
            <a:r>
              <a:rPr lang="en-US" dirty="0" smtClean="0">
                <a:solidFill>
                  <a:schemeClr val="lt1"/>
                </a:solidFill>
                <a:latin typeface="Times New Roman"/>
                <a:ea typeface="Times New Roman"/>
                <a:cs typeface="Times New Roman"/>
                <a:sym typeface="Times New Roman"/>
              </a:rPr>
              <a:t>batches </a:t>
            </a:r>
            <a:r>
              <a:rPr lang="en-US" dirty="0">
                <a:solidFill>
                  <a:schemeClr val="lt1"/>
                </a:solidFill>
                <a:latin typeface="Times New Roman"/>
                <a:ea typeface="Times New Roman"/>
                <a:cs typeface="Times New Roman"/>
                <a:sym typeface="Times New Roman"/>
              </a:rPr>
              <a:t>and each batch contain multiple files</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What techniques were you using for data pre-processing</a:t>
            </a:r>
            <a:r>
              <a:rPr lang="en-US" sz="1800" dirty="0" smtClean="0">
                <a:solidFill>
                  <a:schemeClr val="lt1"/>
                </a:solidFill>
                <a:latin typeface="Times New Roman"/>
                <a:ea typeface="Times New Roman"/>
                <a:cs typeface="Times New Roman"/>
                <a:sym typeface="Times New Roman"/>
              </a:rPr>
              <a:t>?</a:t>
            </a:r>
            <a:endParaRPr lang="en-US" dirty="0" smtClean="0"/>
          </a:p>
          <a:p>
            <a:pPr marL="742950" lvl="1" indent="-285750" algn="l" rtl="0">
              <a:spcBef>
                <a:spcPts val="960"/>
              </a:spcBef>
              <a:spcAft>
                <a:spcPts val="0"/>
              </a:spcAft>
              <a:buSzPts val="1440"/>
              <a:buChar char="▶"/>
            </a:pPr>
            <a:endParaRPr lang="en-US" dirty="0" smtClean="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Removing </a:t>
            </a:r>
            <a:r>
              <a:rPr lang="en-US" dirty="0">
                <a:solidFill>
                  <a:schemeClr val="lt1"/>
                </a:solidFill>
                <a:latin typeface="Times New Roman"/>
                <a:ea typeface="Times New Roman"/>
                <a:cs typeface="Times New Roman"/>
                <a:sym typeface="Times New Roman"/>
              </a:rPr>
              <a:t>unwanted </a:t>
            </a:r>
            <a:r>
              <a:rPr lang="en-US" dirty="0" smtClean="0">
                <a:solidFill>
                  <a:schemeClr val="lt1"/>
                </a:solidFill>
                <a:latin typeface="Times New Roman"/>
                <a:ea typeface="Times New Roman"/>
                <a:cs typeface="Times New Roman"/>
                <a:sym typeface="Times New Roman"/>
              </a:rPr>
              <a:t>attributes</a:t>
            </a:r>
          </a:p>
          <a:p>
            <a:pPr marL="742950" lvl="1" indent="-285750" algn="l" rtl="0">
              <a:spcBef>
                <a:spcPts val="960"/>
              </a:spcBef>
              <a:spcAft>
                <a:spcPts val="0"/>
              </a:spcAft>
              <a:buSzPts val="1440"/>
              <a:buChar char="▶"/>
            </a:pPr>
            <a:r>
              <a:rPr lang="en-US" dirty="0" smtClean="0">
                <a:solidFill>
                  <a:schemeClr val="lt1"/>
                </a:solidFill>
                <a:latin typeface="Times New Roman"/>
                <a:cs typeface="Times New Roman"/>
                <a:sym typeface="Times New Roman"/>
              </a:rPr>
              <a:t>Parse the JSON data </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r>
              <a:rPr lang="en-US" dirty="0" smtClean="0">
                <a:solidFill>
                  <a:schemeClr val="lt1"/>
                </a:solidFill>
                <a:latin typeface="Times New Roman"/>
                <a:ea typeface="Times New Roman"/>
                <a:cs typeface="Times New Roman"/>
                <a:sym typeface="Times New Roman"/>
              </a:rPr>
              <a:t>.</a:t>
            </a:r>
          </a:p>
          <a:p>
            <a:pPr marL="742950" lvl="1" indent="-285750" algn="l" rtl="0">
              <a:spcBef>
                <a:spcPts val="960"/>
              </a:spcBef>
              <a:spcAft>
                <a:spcPts val="0"/>
              </a:spcAft>
              <a:buSzPts val="1440"/>
              <a:buChar char="▶"/>
            </a:pPr>
            <a:r>
              <a:rPr lang="en-US" dirty="0" smtClean="0">
                <a:solidFill>
                  <a:schemeClr val="lt1"/>
                </a:solidFill>
                <a:latin typeface="Times New Roman"/>
                <a:cs typeface="Times New Roman"/>
                <a:sym typeface="Times New Roman"/>
              </a:rPr>
              <a:t>Taking Log of all the target features</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a:t>
            </a:r>
            <a:r>
              <a:rPr lang="en-US" sz="1800" dirty="0" err="1" smtClean="0">
                <a:solidFill>
                  <a:schemeClr val="lt1"/>
                </a:solidFill>
                <a:latin typeface="Times New Roman"/>
                <a:ea typeface="Times New Roman"/>
                <a:cs typeface="Times New Roman"/>
                <a:sym typeface="Times New Roman"/>
              </a:rPr>
              <a:t>LightGBM</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were used based on the recall final model was used for each cluster and we saved that model .</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a:p>
          <a:p>
            <a:pPr marL="457200" lvl="1" indent="0">
              <a:spcBef>
                <a:spcPts val="960"/>
              </a:spcBef>
              <a:buNone/>
            </a:pPr>
            <a:r>
              <a:rPr lang="en-US" dirty="0">
                <a:solidFill>
                  <a:schemeClr val="bg1"/>
                </a:solidFill>
                <a:latin typeface="Times New Roman" pitchFamily="18" charset="0"/>
                <a:ea typeface="Times New Roman"/>
                <a:cs typeface="Times New Roman" pitchFamily="18" charset="0"/>
                <a:sym typeface="Times New Roman"/>
              </a:rPr>
              <a:t>Development of </a:t>
            </a:r>
            <a:r>
              <a:rPr lang="en-US" dirty="0" smtClean="0">
                <a:solidFill>
                  <a:schemeClr val="bg1"/>
                </a:solidFill>
                <a:latin typeface="Times New Roman" pitchFamily="18" charset="0"/>
                <a:cs typeface="Times New Roman" pitchFamily="18" charset="0"/>
              </a:rPr>
              <a:t>predictive </a:t>
            </a:r>
            <a:r>
              <a:rPr lang="en-US" dirty="0" smtClean="0">
                <a:solidFill>
                  <a:schemeClr val="bg1"/>
                </a:solidFill>
                <a:latin typeface="Times New Roman" pitchFamily="18" charset="0"/>
                <a:cs typeface="Times New Roman" pitchFamily="18" charset="0"/>
              </a:rPr>
              <a:t>model using G-store data set to predict the total revenue per customer that helps in better use of marketing budget and we will also interpret the most impacting element on the total revenue prediction using different models</a:t>
            </a:r>
            <a:r>
              <a:rPr lang="en-US" dirty="0" smtClean="0">
                <a:solidFill>
                  <a:schemeClr val="lt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Predicting the total revenues by the customers </a:t>
            </a:r>
            <a:r>
              <a:rPr lang="en-US" dirty="0" smtClean="0">
                <a:solidFill>
                  <a:schemeClr val="lt1"/>
                </a:solidFill>
                <a:latin typeface="Times New Roman"/>
                <a:ea typeface="Times New Roman"/>
                <a:cs typeface="Times New Roman"/>
                <a:sym typeface="Times New Roman"/>
              </a:rPr>
              <a:t>.</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a:p>
          <a:p>
            <a:pPr marL="742950" lvl="1" indent="-285750">
              <a:spcBef>
                <a:spcPts val="960"/>
              </a:spcBef>
              <a:buFont typeface="Noto Sans Symbols"/>
              <a:buChar char="⮚"/>
            </a:pPr>
            <a:r>
              <a:rPr lang="en-US" dirty="0" smtClean="0">
                <a:solidFill>
                  <a:schemeClr val="bg1"/>
                </a:solidFill>
                <a:latin typeface="Times New Roman" pitchFamily="18" charset="0"/>
                <a:cs typeface="Times New Roman" pitchFamily="18" charset="0"/>
              </a:rPr>
              <a:t>will invest appropriate money on promotional strategies to attract potential customers</a:t>
            </a:r>
            <a:r>
              <a:rPr lang="en-US" dirty="0" smtClean="0">
                <a:solidFill>
                  <a:schemeClr val="lt1"/>
                </a:solidFill>
                <a:latin typeface="Times New Roman"/>
                <a:ea typeface="Times New Roman"/>
                <a:cs typeface="Times New Roman"/>
                <a:sym typeface="Times New Roman"/>
              </a:rPr>
              <a:t>.</a:t>
            </a:r>
            <a:endParaRPr/>
          </a:p>
          <a:p>
            <a:pPr marL="0" lvl="0" indent="0" algn="l" rtl="0">
              <a:spcBef>
                <a:spcPts val="1000"/>
              </a:spcBef>
              <a:spcAft>
                <a:spcPts val="0"/>
              </a:spcAft>
              <a:buSzPts val="1600"/>
              <a:buNone/>
            </a:pPr>
            <a:endParaRPr/>
          </a:p>
          <a:p>
            <a:pPr marL="0" lvl="0" indent="0" algn="l" rtl="0">
              <a:spcBef>
                <a:spcPts val="1000"/>
              </a:spcBef>
              <a:spcAft>
                <a:spcPts val="0"/>
              </a:spcAft>
              <a:buSzPts val="1600"/>
              <a:buNone/>
            </a:pPr>
            <a:endParaRPr/>
          </a:p>
          <a:p>
            <a:pPr marL="285750" lvl="0" indent="-184150" algn="l" rtl="0">
              <a:spcBef>
                <a:spcPts val="1000"/>
              </a:spcBef>
              <a:spcAft>
                <a:spcPts val="0"/>
              </a:spcAft>
              <a:buSzPts val="1600"/>
              <a:buFont typeface="Noto Sans Symbols"/>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a:t>
            </a:r>
            <a:r>
              <a:rPr lang="en-US" dirty="0" smtClean="0">
                <a:solidFill>
                  <a:schemeClr val="lt1"/>
                </a:solidFill>
                <a:latin typeface="Times New Roman"/>
                <a:ea typeface="Times New Roman"/>
                <a:cs typeface="Times New Roman"/>
                <a:sym typeface="Times New Roman"/>
              </a:rPr>
              <a:t>GAnalyst</a:t>
            </a:r>
            <a:r>
              <a:rPr lang="en-US" dirty="0" smtClean="0">
                <a:solidFill>
                  <a:schemeClr val="lt1"/>
                </a:solidFill>
                <a:latin typeface="Times New Roman"/>
                <a:ea typeface="Times New Roman"/>
                <a:cs typeface="Times New Roman"/>
                <a:sym typeface="Times New Roman"/>
              </a:rPr>
              <a:t>_20062021_101010</a:t>
            </a:r>
            <a:r>
              <a:rPr lang="en-US" dirty="0">
                <a:solidFill>
                  <a:schemeClr val="lt1"/>
                </a:solidFill>
                <a:latin typeface="Times New Roman"/>
                <a:ea typeface="Times New Roman"/>
                <a:cs typeface="Times New Roman"/>
                <a:sym typeface="Times New Roman"/>
              </a:rPr>
              <a:t>)</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a:p>
          <a:p>
            <a:pPr marL="285750" lvl="0" indent="-184150" algn="l" rtl="0">
              <a:spcBef>
                <a:spcPts val="1000"/>
              </a:spcBef>
              <a:spcAft>
                <a:spcPts val="0"/>
              </a:spcAft>
              <a:buSzPts val="1600"/>
              <a:buFont typeface="Noto Sans Symbols"/>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Insertion in Database: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Table creation :- Table name  “t_motorpv_fraud" is created in the database for inserting the files. If the table is already present then new files are inserted in the same table.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Insertion of files in the table - All the files in the "Good_Data_Folder" are inserted in the above-created table. If any file has invalid data type in any of the columns, the file is not loaded in the table </a:t>
            </a:r>
            <a:endParaRPr/>
          </a:p>
          <a:p>
            <a:pPr marL="285750" lvl="0" indent="-184150" algn="l" rtl="0">
              <a:spcBef>
                <a:spcPts val="1000"/>
              </a:spcBef>
              <a:spcAft>
                <a:spcPts val="0"/>
              </a:spcAft>
              <a:buSzPts val="16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clusters are created, we find the best model for each cluster. By using 2  algorithms </a:t>
            </a:r>
            <a:r>
              <a:rPr lang="en-US" sz="1800" dirty="0" smtClean="0">
                <a:solidFill>
                  <a:schemeClr val="lt1"/>
                </a:solidFill>
                <a:latin typeface="Times New Roman"/>
                <a:ea typeface="Times New Roman"/>
                <a:cs typeface="Times New Roman"/>
                <a:sym typeface="Times New Roman"/>
              </a:rPr>
              <a:t>“</a:t>
            </a:r>
            <a:r>
              <a:rPr lang="en-US" sz="1800" dirty="0" err="1" smtClean="0">
                <a:solidFill>
                  <a:schemeClr val="lt1"/>
                </a:solidFill>
                <a:latin typeface="Times New Roman"/>
                <a:ea typeface="Times New Roman"/>
                <a:cs typeface="Times New Roman"/>
                <a:sym typeface="Times New Roman"/>
              </a:rPr>
              <a:t>LightGBM</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and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For each cluster both the hyper </a:t>
            </a:r>
            <a:r>
              <a:rPr lang="en-US" sz="1800" dirty="0" err="1">
                <a:solidFill>
                  <a:schemeClr val="lt1"/>
                </a:solidFill>
                <a:latin typeface="Times New Roman"/>
                <a:ea typeface="Times New Roman"/>
                <a:cs typeface="Times New Roman"/>
                <a:sym typeface="Times New Roman"/>
              </a:rPr>
              <a:t>tunned</a:t>
            </a:r>
            <a:r>
              <a:rPr lang="en-US" sz="1800" dirty="0">
                <a:solidFill>
                  <a:schemeClr val="lt1"/>
                </a:solidFill>
                <a:latin typeface="Times New Roman"/>
                <a:ea typeface="Times New Roman"/>
                <a:cs typeface="Times New Roman"/>
                <a:sym typeface="Times New Roman"/>
              </a:rPr>
              <a:t> algorithms are used. We calculate the </a:t>
            </a:r>
            <a:r>
              <a:rPr lang="en-US" sz="1800" dirty="0" smtClean="0">
                <a:solidFill>
                  <a:schemeClr val="lt1"/>
                </a:solidFill>
                <a:latin typeface="Times New Roman"/>
                <a:ea typeface="Times New Roman"/>
                <a:cs typeface="Times New Roman"/>
                <a:sym typeface="Times New Roman"/>
              </a:rPr>
              <a:t>Mean Square Error for </a:t>
            </a:r>
            <a:r>
              <a:rPr lang="en-US" sz="1800" dirty="0">
                <a:solidFill>
                  <a:schemeClr val="lt1"/>
                </a:solidFill>
                <a:latin typeface="Times New Roman"/>
                <a:ea typeface="Times New Roman"/>
                <a:cs typeface="Times New Roman"/>
                <a:sym typeface="Times New Roman"/>
              </a:rPr>
              <a:t>both models and select the model with the </a:t>
            </a:r>
            <a:r>
              <a:rPr lang="en-US" sz="1800" dirty="0" smtClean="0">
                <a:solidFill>
                  <a:schemeClr val="lt1"/>
                </a:solidFill>
                <a:latin typeface="Times New Roman"/>
                <a:ea typeface="Times New Roman"/>
                <a:cs typeface="Times New Roman"/>
                <a:sym typeface="Times New Roman"/>
              </a:rPr>
              <a:t>minimum error</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Similarly, the model is selected for each cluster. All the models for every cluster are saved for use in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765</Words>
  <PresentationFormat>Custom</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Noto Sans Symbols</vt:lpstr>
      <vt:lpstr>Century Gothic</vt:lpstr>
      <vt:lpstr>Slice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10</dc:creator>
  <cp:lastModifiedBy>HP</cp:lastModifiedBy>
  <cp:revision>2</cp:revision>
  <dcterms:created xsi:type="dcterms:W3CDTF">2021-06-19T13:01:53Z</dcterms:created>
  <dcterms:modified xsi:type="dcterms:W3CDTF">2021-10-28T13:47:25Z</dcterms:modified>
</cp:coreProperties>
</file>