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14.jpg" ContentType="image/png"/>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8" r:id="rId9"/>
    <p:sldId id="263" r:id="rId10"/>
    <p:sldId id="269" r:id="rId11"/>
    <p:sldId id="267" r:id="rId12"/>
    <p:sldId id="265" r:id="rId13"/>
    <p:sldId id="277" r:id="rId14"/>
    <p:sldId id="274" r:id="rId15"/>
    <p:sldId id="275" r:id="rId16"/>
    <p:sldId id="278" r:id="rId17"/>
    <p:sldId id="279" r:id="rId18"/>
    <p:sldId id="280"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270CB3-9BDC-4008-A6AA-931AF2119675}"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FE62AA8D-AEDE-4AD0-A38E-5351E8550990}">
      <dgm:prSet phldrT="[Text]" custT="1"/>
      <dgm:spPr/>
      <dgm:t>
        <a:bodyPr/>
        <a:lstStyle/>
        <a:p>
          <a:r>
            <a:rPr lang="en-US" sz="1800" dirty="0">
              <a:solidFill>
                <a:schemeClr val="bg1"/>
              </a:solidFill>
            </a:rPr>
            <a:t>&gt;Certain hours of effort is simply wasted by the business. As well as the HR on a particular candidate during the</a:t>
          </a:r>
          <a:endParaRPr lang="en-IN" sz="1800" dirty="0">
            <a:solidFill>
              <a:schemeClr val="bg1"/>
            </a:solidFill>
          </a:endParaRPr>
        </a:p>
      </dgm:t>
    </dgm:pt>
    <dgm:pt modelId="{5018187F-C918-421F-B3F1-1BDF15170A08}" type="parTrans" cxnId="{F1F55299-3EC1-44C7-AC24-E8B5D9CE9798}">
      <dgm:prSet/>
      <dgm:spPr/>
      <dgm:t>
        <a:bodyPr/>
        <a:lstStyle/>
        <a:p>
          <a:endParaRPr lang="en-IN"/>
        </a:p>
      </dgm:t>
    </dgm:pt>
    <dgm:pt modelId="{D7871DA3-68E0-4DE1-81D0-BC8BFD9AA8C1}" type="sibTrans" cxnId="{F1F55299-3EC1-44C7-AC24-E8B5D9CE9798}">
      <dgm:prSet/>
      <dgm:spPr/>
      <dgm:t>
        <a:bodyPr/>
        <a:lstStyle/>
        <a:p>
          <a:endParaRPr lang="en-IN"/>
        </a:p>
      </dgm:t>
    </dgm:pt>
    <dgm:pt modelId="{0AD08FB5-CB2E-4CED-85E1-BA5B88AEE252}">
      <dgm:prSet phldrT="[Text]" custT="1"/>
      <dgm:spPr/>
      <dgm:t>
        <a:bodyPr/>
        <a:lstStyle/>
        <a:p>
          <a:r>
            <a:rPr lang="en-IN" sz="1800" dirty="0">
              <a:solidFill>
                <a:schemeClr val="bg1"/>
              </a:solidFill>
            </a:rPr>
            <a:t>sourcing</a:t>
          </a:r>
        </a:p>
      </dgm:t>
    </dgm:pt>
    <dgm:pt modelId="{092DC2CB-12A2-4D7B-9DB5-126A86044F4D}" type="parTrans" cxnId="{858F3750-BDF2-44A8-8BDD-29CF293A1ABC}">
      <dgm:prSet/>
      <dgm:spPr/>
      <dgm:t>
        <a:bodyPr/>
        <a:lstStyle/>
        <a:p>
          <a:endParaRPr lang="en-IN"/>
        </a:p>
      </dgm:t>
    </dgm:pt>
    <dgm:pt modelId="{7C40BCF0-4E38-4249-8352-A9CBB1ADED79}" type="sibTrans" cxnId="{858F3750-BDF2-44A8-8BDD-29CF293A1ABC}">
      <dgm:prSet/>
      <dgm:spPr/>
      <dgm:t>
        <a:bodyPr/>
        <a:lstStyle/>
        <a:p>
          <a:endParaRPr lang="en-IN"/>
        </a:p>
      </dgm:t>
    </dgm:pt>
    <dgm:pt modelId="{CF20BE38-F365-4354-8111-59858A7999EE}">
      <dgm:prSet phldrT="[Text]" custT="1"/>
      <dgm:spPr/>
      <dgm:t>
        <a:bodyPr/>
        <a:lstStyle/>
        <a:p>
          <a:r>
            <a:rPr lang="en-IN" sz="1800" dirty="0">
              <a:solidFill>
                <a:schemeClr val="bg1"/>
              </a:solidFill>
            </a:rPr>
            <a:t>screening </a:t>
          </a:r>
        </a:p>
      </dgm:t>
    </dgm:pt>
    <dgm:pt modelId="{C6FA8434-B469-43DA-AAB3-1309D7732C79}" type="parTrans" cxnId="{F65FCC87-5295-4F09-B203-88DF84306D61}">
      <dgm:prSet/>
      <dgm:spPr/>
      <dgm:t>
        <a:bodyPr/>
        <a:lstStyle/>
        <a:p>
          <a:endParaRPr lang="en-IN"/>
        </a:p>
      </dgm:t>
    </dgm:pt>
    <dgm:pt modelId="{8D89F28C-BA77-46F1-BE36-01897E658B84}" type="sibTrans" cxnId="{F65FCC87-5295-4F09-B203-88DF84306D61}">
      <dgm:prSet/>
      <dgm:spPr/>
      <dgm:t>
        <a:bodyPr/>
        <a:lstStyle/>
        <a:p>
          <a:endParaRPr lang="en-IN"/>
        </a:p>
      </dgm:t>
    </dgm:pt>
    <dgm:pt modelId="{E27D94E8-07C0-4324-9855-5DF067126D8A}">
      <dgm:prSet phldrT="[Text]" custT="1"/>
      <dgm:spPr/>
      <dgm:t>
        <a:bodyPr/>
        <a:lstStyle/>
        <a:p>
          <a:r>
            <a:rPr lang="en-US" sz="2000" dirty="0">
              <a:solidFill>
                <a:schemeClr val="bg1"/>
              </a:solidFill>
            </a:rPr>
            <a:t>&gt;if any cost during process goes high, It also impacts the bottom line of business.</a:t>
          </a:r>
          <a:endParaRPr lang="en-IN" sz="2000" dirty="0">
            <a:solidFill>
              <a:schemeClr val="bg1"/>
            </a:solidFill>
          </a:endParaRPr>
        </a:p>
      </dgm:t>
    </dgm:pt>
    <dgm:pt modelId="{07ACCA79-5949-4D01-B594-260FB6D10CD4}" type="parTrans" cxnId="{4EE439AF-2E4D-4281-9A12-A47990310937}">
      <dgm:prSet/>
      <dgm:spPr/>
      <dgm:t>
        <a:bodyPr/>
        <a:lstStyle/>
        <a:p>
          <a:endParaRPr lang="en-IN"/>
        </a:p>
      </dgm:t>
    </dgm:pt>
    <dgm:pt modelId="{70FF50B9-C07F-4CF0-A97F-70D1D61371EE}" type="sibTrans" cxnId="{4EE439AF-2E4D-4281-9A12-A47990310937}">
      <dgm:prSet/>
      <dgm:spPr/>
      <dgm:t>
        <a:bodyPr/>
        <a:lstStyle/>
        <a:p>
          <a:endParaRPr lang="en-IN"/>
        </a:p>
      </dgm:t>
    </dgm:pt>
    <dgm:pt modelId="{AA49D98A-9E1B-4A57-95A5-3378B2B8205A}">
      <dgm:prSet phldrT="[Text]" custT="1"/>
      <dgm:spPr/>
      <dgm:t>
        <a:bodyPr/>
        <a:lstStyle/>
        <a:p>
          <a:r>
            <a:rPr lang="en-US" sz="2000" dirty="0">
              <a:solidFill>
                <a:schemeClr val="bg1"/>
              </a:solidFill>
            </a:rPr>
            <a:t>Delay in staffing the new candidate also creates a bad impact in market as well as in front of  vendor. </a:t>
          </a:r>
          <a:endParaRPr lang="en-IN" sz="2000" dirty="0">
            <a:solidFill>
              <a:schemeClr val="bg1"/>
            </a:solidFill>
          </a:endParaRPr>
        </a:p>
      </dgm:t>
    </dgm:pt>
    <dgm:pt modelId="{9DC4E866-8E32-4E2D-9ECD-938FF5EB7099}" type="parTrans" cxnId="{D2FDC73E-28E3-4C7B-A0F6-07F463CE2FC1}">
      <dgm:prSet/>
      <dgm:spPr/>
      <dgm:t>
        <a:bodyPr/>
        <a:lstStyle/>
        <a:p>
          <a:endParaRPr lang="en-IN"/>
        </a:p>
      </dgm:t>
    </dgm:pt>
    <dgm:pt modelId="{A59D752D-10AD-4501-A125-36AA0A08367D}" type="sibTrans" cxnId="{D2FDC73E-28E3-4C7B-A0F6-07F463CE2FC1}">
      <dgm:prSet/>
      <dgm:spPr/>
      <dgm:t>
        <a:bodyPr/>
        <a:lstStyle/>
        <a:p>
          <a:endParaRPr lang="en-IN"/>
        </a:p>
      </dgm:t>
    </dgm:pt>
    <dgm:pt modelId="{367AFF17-4F59-4BAB-A2BF-83FD3E297610}">
      <dgm:prSet phldrT="[Text]" custT="1"/>
      <dgm:spPr/>
      <dgm:t>
        <a:bodyPr/>
        <a:lstStyle/>
        <a:p>
          <a:r>
            <a:rPr lang="en-US" sz="2000" dirty="0">
              <a:solidFill>
                <a:schemeClr val="bg1"/>
              </a:solidFill>
            </a:rPr>
            <a:t>&gt;The Quality of resource hired after that  may impact the vendor indirectly.</a:t>
          </a:r>
          <a:endParaRPr lang="en-IN" sz="2000" dirty="0">
            <a:solidFill>
              <a:schemeClr val="bg1"/>
            </a:solidFill>
          </a:endParaRPr>
        </a:p>
      </dgm:t>
    </dgm:pt>
    <dgm:pt modelId="{E2858C2A-A299-493D-A1EE-A6EC96763C77}" type="parTrans" cxnId="{3E8A7240-CF0C-40AC-9FA6-3B72CA57C038}">
      <dgm:prSet/>
      <dgm:spPr/>
      <dgm:t>
        <a:bodyPr/>
        <a:lstStyle/>
        <a:p>
          <a:endParaRPr lang="en-IN"/>
        </a:p>
      </dgm:t>
    </dgm:pt>
    <dgm:pt modelId="{88BECFC3-CAE6-4EE7-BD0B-C2EFD0A8E048}" type="sibTrans" cxnId="{3E8A7240-CF0C-40AC-9FA6-3B72CA57C038}">
      <dgm:prSet/>
      <dgm:spPr/>
      <dgm:t>
        <a:bodyPr/>
        <a:lstStyle/>
        <a:p>
          <a:endParaRPr lang="en-IN"/>
        </a:p>
      </dgm:t>
    </dgm:pt>
    <dgm:pt modelId="{E45C6219-82D5-4BD0-9953-BB2351A62F7A}">
      <dgm:prSet custT="1"/>
      <dgm:spPr/>
      <dgm:t>
        <a:bodyPr/>
        <a:lstStyle/>
        <a:p>
          <a:r>
            <a:rPr lang="en-IN" sz="1800" dirty="0">
              <a:solidFill>
                <a:schemeClr val="bg1"/>
              </a:solidFill>
            </a:rPr>
            <a:t>selection</a:t>
          </a:r>
        </a:p>
      </dgm:t>
    </dgm:pt>
    <dgm:pt modelId="{A9FB92DB-1145-44A0-9939-16EF514A3E63}" type="parTrans" cxnId="{E7D6D242-073F-4620-A62E-A1C67EDEC671}">
      <dgm:prSet/>
      <dgm:spPr/>
      <dgm:t>
        <a:bodyPr/>
        <a:lstStyle/>
        <a:p>
          <a:endParaRPr lang="en-IN"/>
        </a:p>
      </dgm:t>
    </dgm:pt>
    <dgm:pt modelId="{7CC4784E-5F27-4B3C-B82B-DE3C7675C30C}" type="sibTrans" cxnId="{E7D6D242-073F-4620-A62E-A1C67EDEC671}">
      <dgm:prSet/>
      <dgm:spPr/>
      <dgm:t>
        <a:bodyPr/>
        <a:lstStyle/>
        <a:p>
          <a:endParaRPr lang="en-IN"/>
        </a:p>
      </dgm:t>
    </dgm:pt>
    <dgm:pt modelId="{8AF32F05-A5A8-422E-844D-A4522CD12BB7}" type="pres">
      <dgm:prSet presAssocID="{F4270CB3-9BDC-4008-A6AA-931AF2119675}" presName="linear" presStyleCnt="0">
        <dgm:presLayoutVars>
          <dgm:dir/>
          <dgm:resizeHandles val="exact"/>
        </dgm:presLayoutVars>
      </dgm:prSet>
      <dgm:spPr/>
    </dgm:pt>
    <dgm:pt modelId="{29D73089-4E02-49EF-A48D-833DACFF074C}" type="pres">
      <dgm:prSet presAssocID="{FE62AA8D-AEDE-4AD0-A38E-5351E8550990}" presName="comp" presStyleCnt="0"/>
      <dgm:spPr/>
    </dgm:pt>
    <dgm:pt modelId="{B04C21C5-390A-4D58-8E42-8B0FD938FE6C}" type="pres">
      <dgm:prSet presAssocID="{FE62AA8D-AEDE-4AD0-A38E-5351E8550990}" presName="box" presStyleLbl="node1" presStyleIdx="0" presStyleCnt="3"/>
      <dgm:spPr/>
    </dgm:pt>
    <dgm:pt modelId="{66C57FE3-45DB-4411-9665-4C7AB251A992}" type="pres">
      <dgm:prSet presAssocID="{FE62AA8D-AEDE-4AD0-A38E-5351E8550990}" presName="img" presStyleLbl="fgImgPlace1" presStyleIdx="0" presStyleCnt="3" custScaleY="70937"/>
      <dgm:spPr>
        <a:blipFill>
          <a:blip xmlns:r="http://schemas.openxmlformats.org/officeDocument/2006/relationships" r:embed="rId1">
            <a:extLst>
              <a:ext uri="{28A0092B-C50C-407E-A947-70E740481C1C}">
                <a14:useLocalDpi xmlns:a14="http://schemas.microsoft.com/office/drawing/2010/main" val="0"/>
              </a:ext>
            </a:extLst>
          </a:blip>
          <a:srcRect/>
          <a:stretch>
            <a:fillRect t="-28000" b="-28000"/>
          </a:stretch>
        </a:blipFill>
      </dgm:spPr>
    </dgm:pt>
    <dgm:pt modelId="{EB1AA075-F09E-4B43-8DD7-56DA421608F4}" type="pres">
      <dgm:prSet presAssocID="{FE62AA8D-AEDE-4AD0-A38E-5351E8550990}" presName="text" presStyleLbl="node1" presStyleIdx="0" presStyleCnt="3">
        <dgm:presLayoutVars>
          <dgm:bulletEnabled val="1"/>
        </dgm:presLayoutVars>
      </dgm:prSet>
      <dgm:spPr/>
    </dgm:pt>
    <dgm:pt modelId="{15F7414E-80E7-4416-BB47-E103879B0B36}" type="pres">
      <dgm:prSet presAssocID="{D7871DA3-68E0-4DE1-81D0-BC8BFD9AA8C1}" presName="spacer" presStyleCnt="0"/>
      <dgm:spPr/>
    </dgm:pt>
    <dgm:pt modelId="{20FC6239-E963-4C57-BA77-C5D19CF0F3A0}" type="pres">
      <dgm:prSet presAssocID="{E27D94E8-07C0-4324-9855-5DF067126D8A}" presName="comp" presStyleCnt="0"/>
      <dgm:spPr/>
    </dgm:pt>
    <dgm:pt modelId="{26E84A22-3C97-4589-9179-AD60DD898A71}" type="pres">
      <dgm:prSet presAssocID="{E27D94E8-07C0-4324-9855-5DF067126D8A}" presName="box" presStyleLbl="node1" presStyleIdx="1" presStyleCnt="3"/>
      <dgm:spPr/>
    </dgm:pt>
    <dgm:pt modelId="{BEE040AF-7612-41B1-8147-7B64EC5A7A26}" type="pres">
      <dgm:prSet presAssocID="{E27D94E8-07C0-4324-9855-5DF067126D8A}" presName="img" presStyleLbl="fgImgPlace1" presStyleIdx="1" presStyleCnt="3" custScaleY="81562"/>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pt>
    <dgm:pt modelId="{23B57C4F-E9D3-433C-AAD8-3736D2D2DE98}" type="pres">
      <dgm:prSet presAssocID="{E27D94E8-07C0-4324-9855-5DF067126D8A}" presName="text" presStyleLbl="node1" presStyleIdx="1" presStyleCnt="3">
        <dgm:presLayoutVars>
          <dgm:bulletEnabled val="1"/>
        </dgm:presLayoutVars>
      </dgm:prSet>
      <dgm:spPr/>
    </dgm:pt>
    <dgm:pt modelId="{C8CE3F6D-844A-4462-B826-FE372CDE2499}" type="pres">
      <dgm:prSet presAssocID="{70FF50B9-C07F-4CF0-A97F-70D1D61371EE}" presName="spacer" presStyleCnt="0"/>
      <dgm:spPr/>
    </dgm:pt>
    <dgm:pt modelId="{763F24BD-D482-4EC5-8A08-7A28814E64B9}" type="pres">
      <dgm:prSet presAssocID="{367AFF17-4F59-4BAB-A2BF-83FD3E297610}" presName="comp" presStyleCnt="0"/>
      <dgm:spPr/>
    </dgm:pt>
    <dgm:pt modelId="{EEF2D30D-BD0C-4987-A5E6-BC4302F415FB}" type="pres">
      <dgm:prSet presAssocID="{367AFF17-4F59-4BAB-A2BF-83FD3E297610}" presName="box" presStyleLbl="node1" presStyleIdx="2" presStyleCnt="3"/>
      <dgm:spPr/>
    </dgm:pt>
    <dgm:pt modelId="{FAC257B5-A980-4953-9B93-2F77DF172E48}" type="pres">
      <dgm:prSet presAssocID="{367AFF17-4F59-4BAB-A2BF-83FD3E297610}" presName="img" presStyleLbl="fgImgPlace1" presStyleIdx="2" presStyleCnt="3" custScaleY="99218"/>
      <dgm:spPr>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dgm:spPr>
    </dgm:pt>
    <dgm:pt modelId="{08221D4C-977B-41D4-892C-31A9199D3286}" type="pres">
      <dgm:prSet presAssocID="{367AFF17-4F59-4BAB-A2BF-83FD3E297610}" presName="text" presStyleLbl="node1" presStyleIdx="2" presStyleCnt="3">
        <dgm:presLayoutVars>
          <dgm:bulletEnabled val="1"/>
        </dgm:presLayoutVars>
      </dgm:prSet>
      <dgm:spPr/>
    </dgm:pt>
  </dgm:ptLst>
  <dgm:cxnLst>
    <dgm:cxn modelId="{7A0DFB01-34E4-430E-9562-60844A4C8231}" type="presOf" srcId="{E27D94E8-07C0-4324-9855-5DF067126D8A}" destId="{26E84A22-3C97-4589-9179-AD60DD898A71}" srcOrd="0" destOrd="0" presId="urn:microsoft.com/office/officeart/2005/8/layout/vList4"/>
    <dgm:cxn modelId="{188CA807-FCC7-44AC-B730-69958C852F7F}" type="presOf" srcId="{367AFF17-4F59-4BAB-A2BF-83FD3E297610}" destId="{EEF2D30D-BD0C-4987-A5E6-BC4302F415FB}" srcOrd="0" destOrd="0" presId="urn:microsoft.com/office/officeart/2005/8/layout/vList4"/>
    <dgm:cxn modelId="{7E309A2F-8C11-4B6D-845A-4FD562414189}" type="presOf" srcId="{E27D94E8-07C0-4324-9855-5DF067126D8A}" destId="{23B57C4F-E9D3-433C-AAD8-3736D2D2DE98}" srcOrd="1" destOrd="0" presId="urn:microsoft.com/office/officeart/2005/8/layout/vList4"/>
    <dgm:cxn modelId="{D2FDC73E-28E3-4C7B-A0F6-07F463CE2FC1}" srcId="{E27D94E8-07C0-4324-9855-5DF067126D8A}" destId="{AA49D98A-9E1B-4A57-95A5-3378B2B8205A}" srcOrd="0" destOrd="0" parTransId="{9DC4E866-8E32-4E2D-9ECD-938FF5EB7099}" sibTransId="{A59D752D-10AD-4501-A125-36AA0A08367D}"/>
    <dgm:cxn modelId="{3E8A7240-CF0C-40AC-9FA6-3B72CA57C038}" srcId="{F4270CB3-9BDC-4008-A6AA-931AF2119675}" destId="{367AFF17-4F59-4BAB-A2BF-83FD3E297610}" srcOrd="2" destOrd="0" parTransId="{E2858C2A-A299-493D-A1EE-A6EC96763C77}" sibTransId="{88BECFC3-CAE6-4EE7-BD0B-C2EFD0A8E048}"/>
    <dgm:cxn modelId="{E7D6D242-073F-4620-A62E-A1C67EDEC671}" srcId="{FE62AA8D-AEDE-4AD0-A38E-5351E8550990}" destId="{E45C6219-82D5-4BD0-9953-BB2351A62F7A}" srcOrd="2" destOrd="0" parTransId="{A9FB92DB-1145-44A0-9939-16EF514A3E63}" sibTransId="{7CC4784E-5F27-4B3C-B82B-DE3C7675C30C}"/>
    <dgm:cxn modelId="{D5FD5165-16F5-432D-A6A9-98C96FEB12E0}" type="presOf" srcId="{367AFF17-4F59-4BAB-A2BF-83FD3E297610}" destId="{08221D4C-977B-41D4-892C-31A9199D3286}" srcOrd="1" destOrd="0" presId="urn:microsoft.com/office/officeart/2005/8/layout/vList4"/>
    <dgm:cxn modelId="{858F3750-BDF2-44A8-8BDD-29CF293A1ABC}" srcId="{FE62AA8D-AEDE-4AD0-A38E-5351E8550990}" destId="{0AD08FB5-CB2E-4CED-85E1-BA5B88AEE252}" srcOrd="0" destOrd="0" parTransId="{092DC2CB-12A2-4D7B-9DB5-126A86044F4D}" sibTransId="{7C40BCF0-4E38-4249-8352-A9CBB1ADED79}"/>
    <dgm:cxn modelId="{C23F1E7B-184F-4CD6-8BD7-7115A5FDECEB}" type="presOf" srcId="{CF20BE38-F365-4354-8111-59858A7999EE}" destId="{EB1AA075-F09E-4B43-8DD7-56DA421608F4}" srcOrd="1" destOrd="2" presId="urn:microsoft.com/office/officeart/2005/8/layout/vList4"/>
    <dgm:cxn modelId="{F65FCC87-5295-4F09-B203-88DF84306D61}" srcId="{FE62AA8D-AEDE-4AD0-A38E-5351E8550990}" destId="{CF20BE38-F365-4354-8111-59858A7999EE}" srcOrd="1" destOrd="0" parTransId="{C6FA8434-B469-43DA-AAB3-1309D7732C79}" sibTransId="{8D89F28C-BA77-46F1-BE36-01897E658B84}"/>
    <dgm:cxn modelId="{6E133C90-46DF-4FE3-B68B-DF430A57BCC7}" type="presOf" srcId="{FE62AA8D-AEDE-4AD0-A38E-5351E8550990}" destId="{EB1AA075-F09E-4B43-8DD7-56DA421608F4}" srcOrd="1" destOrd="0" presId="urn:microsoft.com/office/officeart/2005/8/layout/vList4"/>
    <dgm:cxn modelId="{F1F55299-3EC1-44C7-AC24-E8B5D9CE9798}" srcId="{F4270CB3-9BDC-4008-A6AA-931AF2119675}" destId="{FE62AA8D-AEDE-4AD0-A38E-5351E8550990}" srcOrd="0" destOrd="0" parTransId="{5018187F-C918-421F-B3F1-1BDF15170A08}" sibTransId="{D7871DA3-68E0-4DE1-81D0-BC8BFD9AA8C1}"/>
    <dgm:cxn modelId="{E5BD8B9F-B13F-43E1-BE6B-6763B154E512}" type="presOf" srcId="{FE62AA8D-AEDE-4AD0-A38E-5351E8550990}" destId="{B04C21C5-390A-4D58-8E42-8B0FD938FE6C}" srcOrd="0" destOrd="0" presId="urn:microsoft.com/office/officeart/2005/8/layout/vList4"/>
    <dgm:cxn modelId="{E68E63AC-C3AD-4EE7-A86E-41F0889AE37D}" type="presOf" srcId="{0AD08FB5-CB2E-4CED-85E1-BA5B88AEE252}" destId="{B04C21C5-390A-4D58-8E42-8B0FD938FE6C}" srcOrd="0" destOrd="1" presId="urn:microsoft.com/office/officeart/2005/8/layout/vList4"/>
    <dgm:cxn modelId="{4EE439AF-2E4D-4281-9A12-A47990310937}" srcId="{F4270CB3-9BDC-4008-A6AA-931AF2119675}" destId="{E27D94E8-07C0-4324-9855-5DF067126D8A}" srcOrd="1" destOrd="0" parTransId="{07ACCA79-5949-4D01-B594-260FB6D10CD4}" sibTransId="{70FF50B9-C07F-4CF0-A97F-70D1D61371EE}"/>
    <dgm:cxn modelId="{8C4D9DB2-0E24-43E4-B765-6852796118B4}" type="presOf" srcId="{E45C6219-82D5-4BD0-9953-BB2351A62F7A}" destId="{B04C21C5-390A-4D58-8E42-8B0FD938FE6C}" srcOrd="0" destOrd="3" presId="urn:microsoft.com/office/officeart/2005/8/layout/vList4"/>
    <dgm:cxn modelId="{CA4EA4CF-79C3-400F-B2C6-706BD2B290C7}" type="presOf" srcId="{AA49D98A-9E1B-4A57-95A5-3378B2B8205A}" destId="{26E84A22-3C97-4589-9179-AD60DD898A71}" srcOrd="0" destOrd="1" presId="urn:microsoft.com/office/officeart/2005/8/layout/vList4"/>
    <dgm:cxn modelId="{DCCF84DC-2530-44C4-BFB8-7CC92FB72646}" type="presOf" srcId="{E45C6219-82D5-4BD0-9953-BB2351A62F7A}" destId="{EB1AA075-F09E-4B43-8DD7-56DA421608F4}" srcOrd="1" destOrd="3" presId="urn:microsoft.com/office/officeart/2005/8/layout/vList4"/>
    <dgm:cxn modelId="{DFD93AE8-6AAD-4F07-82B3-BF80F60DDDFB}" type="presOf" srcId="{F4270CB3-9BDC-4008-A6AA-931AF2119675}" destId="{8AF32F05-A5A8-422E-844D-A4522CD12BB7}" srcOrd="0" destOrd="0" presId="urn:microsoft.com/office/officeart/2005/8/layout/vList4"/>
    <dgm:cxn modelId="{0741B9E8-0E4C-4810-80FA-DFCCAD513CF1}" type="presOf" srcId="{AA49D98A-9E1B-4A57-95A5-3378B2B8205A}" destId="{23B57C4F-E9D3-433C-AAD8-3736D2D2DE98}" srcOrd="1" destOrd="1" presId="urn:microsoft.com/office/officeart/2005/8/layout/vList4"/>
    <dgm:cxn modelId="{A0CF0AF2-C413-4600-B0A2-80CB5DF76401}" type="presOf" srcId="{CF20BE38-F365-4354-8111-59858A7999EE}" destId="{B04C21C5-390A-4D58-8E42-8B0FD938FE6C}" srcOrd="0" destOrd="2" presId="urn:microsoft.com/office/officeart/2005/8/layout/vList4"/>
    <dgm:cxn modelId="{060BD0F7-0AE2-499D-9BE1-3F986A22B54F}" type="presOf" srcId="{0AD08FB5-CB2E-4CED-85E1-BA5B88AEE252}" destId="{EB1AA075-F09E-4B43-8DD7-56DA421608F4}" srcOrd="1" destOrd="1" presId="urn:microsoft.com/office/officeart/2005/8/layout/vList4"/>
    <dgm:cxn modelId="{CB2F7FC3-0E1E-4AAC-9B27-10B159C500E7}" type="presParOf" srcId="{8AF32F05-A5A8-422E-844D-A4522CD12BB7}" destId="{29D73089-4E02-49EF-A48D-833DACFF074C}" srcOrd="0" destOrd="0" presId="urn:microsoft.com/office/officeart/2005/8/layout/vList4"/>
    <dgm:cxn modelId="{1BB6697E-33AE-44ED-9A4E-FA9C0B12D16B}" type="presParOf" srcId="{29D73089-4E02-49EF-A48D-833DACFF074C}" destId="{B04C21C5-390A-4D58-8E42-8B0FD938FE6C}" srcOrd="0" destOrd="0" presId="urn:microsoft.com/office/officeart/2005/8/layout/vList4"/>
    <dgm:cxn modelId="{5F9987E2-6394-42E5-9740-579E834D9068}" type="presParOf" srcId="{29D73089-4E02-49EF-A48D-833DACFF074C}" destId="{66C57FE3-45DB-4411-9665-4C7AB251A992}" srcOrd="1" destOrd="0" presId="urn:microsoft.com/office/officeart/2005/8/layout/vList4"/>
    <dgm:cxn modelId="{5E5DCA75-E2B2-4AE0-8894-AF9C4A93A52B}" type="presParOf" srcId="{29D73089-4E02-49EF-A48D-833DACFF074C}" destId="{EB1AA075-F09E-4B43-8DD7-56DA421608F4}" srcOrd="2" destOrd="0" presId="urn:microsoft.com/office/officeart/2005/8/layout/vList4"/>
    <dgm:cxn modelId="{983C8E3C-92BC-45E0-B77D-DC1F95DEC7F0}" type="presParOf" srcId="{8AF32F05-A5A8-422E-844D-A4522CD12BB7}" destId="{15F7414E-80E7-4416-BB47-E103879B0B36}" srcOrd="1" destOrd="0" presId="urn:microsoft.com/office/officeart/2005/8/layout/vList4"/>
    <dgm:cxn modelId="{5BF68C14-D3BC-4EA0-BB70-0B3017491D37}" type="presParOf" srcId="{8AF32F05-A5A8-422E-844D-A4522CD12BB7}" destId="{20FC6239-E963-4C57-BA77-C5D19CF0F3A0}" srcOrd="2" destOrd="0" presId="urn:microsoft.com/office/officeart/2005/8/layout/vList4"/>
    <dgm:cxn modelId="{C2C4546E-12DF-4540-A78A-0D0BA655762D}" type="presParOf" srcId="{20FC6239-E963-4C57-BA77-C5D19CF0F3A0}" destId="{26E84A22-3C97-4589-9179-AD60DD898A71}" srcOrd="0" destOrd="0" presId="urn:microsoft.com/office/officeart/2005/8/layout/vList4"/>
    <dgm:cxn modelId="{1A6DBC81-6FEF-40A8-9F48-5E419589AFD1}" type="presParOf" srcId="{20FC6239-E963-4C57-BA77-C5D19CF0F3A0}" destId="{BEE040AF-7612-41B1-8147-7B64EC5A7A26}" srcOrd="1" destOrd="0" presId="urn:microsoft.com/office/officeart/2005/8/layout/vList4"/>
    <dgm:cxn modelId="{F5F8BB94-14AB-4B84-AEF3-F2A5078BEA28}" type="presParOf" srcId="{20FC6239-E963-4C57-BA77-C5D19CF0F3A0}" destId="{23B57C4F-E9D3-433C-AAD8-3736D2D2DE98}" srcOrd="2" destOrd="0" presId="urn:microsoft.com/office/officeart/2005/8/layout/vList4"/>
    <dgm:cxn modelId="{864C2F14-3066-4B13-A17E-B0B97B01D5F9}" type="presParOf" srcId="{8AF32F05-A5A8-422E-844D-A4522CD12BB7}" destId="{C8CE3F6D-844A-4462-B826-FE372CDE2499}" srcOrd="3" destOrd="0" presId="urn:microsoft.com/office/officeart/2005/8/layout/vList4"/>
    <dgm:cxn modelId="{70D643DA-E32F-4B9F-8951-2D0EF44C3238}" type="presParOf" srcId="{8AF32F05-A5A8-422E-844D-A4522CD12BB7}" destId="{763F24BD-D482-4EC5-8A08-7A28814E64B9}" srcOrd="4" destOrd="0" presId="urn:microsoft.com/office/officeart/2005/8/layout/vList4"/>
    <dgm:cxn modelId="{9CFBCC25-3FEA-4F52-9318-4F9FE1970A36}" type="presParOf" srcId="{763F24BD-D482-4EC5-8A08-7A28814E64B9}" destId="{EEF2D30D-BD0C-4987-A5E6-BC4302F415FB}" srcOrd="0" destOrd="0" presId="urn:microsoft.com/office/officeart/2005/8/layout/vList4"/>
    <dgm:cxn modelId="{FF080BBD-E9FC-40BC-8FA7-4A8BF788587A}" type="presParOf" srcId="{763F24BD-D482-4EC5-8A08-7A28814E64B9}" destId="{FAC257B5-A980-4953-9B93-2F77DF172E48}" srcOrd="1" destOrd="0" presId="urn:microsoft.com/office/officeart/2005/8/layout/vList4"/>
    <dgm:cxn modelId="{2AE72649-3619-47DB-92A0-7710B8A82D01}" type="presParOf" srcId="{763F24BD-D482-4EC5-8A08-7A28814E64B9}" destId="{08221D4C-977B-41D4-892C-31A9199D328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2CBB72-7169-45CC-8162-BE0362D8DAF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46796B12-6765-4EF2-A7B5-64AA77A158E5}">
      <dgm:prSet phldrT="[Text]"/>
      <dgm:spPr/>
      <dgm:t>
        <a:bodyPr/>
        <a:lstStyle/>
        <a:p>
          <a:r>
            <a:rPr lang="en-US" dirty="0"/>
            <a:t>A</a:t>
          </a:r>
          <a:endParaRPr lang="en-IN" dirty="0"/>
        </a:p>
      </dgm:t>
    </dgm:pt>
    <dgm:pt modelId="{5BDE7A11-9E45-4261-9BBC-AB711CC7D4D2}" type="parTrans" cxnId="{20BB0864-8996-42D0-83BF-644189346637}">
      <dgm:prSet/>
      <dgm:spPr/>
      <dgm:t>
        <a:bodyPr/>
        <a:lstStyle/>
        <a:p>
          <a:endParaRPr lang="en-IN"/>
        </a:p>
      </dgm:t>
    </dgm:pt>
    <dgm:pt modelId="{CB726920-3633-4172-B3F3-43163A5D475A}" type="sibTrans" cxnId="{20BB0864-8996-42D0-83BF-644189346637}">
      <dgm:prSet/>
      <dgm:spPr/>
      <dgm:t>
        <a:bodyPr/>
        <a:lstStyle/>
        <a:p>
          <a:endParaRPr lang="en-IN"/>
        </a:p>
      </dgm:t>
    </dgm:pt>
    <dgm:pt modelId="{972ADADF-A608-47CB-AAE9-7333141FA5AE}">
      <dgm:prSet phldrT="[Text]"/>
      <dgm:spPr/>
      <dgm:t>
        <a:bodyPr/>
        <a:lstStyle/>
        <a:p>
          <a:r>
            <a:rPr lang="en-US" dirty="0"/>
            <a:t>1. Most of the candidates says 'No' to Date of Joining  Extension.</a:t>
          </a:r>
          <a:endParaRPr lang="en-IN" dirty="0"/>
        </a:p>
      </dgm:t>
    </dgm:pt>
    <dgm:pt modelId="{B489CE67-4B75-466A-A740-4E1C0844193D}" type="parTrans" cxnId="{BCF7127C-0642-4BD3-9D3D-CD7DAFE35D7C}">
      <dgm:prSet/>
      <dgm:spPr/>
      <dgm:t>
        <a:bodyPr/>
        <a:lstStyle/>
        <a:p>
          <a:endParaRPr lang="en-IN"/>
        </a:p>
      </dgm:t>
    </dgm:pt>
    <dgm:pt modelId="{05135C1F-6F69-42E8-87BB-E4E5F0E22474}" type="sibTrans" cxnId="{BCF7127C-0642-4BD3-9D3D-CD7DAFE35D7C}">
      <dgm:prSet/>
      <dgm:spPr/>
      <dgm:t>
        <a:bodyPr/>
        <a:lstStyle/>
        <a:p>
          <a:endParaRPr lang="en-IN"/>
        </a:p>
      </dgm:t>
    </dgm:pt>
    <dgm:pt modelId="{F1CE9E03-FF57-4E2D-929B-9BBC93F01948}">
      <dgm:prSet phldrT="[Text]"/>
      <dgm:spPr/>
      <dgm:t>
        <a:bodyPr/>
        <a:lstStyle/>
        <a:p>
          <a:r>
            <a:rPr lang="en-US" dirty="0"/>
            <a:t>B</a:t>
          </a:r>
          <a:endParaRPr lang="en-IN" dirty="0"/>
        </a:p>
      </dgm:t>
    </dgm:pt>
    <dgm:pt modelId="{DEBE22B4-3CB3-4C80-8A72-211B0DFB05C0}" type="parTrans" cxnId="{99CA7D5B-6F78-4029-8C19-18CCE9B22B48}">
      <dgm:prSet/>
      <dgm:spPr/>
      <dgm:t>
        <a:bodyPr/>
        <a:lstStyle/>
        <a:p>
          <a:endParaRPr lang="en-IN"/>
        </a:p>
      </dgm:t>
    </dgm:pt>
    <dgm:pt modelId="{5476BA94-D42F-484B-9AC6-FD51C4123846}" type="sibTrans" cxnId="{99CA7D5B-6F78-4029-8C19-18CCE9B22B48}">
      <dgm:prSet/>
      <dgm:spPr/>
      <dgm:t>
        <a:bodyPr/>
        <a:lstStyle/>
        <a:p>
          <a:endParaRPr lang="en-IN"/>
        </a:p>
      </dgm:t>
    </dgm:pt>
    <dgm:pt modelId="{F675D9CD-FAB9-47F0-83F9-721DC82AFA18}">
      <dgm:prSet phldrT="[Text]"/>
      <dgm:spPr/>
      <dgm:t>
        <a:bodyPr/>
        <a:lstStyle/>
        <a:p>
          <a:r>
            <a:rPr lang="en-US" dirty="0"/>
            <a:t>3. Most of the candidates joined are 'MALE'</a:t>
          </a:r>
          <a:endParaRPr lang="en-IN" dirty="0"/>
        </a:p>
      </dgm:t>
    </dgm:pt>
    <dgm:pt modelId="{72E0D88F-BBBA-496C-A0EF-FFCF0D5BB5BE}" type="parTrans" cxnId="{6C189753-3F25-4B30-A30B-EEEA3DCCA026}">
      <dgm:prSet/>
      <dgm:spPr/>
      <dgm:t>
        <a:bodyPr/>
        <a:lstStyle/>
        <a:p>
          <a:endParaRPr lang="en-IN"/>
        </a:p>
      </dgm:t>
    </dgm:pt>
    <dgm:pt modelId="{A6A07454-3339-448E-85F6-6B03302A4BDC}" type="sibTrans" cxnId="{6C189753-3F25-4B30-A30B-EEEA3DCCA026}">
      <dgm:prSet/>
      <dgm:spPr/>
      <dgm:t>
        <a:bodyPr/>
        <a:lstStyle/>
        <a:p>
          <a:endParaRPr lang="en-IN"/>
        </a:p>
      </dgm:t>
    </dgm:pt>
    <dgm:pt modelId="{3CD64625-36E9-4EB8-828A-042FBCA50D00}">
      <dgm:prSet phldrT="[Text]"/>
      <dgm:spPr/>
      <dgm:t>
        <a:bodyPr/>
        <a:lstStyle/>
        <a:p>
          <a:r>
            <a:rPr lang="en-US" dirty="0"/>
            <a:t>C</a:t>
          </a:r>
          <a:endParaRPr lang="en-IN" dirty="0"/>
        </a:p>
      </dgm:t>
    </dgm:pt>
    <dgm:pt modelId="{36BA1143-1EC7-4B55-94BD-FFE8352FCF34}" type="parTrans" cxnId="{C9FDF8AE-8134-4E70-9015-E18D54C3318C}">
      <dgm:prSet/>
      <dgm:spPr/>
      <dgm:t>
        <a:bodyPr/>
        <a:lstStyle/>
        <a:p>
          <a:endParaRPr lang="en-IN"/>
        </a:p>
      </dgm:t>
    </dgm:pt>
    <dgm:pt modelId="{FFE4E997-F26F-49C2-B1B5-8E8376241F3B}" type="sibTrans" cxnId="{C9FDF8AE-8134-4E70-9015-E18D54C3318C}">
      <dgm:prSet/>
      <dgm:spPr/>
      <dgm:t>
        <a:bodyPr/>
        <a:lstStyle/>
        <a:p>
          <a:endParaRPr lang="en-IN"/>
        </a:p>
      </dgm:t>
    </dgm:pt>
    <dgm:pt modelId="{CAC17A76-D263-4BB7-8174-435C1B1E0CB9}">
      <dgm:prSet phldrT="[Text]" custT="1"/>
      <dgm:spPr/>
      <dgm:t>
        <a:bodyPr/>
        <a:lstStyle/>
        <a:p>
          <a:r>
            <a:rPr lang="en-US" sz="1600" dirty="0"/>
            <a:t>4. INFRA has most number of offers </a:t>
          </a:r>
          <a:r>
            <a:rPr lang="en-US" sz="1600" dirty="0" err="1"/>
            <a:t>follwed</a:t>
          </a:r>
          <a:r>
            <a:rPr lang="en-US" sz="1600" dirty="0"/>
            <a:t> by ERS and BFSI.</a:t>
          </a:r>
          <a:endParaRPr lang="en-IN" sz="1600" dirty="0"/>
        </a:p>
      </dgm:t>
    </dgm:pt>
    <dgm:pt modelId="{6BB67F70-8D49-4B41-9374-15C5E747972D}" type="parTrans" cxnId="{45AA7D4F-7B79-44B7-895C-7AE9DECE8C06}">
      <dgm:prSet/>
      <dgm:spPr/>
      <dgm:t>
        <a:bodyPr/>
        <a:lstStyle/>
        <a:p>
          <a:endParaRPr lang="en-IN"/>
        </a:p>
      </dgm:t>
    </dgm:pt>
    <dgm:pt modelId="{F7886234-099E-40DD-8400-EBA47DEF52A5}" type="sibTrans" cxnId="{45AA7D4F-7B79-44B7-895C-7AE9DECE8C06}">
      <dgm:prSet/>
      <dgm:spPr/>
      <dgm:t>
        <a:bodyPr/>
        <a:lstStyle/>
        <a:p>
          <a:endParaRPr lang="en-IN"/>
        </a:p>
      </dgm:t>
    </dgm:pt>
    <dgm:pt modelId="{DB3834AF-5FBD-40E7-B9D1-9C0CBE936F12}">
      <dgm:prSet/>
      <dgm:spPr/>
      <dgm:t>
        <a:bodyPr/>
        <a:lstStyle/>
        <a:p>
          <a:endParaRPr lang="en-IN" dirty="0"/>
        </a:p>
      </dgm:t>
    </dgm:pt>
    <dgm:pt modelId="{F071E780-F598-4781-B061-EC7478EB3330}" type="parTrans" cxnId="{EFF0F252-F6A9-4AC1-A04C-039AE8DEA358}">
      <dgm:prSet/>
      <dgm:spPr/>
      <dgm:t>
        <a:bodyPr/>
        <a:lstStyle/>
        <a:p>
          <a:endParaRPr lang="en-IN"/>
        </a:p>
      </dgm:t>
    </dgm:pt>
    <dgm:pt modelId="{035F7804-99B2-4878-95C6-EDA0ABC9804A}" type="sibTrans" cxnId="{EFF0F252-F6A9-4AC1-A04C-039AE8DEA358}">
      <dgm:prSet/>
      <dgm:spPr/>
      <dgm:t>
        <a:bodyPr/>
        <a:lstStyle/>
        <a:p>
          <a:endParaRPr lang="en-IN"/>
        </a:p>
      </dgm:t>
    </dgm:pt>
    <dgm:pt modelId="{D7BABA86-D436-411D-801E-A506D2B18BA8}">
      <dgm:prSet/>
      <dgm:spPr/>
      <dgm:t>
        <a:bodyPr/>
        <a:lstStyle/>
        <a:p>
          <a:r>
            <a:rPr lang="en-US" dirty="0"/>
            <a:t>2. 8578 candidates out of 8995 not given any kind of Joining Bonus.</a:t>
          </a:r>
          <a:endParaRPr lang="en-IN" dirty="0"/>
        </a:p>
      </dgm:t>
    </dgm:pt>
    <dgm:pt modelId="{EAEE0E6D-6383-4289-95ED-5F7B15E3E353}" type="parTrans" cxnId="{0CC7EEE0-ABED-4823-A5A1-63304E612406}">
      <dgm:prSet/>
      <dgm:spPr/>
      <dgm:t>
        <a:bodyPr/>
        <a:lstStyle/>
        <a:p>
          <a:endParaRPr lang="en-IN"/>
        </a:p>
      </dgm:t>
    </dgm:pt>
    <dgm:pt modelId="{FC55441B-6CFD-40C9-BA5E-22A6A1DD289D}" type="sibTrans" cxnId="{0CC7EEE0-ABED-4823-A5A1-63304E612406}">
      <dgm:prSet/>
      <dgm:spPr/>
      <dgm:t>
        <a:bodyPr/>
        <a:lstStyle/>
        <a:p>
          <a:endParaRPr lang="en-IN"/>
        </a:p>
      </dgm:t>
    </dgm:pt>
    <dgm:pt modelId="{29C9F28A-5EFD-415F-BF5F-32C07F371DDE}">
      <dgm:prSet/>
      <dgm:spPr/>
      <dgm:t>
        <a:bodyPr/>
        <a:lstStyle/>
        <a:p>
          <a:r>
            <a:rPr lang="en-IN"/>
            <a:t>Male-Joined --&gt; 6035   Not Joined --&gt; 1409</a:t>
          </a:r>
          <a:endParaRPr lang="en-IN" dirty="0"/>
        </a:p>
      </dgm:t>
    </dgm:pt>
    <dgm:pt modelId="{3663093D-9120-46FE-9F29-8E53D53DA14A}" type="parTrans" cxnId="{E9DCB2B4-0D0B-434F-B394-0FD06BDA227E}">
      <dgm:prSet/>
      <dgm:spPr/>
      <dgm:t>
        <a:bodyPr/>
        <a:lstStyle/>
        <a:p>
          <a:endParaRPr lang="en-IN"/>
        </a:p>
      </dgm:t>
    </dgm:pt>
    <dgm:pt modelId="{0EB24057-660E-4234-9700-5D3B323C4EE9}" type="sibTrans" cxnId="{E9DCB2B4-0D0B-434F-B394-0FD06BDA227E}">
      <dgm:prSet/>
      <dgm:spPr/>
      <dgm:t>
        <a:bodyPr/>
        <a:lstStyle/>
        <a:p>
          <a:endParaRPr lang="en-IN"/>
        </a:p>
      </dgm:t>
    </dgm:pt>
    <dgm:pt modelId="{E6389EAB-88E0-491C-B2EA-C4B12733293B}">
      <dgm:prSet/>
      <dgm:spPr/>
      <dgm:t>
        <a:bodyPr/>
        <a:lstStyle/>
        <a:p>
          <a:r>
            <a:rPr lang="en-IN" dirty="0"/>
            <a:t>Female-Joined --&gt; 1278  Not Joined --&gt; 273 </a:t>
          </a:r>
        </a:p>
      </dgm:t>
    </dgm:pt>
    <dgm:pt modelId="{ABC3EF75-DEEF-4FBB-A899-956E823C91D2}" type="parTrans" cxnId="{0B87EE6A-7413-450C-8B4D-C6D8F8AC089C}">
      <dgm:prSet/>
      <dgm:spPr/>
      <dgm:t>
        <a:bodyPr/>
        <a:lstStyle/>
        <a:p>
          <a:endParaRPr lang="en-IN"/>
        </a:p>
      </dgm:t>
    </dgm:pt>
    <dgm:pt modelId="{EE684431-B691-4BE5-AFDF-ED603EC26C96}" type="sibTrans" cxnId="{0B87EE6A-7413-450C-8B4D-C6D8F8AC089C}">
      <dgm:prSet/>
      <dgm:spPr/>
      <dgm:t>
        <a:bodyPr/>
        <a:lstStyle/>
        <a:p>
          <a:endParaRPr lang="en-IN"/>
        </a:p>
      </dgm:t>
    </dgm:pt>
    <dgm:pt modelId="{2A983578-5064-4DFA-AD24-7EFA29EC3D50}">
      <dgm:prSet custT="1"/>
      <dgm:spPr/>
      <dgm:t>
        <a:bodyPr/>
        <a:lstStyle/>
        <a:p>
          <a:r>
            <a:rPr lang="en-IN" sz="1600" dirty="0"/>
            <a:t>5. E1&gt;E2&gt;E3&gt;E0 performance of candidates having E1 is most</a:t>
          </a:r>
        </a:p>
      </dgm:t>
    </dgm:pt>
    <dgm:pt modelId="{F3717B8B-9164-4E11-A9EB-B52BE2623646}" type="parTrans" cxnId="{1B665030-5802-4EC8-93EE-479438DBE53E}">
      <dgm:prSet/>
      <dgm:spPr/>
      <dgm:t>
        <a:bodyPr/>
        <a:lstStyle/>
        <a:p>
          <a:endParaRPr lang="en-IN"/>
        </a:p>
      </dgm:t>
    </dgm:pt>
    <dgm:pt modelId="{4D3BB3E1-6CE7-4669-A577-BB9BE04669CD}" type="sibTrans" cxnId="{1B665030-5802-4EC8-93EE-479438DBE53E}">
      <dgm:prSet/>
      <dgm:spPr/>
      <dgm:t>
        <a:bodyPr/>
        <a:lstStyle/>
        <a:p>
          <a:endParaRPr lang="en-IN"/>
        </a:p>
      </dgm:t>
    </dgm:pt>
    <dgm:pt modelId="{44168D5E-F598-4D4F-B020-93883C97099B}">
      <dgm:prSet custT="1"/>
      <dgm:spPr/>
      <dgm:t>
        <a:bodyPr/>
        <a:lstStyle/>
        <a:p>
          <a:r>
            <a:rPr lang="en-US" sz="1600" dirty="0"/>
            <a:t>Candidates who are offered Band E1 out of them  E1-Joined--&gt; 4527   </a:t>
          </a:r>
          <a:r>
            <a:rPr lang="en-IN" sz="1600" dirty="0"/>
            <a:t>Not Joined--&gt; 1041.</a:t>
          </a:r>
        </a:p>
      </dgm:t>
    </dgm:pt>
    <dgm:pt modelId="{4174648B-3796-4E98-8979-3119BA44DAA1}" type="parTrans" cxnId="{149DA898-2C37-41EE-AD12-5A6A336E94A2}">
      <dgm:prSet/>
      <dgm:spPr/>
      <dgm:t>
        <a:bodyPr/>
        <a:lstStyle/>
        <a:p>
          <a:endParaRPr lang="en-IN"/>
        </a:p>
      </dgm:t>
    </dgm:pt>
    <dgm:pt modelId="{1F47826F-E5F8-4CAF-84CA-ABCF6FED9B61}" type="sibTrans" cxnId="{149DA898-2C37-41EE-AD12-5A6A336E94A2}">
      <dgm:prSet/>
      <dgm:spPr/>
      <dgm:t>
        <a:bodyPr/>
        <a:lstStyle/>
        <a:p>
          <a:endParaRPr lang="en-IN"/>
        </a:p>
      </dgm:t>
    </dgm:pt>
    <dgm:pt modelId="{6C5D86CC-3EA6-466A-BF21-757A18BE3F14}">
      <dgm:prSet custT="1"/>
      <dgm:spPr/>
      <dgm:t>
        <a:bodyPr/>
        <a:lstStyle/>
        <a:p>
          <a:endParaRPr lang="en-IN" sz="1600" dirty="0"/>
        </a:p>
      </dgm:t>
    </dgm:pt>
    <dgm:pt modelId="{B5A90F79-A628-4297-8331-F6EABB634A0C}" type="parTrans" cxnId="{EDAC787E-3193-445F-9FEF-9D9EAE7EAC8C}">
      <dgm:prSet/>
      <dgm:spPr/>
      <dgm:t>
        <a:bodyPr/>
        <a:lstStyle/>
        <a:p>
          <a:endParaRPr lang="en-IN"/>
        </a:p>
      </dgm:t>
    </dgm:pt>
    <dgm:pt modelId="{0627BC3B-37A7-4765-8009-82D37EE89D18}" type="sibTrans" cxnId="{EDAC787E-3193-445F-9FEF-9D9EAE7EAC8C}">
      <dgm:prSet/>
      <dgm:spPr/>
      <dgm:t>
        <a:bodyPr/>
        <a:lstStyle/>
        <a:p>
          <a:endParaRPr lang="en-IN"/>
        </a:p>
      </dgm:t>
    </dgm:pt>
    <dgm:pt modelId="{AD8AA7CE-B034-4A1D-8459-DCF19984A5A8}">
      <dgm:prSet phldrT="[Text]" custT="1"/>
      <dgm:spPr/>
      <dgm:t>
        <a:bodyPr/>
        <a:lstStyle/>
        <a:p>
          <a:endParaRPr lang="en-IN" sz="1600" dirty="0"/>
        </a:p>
      </dgm:t>
    </dgm:pt>
    <dgm:pt modelId="{ED846C41-8C3E-4272-9A30-9D956223E04F}" type="parTrans" cxnId="{4225A35E-F724-436E-AA1A-82454AA75B9E}">
      <dgm:prSet/>
      <dgm:spPr/>
      <dgm:t>
        <a:bodyPr/>
        <a:lstStyle/>
        <a:p>
          <a:endParaRPr lang="en-IN"/>
        </a:p>
      </dgm:t>
    </dgm:pt>
    <dgm:pt modelId="{E0486321-CAE2-478C-9C3F-17F80321163E}" type="sibTrans" cxnId="{4225A35E-F724-436E-AA1A-82454AA75B9E}">
      <dgm:prSet/>
      <dgm:spPr/>
      <dgm:t>
        <a:bodyPr/>
        <a:lstStyle/>
        <a:p>
          <a:endParaRPr lang="en-IN"/>
        </a:p>
      </dgm:t>
    </dgm:pt>
    <dgm:pt modelId="{1591FCF3-4466-4BB7-A978-6A870D2EAE39}" type="pres">
      <dgm:prSet presAssocID="{FD2CBB72-7169-45CC-8162-BE0362D8DAFD}" presName="linearFlow" presStyleCnt="0">
        <dgm:presLayoutVars>
          <dgm:dir/>
          <dgm:animLvl val="lvl"/>
          <dgm:resizeHandles val="exact"/>
        </dgm:presLayoutVars>
      </dgm:prSet>
      <dgm:spPr/>
    </dgm:pt>
    <dgm:pt modelId="{C0058DCA-D0A6-493A-9DF4-A2BAF10BD611}" type="pres">
      <dgm:prSet presAssocID="{46796B12-6765-4EF2-A7B5-64AA77A158E5}" presName="composite" presStyleCnt="0"/>
      <dgm:spPr/>
    </dgm:pt>
    <dgm:pt modelId="{A7AD51D4-F898-4228-8A10-675F2C322DF1}" type="pres">
      <dgm:prSet presAssocID="{46796B12-6765-4EF2-A7B5-64AA77A158E5}" presName="parentText" presStyleLbl="alignNode1" presStyleIdx="0" presStyleCnt="3" custLinFactNeighborX="1516" custLinFactNeighborY="31312">
        <dgm:presLayoutVars>
          <dgm:chMax val="1"/>
          <dgm:bulletEnabled val="1"/>
        </dgm:presLayoutVars>
      </dgm:prSet>
      <dgm:spPr/>
    </dgm:pt>
    <dgm:pt modelId="{7B1AE582-5835-4FE3-B25E-16883150E1F5}" type="pres">
      <dgm:prSet presAssocID="{46796B12-6765-4EF2-A7B5-64AA77A158E5}" presName="descendantText" presStyleLbl="alignAcc1" presStyleIdx="0" presStyleCnt="3" custLinFactNeighborX="0" custLinFactNeighborY="46539">
        <dgm:presLayoutVars>
          <dgm:bulletEnabled val="1"/>
        </dgm:presLayoutVars>
      </dgm:prSet>
      <dgm:spPr/>
    </dgm:pt>
    <dgm:pt modelId="{A817B92A-9737-4B1A-BD2D-D5024EEFE7D7}" type="pres">
      <dgm:prSet presAssocID="{CB726920-3633-4172-B3F3-43163A5D475A}" presName="sp" presStyleCnt="0"/>
      <dgm:spPr/>
    </dgm:pt>
    <dgm:pt modelId="{78B24D71-66FF-435D-A09A-DA5DD7345A4D}" type="pres">
      <dgm:prSet presAssocID="{F1CE9E03-FF57-4E2D-929B-9BBC93F01948}" presName="composite" presStyleCnt="0"/>
      <dgm:spPr/>
    </dgm:pt>
    <dgm:pt modelId="{613FF6B1-8BBE-4292-9886-A94C96DA67E1}" type="pres">
      <dgm:prSet presAssocID="{F1CE9E03-FF57-4E2D-929B-9BBC93F01948}" presName="parentText" presStyleLbl="alignNode1" presStyleIdx="1" presStyleCnt="3" custLinFactNeighborX="-2274" custLinFactNeighborY="13798">
        <dgm:presLayoutVars>
          <dgm:chMax val="1"/>
          <dgm:bulletEnabled val="1"/>
        </dgm:presLayoutVars>
      </dgm:prSet>
      <dgm:spPr/>
    </dgm:pt>
    <dgm:pt modelId="{DFB33593-EF2E-4FE6-9C6E-813149C8BDC7}" type="pres">
      <dgm:prSet presAssocID="{F1CE9E03-FF57-4E2D-929B-9BBC93F01948}" presName="descendantText" presStyleLbl="alignAcc1" presStyleIdx="1" presStyleCnt="3" custLinFactNeighborX="693" custLinFactNeighborY="23678">
        <dgm:presLayoutVars>
          <dgm:bulletEnabled val="1"/>
        </dgm:presLayoutVars>
      </dgm:prSet>
      <dgm:spPr/>
    </dgm:pt>
    <dgm:pt modelId="{2BCEA364-2177-460D-A7B1-AEC3CF73239D}" type="pres">
      <dgm:prSet presAssocID="{5476BA94-D42F-484B-9AC6-FD51C4123846}" presName="sp" presStyleCnt="0"/>
      <dgm:spPr/>
    </dgm:pt>
    <dgm:pt modelId="{D7DFBDD4-80CF-40AA-B568-8DD13CC468F8}" type="pres">
      <dgm:prSet presAssocID="{3CD64625-36E9-4EB8-828A-042FBCA50D00}" presName="composite" presStyleCnt="0"/>
      <dgm:spPr/>
    </dgm:pt>
    <dgm:pt modelId="{9B762490-9711-4386-8ACD-3AFD409D0232}" type="pres">
      <dgm:prSet presAssocID="{3CD64625-36E9-4EB8-828A-042FBCA50D00}" presName="parentText" presStyleLbl="alignNode1" presStyleIdx="2" presStyleCnt="3">
        <dgm:presLayoutVars>
          <dgm:chMax val="1"/>
          <dgm:bulletEnabled val="1"/>
        </dgm:presLayoutVars>
      </dgm:prSet>
      <dgm:spPr/>
    </dgm:pt>
    <dgm:pt modelId="{92E9BA1C-9E57-416F-A580-71240E140253}" type="pres">
      <dgm:prSet presAssocID="{3CD64625-36E9-4EB8-828A-042FBCA50D00}" presName="descendantText" presStyleLbl="alignAcc1" presStyleIdx="2" presStyleCnt="3" custScaleX="97814" custScaleY="161110" custLinFactNeighborY="6828">
        <dgm:presLayoutVars>
          <dgm:bulletEnabled val="1"/>
        </dgm:presLayoutVars>
      </dgm:prSet>
      <dgm:spPr/>
    </dgm:pt>
  </dgm:ptLst>
  <dgm:cxnLst>
    <dgm:cxn modelId="{A1D91311-C56F-4282-98B5-0737101E7BAA}" type="presOf" srcId="{E6389EAB-88E0-491C-B2EA-C4B12733293B}" destId="{DFB33593-EF2E-4FE6-9C6E-813149C8BDC7}" srcOrd="0" destOrd="2" presId="urn:microsoft.com/office/officeart/2005/8/layout/chevron2"/>
    <dgm:cxn modelId="{D033B018-5015-4288-AA2A-70C678BEA432}" type="presOf" srcId="{46796B12-6765-4EF2-A7B5-64AA77A158E5}" destId="{A7AD51D4-F898-4228-8A10-675F2C322DF1}" srcOrd="0" destOrd="0" presId="urn:microsoft.com/office/officeart/2005/8/layout/chevron2"/>
    <dgm:cxn modelId="{1B665030-5802-4EC8-93EE-479438DBE53E}" srcId="{3CD64625-36E9-4EB8-828A-042FBCA50D00}" destId="{2A983578-5064-4DFA-AD24-7EFA29EC3D50}" srcOrd="2" destOrd="0" parTransId="{F3717B8B-9164-4E11-A9EB-B52BE2623646}" sibTransId="{4D3BB3E1-6CE7-4669-A577-BB9BE04669CD}"/>
    <dgm:cxn modelId="{29B6CA30-3A6C-44CD-BAB8-45BA7AC9C890}" type="presOf" srcId="{F1CE9E03-FF57-4E2D-929B-9BBC93F01948}" destId="{613FF6B1-8BBE-4292-9886-A94C96DA67E1}" srcOrd="0" destOrd="0" presId="urn:microsoft.com/office/officeart/2005/8/layout/chevron2"/>
    <dgm:cxn modelId="{99CA7D5B-6F78-4029-8C19-18CCE9B22B48}" srcId="{FD2CBB72-7169-45CC-8162-BE0362D8DAFD}" destId="{F1CE9E03-FF57-4E2D-929B-9BBC93F01948}" srcOrd="1" destOrd="0" parTransId="{DEBE22B4-3CB3-4C80-8A72-211B0DFB05C0}" sibTransId="{5476BA94-D42F-484B-9AC6-FD51C4123846}"/>
    <dgm:cxn modelId="{F8E1E55D-9119-4192-B7CE-BFE8E122B017}" type="presOf" srcId="{CAC17A76-D263-4BB7-8174-435C1B1E0CB9}" destId="{92E9BA1C-9E57-416F-A580-71240E140253}" srcOrd="0" destOrd="0" presId="urn:microsoft.com/office/officeart/2005/8/layout/chevron2"/>
    <dgm:cxn modelId="{4225A35E-F724-436E-AA1A-82454AA75B9E}" srcId="{3CD64625-36E9-4EB8-828A-042FBCA50D00}" destId="{AD8AA7CE-B034-4A1D-8459-DCF19984A5A8}" srcOrd="1" destOrd="0" parTransId="{ED846C41-8C3E-4272-9A30-9D956223E04F}" sibTransId="{E0486321-CAE2-478C-9C3F-17F80321163E}"/>
    <dgm:cxn modelId="{A7D5A760-DD3A-4A14-908F-F876A708905C}" type="presOf" srcId="{FD2CBB72-7169-45CC-8162-BE0362D8DAFD}" destId="{1591FCF3-4466-4BB7-A978-6A870D2EAE39}" srcOrd="0" destOrd="0" presId="urn:microsoft.com/office/officeart/2005/8/layout/chevron2"/>
    <dgm:cxn modelId="{20BB0864-8996-42D0-83BF-644189346637}" srcId="{FD2CBB72-7169-45CC-8162-BE0362D8DAFD}" destId="{46796B12-6765-4EF2-A7B5-64AA77A158E5}" srcOrd="0" destOrd="0" parTransId="{5BDE7A11-9E45-4261-9BBC-AB711CC7D4D2}" sibTransId="{CB726920-3633-4172-B3F3-43163A5D475A}"/>
    <dgm:cxn modelId="{0B87EE6A-7413-450C-8B4D-C6D8F8AC089C}" srcId="{F1CE9E03-FF57-4E2D-929B-9BBC93F01948}" destId="{E6389EAB-88E0-491C-B2EA-C4B12733293B}" srcOrd="2" destOrd="0" parTransId="{ABC3EF75-DEEF-4FBB-A899-956E823C91D2}" sibTransId="{EE684431-B691-4BE5-AFDF-ED603EC26C96}"/>
    <dgm:cxn modelId="{BAD0736E-66FE-45E2-8D3C-73C0548CB699}" type="presOf" srcId="{DB3834AF-5FBD-40E7-B9D1-9C0CBE936F12}" destId="{7B1AE582-5835-4FE3-B25E-16883150E1F5}" srcOrd="0" destOrd="1" presId="urn:microsoft.com/office/officeart/2005/8/layout/chevron2"/>
    <dgm:cxn modelId="{45AA7D4F-7B79-44B7-895C-7AE9DECE8C06}" srcId="{3CD64625-36E9-4EB8-828A-042FBCA50D00}" destId="{CAC17A76-D263-4BB7-8174-435C1B1E0CB9}" srcOrd="0" destOrd="0" parTransId="{6BB67F70-8D49-4B41-9374-15C5E747972D}" sibTransId="{F7886234-099E-40DD-8400-EBA47DEF52A5}"/>
    <dgm:cxn modelId="{A8582A52-9FB6-4A13-A924-D158DD206B7F}" type="presOf" srcId="{AD8AA7CE-B034-4A1D-8459-DCF19984A5A8}" destId="{92E9BA1C-9E57-416F-A580-71240E140253}" srcOrd="0" destOrd="1" presId="urn:microsoft.com/office/officeart/2005/8/layout/chevron2"/>
    <dgm:cxn modelId="{DF266852-D057-4CA9-835E-F97D5F7365A5}" type="presOf" srcId="{F675D9CD-FAB9-47F0-83F9-721DC82AFA18}" destId="{DFB33593-EF2E-4FE6-9C6E-813149C8BDC7}" srcOrd="0" destOrd="0" presId="urn:microsoft.com/office/officeart/2005/8/layout/chevron2"/>
    <dgm:cxn modelId="{EFF0F252-F6A9-4AC1-A04C-039AE8DEA358}" srcId="{46796B12-6765-4EF2-A7B5-64AA77A158E5}" destId="{DB3834AF-5FBD-40E7-B9D1-9C0CBE936F12}" srcOrd="1" destOrd="0" parTransId="{F071E780-F598-4781-B061-EC7478EB3330}" sibTransId="{035F7804-99B2-4878-95C6-EDA0ABC9804A}"/>
    <dgm:cxn modelId="{6C189753-3F25-4B30-A30B-EEEA3DCCA026}" srcId="{F1CE9E03-FF57-4E2D-929B-9BBC93F01948}" destId="{F675D9CD-FAB9-47F0-83F9-721DC82AFA18}" srcOrd="0" destOrd="0" parTransId="{72E0D88F-BBBA-496C-A0EF-FFCF0D5BB5BE}" sibTransId="{A6A07454-3339-448E-85F6-6B03302A4BDC}"/>
    <dgm:cxn modelId="{BCF7127C-0642-4BD3-9D3D-CD7DAFE35D7C}" srcId="{46796B12-6765-4EF2-A7B5-64AA77A158E5}" destId="{972ADADF-A608-47CB-AAE9-7333141FA5AE}" srcOrd="0" destOrd="0" parTransId="{B489CE67-4B75-466A-A740-4E1C0844193D}" sibTransId="{05135C1F-6F69-42E8-87BB-E4E5F0E22474}"/>
    <dgm:cxn modelId="{EDAC787E-3193-445F-9FEF-9D9EAE7EAC8C}" srcId="{3CD64625-36E9-4EB8-828A-042FBCA50D00}" destId="{6C5D86CC-3EA6-466A-BF21-757A18BE3F14}" srcOrd="3" destOrd="0" parTransId="{B5A90F79-A628-4297-8331-F6EABB634A0C}" sibTransId="{0627BC3B-37A7-4765-8009-82D37EE89D18}"/>
    <dgm:cxn modelId="{2C5C4B84-6ED2-498A-96A0-23C16F5DCF58}" type="presOf" srcId="{6C5D86CC-3EA6-466A-BF21-757A18BE3F14}" destId="{92E9BA1C-9E57-416F-A580-71240E140253}" srcOrd="0" destOrd="3" presId="urn:microsoft.com/office/officeart/2005/8/layout/chevron2"/>
    <dgm:cxn modelId="{149DA898-2C37-41EE-AD12-5A6A336E94A2}" srcId="{3CD64625-36E9-4EB8-828A-042FBCA50D00}" destId="{44168D5E-F598-4D4F-B020-93883C97099B}" srcOrd="4" destOrd="0" parTransId="{4174648B-3796-4E98-8979-3119BA44DAA1}" sibTransId="{1F47826F-E5F8-4CAF-84CA-ABCF6FED9B61}"/>
    <dgm:cxn modelId="{072DB2A4-C403-4A49-835C-6BD33BFD52A6}" type="presOf" srcId="{D7BABA86-D436-411D-801E-A506D2B18BA8}" destId="{7B1AE582-5835-4FE3-B25E-16883150E1F5}" srcOrd="0" destOrd="2" presId="urn:microsoft.com/office/officeart/2005/8/layout/chevron2"/>
    <dgm:cxn modelId="{C9FDF8AE-8134-4E70-9015-E18D54C3318C}" srcId="{FD2CBB72-7169-45CC-8162-BE0362D8DAFD}" destId="{3CD64625-36E9-4EB8-828A-042FBCA50D00}" srcOrd="2" destOrd="0" parTransId="{36BA1143-1EC7-4B55-94BD-FFE8352FCF34}" sibTransId="{FFE4E997-F26F-49C2-B1B5-8E8376241F3B}"/>
    <dgm:cxn modelId="{E9DCB2B4-0D0B-434F-B394-0FD06BDA227E}" srcId="{F1CE9E03-FF57-4E2D-929B-9BBC93F01948}" destId="{29C9F28A-5EFD-415F-BF5F-32C07F371DDE}" srcOrd="1" destOrd="0" parTransId="{3663093D-9120-46FE-9F29-8E53D53DA14A}" sibTransId="{0EB24057-660E-4234-9700-5D3B323C4EE9}"/>
    <dgm:cxn modelId="{78FE13C0-4849-4BCB-8E77-1FA4F1AD178D}" type="presOf" srcId="{972ADADF-A608-47CB-AAE9-7333141FA5AE}" destId="{7B1AE582-5835-4FE3-B25E-16883150E1F5}" srcOrd="0" destOrd="0" presId="urn:microsoft.com/office/officeart/2005/8/layout/chevron2"/>
    <dgm:cxn modelId="{8C7DBCCA-E221-4D46-87E8-AE9CF7FDC2D2}" type="presOf" srcId="{44168D5E-F598-4D4F-B020-93883C97099B}" destId="{92E9BA1C-9E57-416F-A580-71240E140253}" srcOrd="0" destOrd="4" presId="urn:microsoft.com/office/officeart/2005/8/layout/chevron2"/>
    <dgm:cxn modelId="{E7C695CB-3817-46E4-BCDC-D70BE5770D37}" type="presOf" srcId="{2A983578-5064-4DFA-AD24-7EFA29EC3D50}" destId="{92E9BA1C-9E57-416F-A580-71240E140253}" srcOrd="0" destOrd="2" presId="urn:microsoft.com/office/officeart/2005/8/layout/chevron2"/>
    <dgm:cxn modelId="{29C514E0-D1C5-4988-8B58-729B61029861}" type="presOf" srcId="{3CD64625-36E9-4EB8-828A-042FBCA50D00}" destId="{9B762490-9711-4386-8ACD-3AFD409D0232}" srcOrd="0" destOrd="0" presId="urn:microsoft.com/office/officeart/2005/8/layout/chevron2"/>
    <dgm:cxn modelId="{0CC7EEE0-ABED-4823-A5A1-63304E612406}" srcId="{46796B12-6765-4EF2-A7B5-64AA77A158E5}" destId="{D7BABA86-D436-411D-801E-A506D2B18BA8}" srcOrd="2" destOrd="0" parTransId="{EAEE0E6D-6383-4289-95ED-5F7B15E3E353}" sibTransId="{FC55441B-6CFD-40C9-BA5E-22A6A1DD289D}"/>
    <dgm:cxn modelId="{ADFA84F3-4405-4DA9-BB56-E78B0020CFBE}" type="presOf" srcId="{29C9F28A-5EFD-415F-BF5F-32C07F371DDE}" destId="{DFB33593-EF2E-4FE6-9C6E-813149C8BDC7}" srcOrd="0" destOrd="1" presId="urn:microsoft.com/office/officeart/2005/8/layout/chevron2"/>
    <dgm:cxn modelId="{16025665-A0B9-493C-946C-32573356FEFE}" type="presParOf" srcId="{1591FCF3-4466-4BB7-A978-6A870D2EAE39}" destId="{C0058DCA-D0A6-493A-9DF4-A2BAF10BD611}" srcOrd="0" destOrd="0" presId="urn:microsoft.com/office/officeart/2005/8/layout/chevron2"/>
    <dgm:cxn modelId="{3E7D7F10-6593-4B6A-8BA8-CB512122BF4C}" type="presParOf" srcId="{C0058DCA-D0A6-493A-9DF4-A2BAF10BD611}" destId="{A7AD51D4-F898-4228-8A10-675F2C322DF1}" srcOrd="0" destOrd="0" presId="urn:microsoft.com/office/officeart/2005/8/layout/chevron2"/>
    <dgm:cxn modelId="{C767898B-146D-4400-9AAA-6016668F262C}" type="presParOf" srcId="{C0058DCA-D0A6-493A-9DF4-A2BAF10BD611}" destId="{7B1AE582-5835-4FE3-B25E-16883150E1F5}" srcOrd="1" destOrd="0" presId="urn:microsoft.com/office/officeart/2005/8/layout/chevron2"/>
    <dgm:cxn modelId="{97194A63-CA95-49B9-A02B-53B08BCACDB4}" type="presParOf" srcId="{1591FCF3-4466-4BB7-A978-6A870D2EAE39}" destId="{A817B92A-9737-4B1A-BD2D-D5024EEFE7D7}" srcOrd="1" destOrd="0" presId="urn:microsoft.com/office/officeart/2005/8/layout/chevron2"/>
    <dgm:cxn modelId="{6A348C0B-526A-4A5A-B6B9-F856CEED92AB}" type="presParOf" srcId="{1591FCF3-4466-4BB7-A978-6A870D2EAE39}" destId="{78B24D71-66FF-435D-A09A-DA5DD7345A4D}" srcOrd="2" destOrd="0" presId="urn:microsoft.com/office/officeart/2005/8/layout/chevron2"/>
    <dgm:cxn modelId="{A83F262B-CC37-4FEC-80BF-53D077F4D087}" type="presParOf" srcId="{78B24D71-66FF-435D-A09A-DA5DD7345A4D}" destId="{613FF6B1-8BBE-4292-9886-A94C96DA67E1}" srcOrd="0" destOrd="0" presId="urn:microsoft.com/office/officeart/2005/8/layout/chevron2"/>
    <dgm:cxn modelId="{230DC0C6-24FD-4304-B75A-D582B0846713}" type="presParOf" srcId="{78B24D71-66FF-435D-A09A-DA5DD7345A4D}" destId="{DFB33593-EF2E-4FE6-9C6E-813149C8BDC7}" srcOrd="1" destOrd="0" presId="urn:microsoft.com/office/officeart/2005/8/layout/chevron2"/>
    <dgm:cxn modelId="{80C21767-BAF8-4D4E-BF16-347A5177E888}" type="presParOf" srcId="{1591FCF3-4466-4BB7-A978-6A870D2EAE39}" destId="{2BCEA364-2177-460D-A7B1-AEC3CF73239D}" srcOrd="3" destOrd="0" presId="urn:microsoft.com/office/officeart/2005/8/layout/chevron2"/>
    <dgm:cxn modelId="{0951FCA6-62D1-4033-91F1-426773E16C0A}" type="presParOf" srcId="{1591FCF3-4466-4BB7-A978-6A870D2EAE39}" destId="{D7DFBDD4-80CF-40AA-B568-8DD13CC468F8}" srcOrd="4" destOrd="0" presId="urn:microsoft.com/office/officeart/2005/8/layout/chevron2"/>
    <dgm:cxn modelId="{5AFF34E5-C241-4337-B698-2AF4284B4792}" type="presParOf" srcId="{D7DFBDD4-80CF-40AA-B568-8DD13CC468F8}" destId="{9B762490-9711-4386-8ACD-3AFD409D0232}" srcOrd="0" destOrd="0" presId="urn:microsoft.com/office/officeart/2005/8/layout/chevron2"/>
    <dgm:cxn modelId="{8730245A-AEF7-4EEF-AC58-1D0378F16B18}" type="presParOf" srcId="{D7DFBDD4-80CF-40AA-B568-8DD13CC468F8}" destId="{92E9BA1C-9E57-416F-A580-71240E14025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A94138-0F2D-4ECF-BDD6-BB9A8A6064F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3AC218A5-5D9C-4D44-8E50-F396E8D7C3B7}">
      <dgm:prSet phldrT="[Text]"/>
      <dgm:spPr/>
      <dgm:t>
        <a:bodyPr/>
        <a:lstStyle/>
        <a:p>
          <a:r>
            <a:rPr lang="en-US" dirty="0"/>
            <a:t>D</a:t>
          </a:r>
          <a:endParaRPr lang="en-IN" dirty="0"/>
        </a:p>
      </dgm:t>
    </dgm:pt>
    <dgm:pt modelId="{891941BA-1C45-4B6B-B3C4-354151597F0C}" type="parTrans" cxnId="{C07BD413-C359-406D-BDAD-426BC3F4A03E}">
      <dgm:prSet/>
      <dgm:spPr/>
      <dgm:t>
        <a:bodyPr/>
        <a:lstStyle/>
        <a:p>
          <a:endParaRPr lang="en-IN"/>
        </a:p>
      </dgm:t>
    </dgm:pt>
    <dgm:pt modelId="{246B5202-CA82-4C14-9A70-08DCE355336E}" type="sibTrans" cxnId="{C07BD413-C359-406D-BDAD-426BC3F4A03E}">
      <dgm:prSet/>
      <dgm:spPr/>
      <dgm:t>
        <a:bodyPr/>
        <a:lstStyle/>
        <a:p>
          <a:endParaRPr lang="en-IN"/>
        </a:p>
      </dgm:t>
    </dgm:pt>
    <dgm:pt modelId="{B37A9B11-C3E5-46A6-8DB4-11EA89F8CC7F}">
      <dgm:prSet phldrT="[Text]" custT="1"/>
      <dgm:spPr/>
      <dgm:t>
        <a:bodyPr/>
        <a:lstStyle/>
        <a:p>
          <a:r>
            <a:rPr lang="en-US" sz="1600" dirty="0"/>
            <a:t>6. Most of the candidates actually not Relocated.</a:t>
          </a:r>
          <a:endParaRPr lang="en-IN" sz="1600" dirty="0"/>
        </a:p>
      </dgm:t>
    </dgm:pt>
    <dgm:pt modelId="{EFD58BC0-9934-4FEE-994F-5CDC15FA5B91}" type="parTrans" cxnId="{66EC3103-3B78-4262-8C1E-49F98040ED03}">
      <dgm:prSet/>
      <dgm:spPr/>
      <dgm:t>
        <a:bodyPr/>
        <a:lstStyle/>
        <a:p>
          <a:endParaRPr lang="en-IN"/>
        </a:p>
      </dgm:t>
    </dgm:pt>
    <dgm:pt modelId="{4F0CDFE3-4BA2-4BE5-A93B-7E4A4EBC1CB7}" type="sibTrans" cxnId="{66EC3103-3B78-4262-8C1E-49F98040ED03}">
      <dgm:prSet/>
      <dgm:spPr/>
      <dgm:t>
        <a:bodyPr/>
        <a:lstStyle/>
        <a:p>
          <a:endParaRPr lang="en-IN"/>
        </a:p>
      </dgm:t>
    </dgm:pt>
    <dgm:pt modelId="{51F76E31-54BB-4621-B86D-D0FDD9107FB1}">
      <dgm:prSet phldrT="[Text]"/>
      <dgm:spPr/>
      <dgm:t>
        <a:bodyPr/>
        <a:lstStyle/>
        <a:p>
          <a:r>
            <a:rPr lang="en-US" dirty="0"/>
            <a:t>E</a:t>
          </a:r>
          <a:endParaRPr lang="en-IN" dirty="0"/>
        </a:p>
      </dgm:t>
    </dgm:pt>
    <dgm:pt modelId="{F0C1B77F-86D1-4513-B4B0-E73E418E9CFA}" type="parTrans" cxnId="{B8A8BA52-216A-40BC-B95C-BCF83E4A7DB9}">
      <dgm:prSet/>
      <dgm:spPr/>
      <dgm:t>
        <a:bodyPr/>
        <a:lstStyle/>
        <a:p>
          <a:endParaRPr lang="en-IN"/>
        </a:p>
      </dgm:t>
    </dgm:pt>
    <dgm:pt modelId="{8AB65E8C-4C13-4B8C-BCFC-4B0E63D27762}" type="sibTrans" cxnId="{B8A8BA52-216A-40BC-B95C-BCF83E4A7DB9}">
      <dgm:prSet/>
      <dgm:spPr/>
      <dgm:t>
        <a:bodyPr/>
        <a:lstStyle/>
        <a:p>
          <a:endParaRPr lang="en-IN"/>
        </a:p>
      </dgm:t>
    </dgm:pt>
    <dgm:pt modelId="{4CF69598-7493-4CAF-BFDC-FCF0FECCB72E}">
      <dgm:prSet phldrT="[Text]" custT="1"/>
      <dgm:spPr/>
      <dgm:t>
        <a:bodyPr/>
        <a:lstStyle/>
        <a:p>
          <a:r>
            <a:rPr lang="en-US" sz="1600" dirty="0"/>
            <a:t>7.Most of the candidates came through DIRECT(4801) &gt; AGENCY &gt; EMPLOYEE REFERRAL</a:t>
          </a:r>
          <a:endParaRPr lang="en-IN" sz="1600" dirty="0"/>
        </a:p>
      </dgm:t>
    </dgm:pt>
    <dgm:pt modelId="{A781428E-D413-4C72-AC64-13206BEFEACD}" type="parTrans" cxnId="{B156E76A-5341-454E-A9E5-0FD7B498A3D4}">
      <dgm:prSet/>
      <dgm:spPr/>
      <dgm:t>
        <a:bodyPr/>
        <a:lstStyle/>
        <a:p>
          <a:endParaRPr lang="en-IN"/>
        </a:p>
      </dgm:t>
    </dgm:pt>
    <dgm:pt modelId="{BC222670-DCD5-43DE-B67B-0C95A261A681}" type="sibTrans" cxnId="{B156E76A-5341-454E-A9E5-0FD7B498A3D4}">
      <dgm:prSet/>
      <dgm:spPr/>
      <dgm:t>
        <a:bodyPr/>
        <a:lstStyle/>
        <a:p>
          <a:endParaRPr lang="en-IN"/>
        </a:p>
      </dgm:t>
    </dgm:pt>
    <dgm:pt modelId="{5B1CA5E6-7293-49AA-9EEC-421B247506E1}">
      <dgm:prSet phldrT="[Text]"/>
      <dgm:spPr/>
      <dgm:t>
        <a:bodyPr/>
        <a:lstStyle/>
        <a:p>
          <a:r>
            <a:rPr lang="en-US" dirty="0"/>
            <a:t>F</a:t>
          </a:r>
          <a:endParaRPr lang="en-IN" dirty="0"/>
        </a:p>
      </dgm:t>
    </dgm:pt>
    <dgm:pt modelId="{E861D476-89A9-4021-876C-54B9A64E689A}" type="parTrans" cxnId="{5F4D814F-1F0B-4E4A-989B-383116ECD04B}">
      <dgm:prSet/>
      <dgm:spPr/>
      <dgm:t>
        <a:bodyPr/>
        <a:lstStyle/>
        <a:p>
          <a:endParaRPr lang="en-IN"/>
        </a:p>
      </dgm:t>
    </dgm:pt>
    <dgm:pt modelId="{8D09BB1B-7671-401D-B738-0D1BACF4042F}" type="sibTrans" cxnId="{5F4D814F-1F0B-4E4A-989B-383116ECD04B}">
      <dgm:prSet/>
      <dgm:spPr/>
      <dgm:t>
        <a:bodyPr/>
        <a:lstStyle/>
        <a:p>
          <a:endParaRPr lang="en-IN"/>
        </a:p>
      </dgm:t>
    </dgm:pt>
    <dgm:pt modelId="{40B874A0-E405-4B0B-B70F-3D1A7927575D}">
      <dgm:prSet phldrT="[Text]" custT="1"/>
      <dgm:spPr/>
      <dgm:t>
        <a:bodyPr/>
        <a:lstStyle/>
        <a:p>
          <a:r>
            <a:rPr lang="en-US" sz="1600" dirty="0"/>
            <a:t>8. Most of the candidates got placed in</a:t>
          </a:r>
          <a:endParaRPr lang="en-IN" sz="1600" dirty="0"/>
        </a:p>
      </dgm:t>
    </dgm:pt>
    <dgm:pt modelId="{9D4EB916-C02E-4BC7-95D3-0ED59ED82A98}" type="parTrans" cxnId="{1245958C-6B21-4751-87E3-7A5F06682227}">
      <dgm:prSet/>
      <dgm:spPr/>
      <dgm:t>
        <a:bodyPr/>
        <a:lstStyle/>
        <a:p>
          <a:endParaRPr lang="en-IN"/>
        </a:p>
      </dgm:t>
    </dgm:pt>
    <dgm:pt modelId="{1240B2F3-EB4F-4BCA-A056-CE870FB75668}" type="sibTrans" cxnId="{1245958C-6B21-4751-87E3-7A5F06682227}">
      <dgm:prSet/>
      <dgm:spPr/>
      <dgm:t>
        <a:bodyPr/>
        <a:lstStyle/>
        <a:p>
          <a:endParaRPr lang="en-IN"/>
        </a:p>
      </dgm:t>
    </dgm:pt>
    <dgm:pt modelId="{3B85C340-461D-434E-BB2B-010CC202858B}">
      <dgm:prSet custT="1"/>
      <dgm:spPr/>
      <dgm:t>
        <a:bodyPr/>
        <a:lstStyle/>
        <a:p>
          <a:endParaRPr lang="en-IN" sz="1600" dirty="0"/>
        </a:p>
      </dgm:t>
    </dgm:pt>
    <dgm:pt modelId="{F4B10959-80DA-44F2-A1C4-D04259DB661C}" type="parTrans" cxnId="{63D5F545-3114-4B6B-AAE5-B84055CBCFC5}">
      <dgm:prSet/>
      <dgm:spPr/>
      <dgm:t>
        <a:bodyPr/>
        <a:lstStyle/>
        <a:p>
          <a:endParaRPr lang="en-IN"/>
        </a:p>
      </dgm:t>
    </dgm:pt>
    <dgm:pt modelId="{364DD908-4832-45EE-A05A-784C7B1E27A4}" type="sibTrans" cxnId="{63D5F545-3114-4B6B-AAE5-B84055CBCFC5}">
      <dgm:prSet/>
      <dgm:spPr/>
      <dgm:t>
        <a:bodyPr/>
        <a:lstStyle/>
        <a:p>
          <a:endParaRPr lang="en-IN"/>
        </a:p>
      </dgm:t>
    </dgm:pt>
    <dgm:pt modelId="{7576063C-9245-42F6-9B11-25CB1C96A496}">
      <dgm:prSet custT="1"/>
      <dgm:spPr/>
      <dgm:t>
        <a:bodyPr/>
        <a:lstStyle/>
        <a:p>
          <a:r>
            <a:rPr lang="en-IN" sz="1600" dirty="0"/>
            <a:t>NOT RELOCATED *   Joined --&gt; 6023   Not Joined --&gt; 1682</a:t>
          </a:r>
        </a:p>
      </dgm:t>
    </dgm:pt>
    <dgm:pt modelId="{B29BDD73-9CA0-401A-956D-891DBA1535CB}" type="parTrans" cxnId="{CBB97330-CC39-4504-A4C2-3ABA586114DA}">
      <dgm:prSet/>
      <dgm:spPr/>
      <dgm:t>
        <a:bodyPr/>
        <a:lstStyle/>
        <a:p>
          <a:endParaRPr lang="en-IN"/>
        </a:p>
      </dgm:t>
    </dgm:pt>
    <dgm:pt modelId="{A02B5117-235C-4A07-92C3-014544AF453C}" type="sibTrans" cxnId="{CBB97330-CC39-4504-A4C2-3ABA586114DA}">
      <dgm:prSet/>
      <dgm:spPr/>
      <dgm:t>
        <a:bodyPr/>
        <a:lstStyle/>
        <a:p>
          <a:endParaRPr lang="en-IN"/>
        </a:p>
      </dgm:t>
    </dgm:pt>
    <dgm:pt modelId="{F654263C-1327-45D1-96FE-3AB874A84CE9}">
      <dgm:prSet custT="1"/>
      <dgm:spPr/>
      <dgm:t>
        <a:bodyPr/>
        <a:lstStyle/>
        <a:p>
          <a:r>
            <a:rPr lang="en-IN" sz="1600" dirty="0"/>
            <a:t>RELOCATED * Joined --&gt; 1290</a:t>
          </a:r>
        </a:p>
      </dgm:t>
    </dgm:pt>
    <dgm:pt modelId="{672A00BE-DF05-4A46-B0F7-9CFAE2B3D0CC}" type="parTrans" cxnId="{D1B87897-079E-463E-90D3-68C5335B7A76}">
      <dgm:prSet/>
      <dgm:spPr/>
      <dgm:t>
        <a:bodyPr/>
        <a:lstStyle/>
        <a:p>
          <a:endParaRPr lang="en-IN"/>
        </a:p>
      </dgm:t>
    </dgm:pt>
    <dgm:pt modelId="{DBF75A3E-5BF6-4257-8EE9-001406F5C013}" type="sibTrans" cxnId="{D1B87897-079E-463E-90D3-68C5335B7A76}">
      <dgm:prSet/>
      <dgm:spPr/>
      <dgm:t>
        <a:bodyPr/>
        <a:lstStyle/>
        <a:p>
          <a:endParaRPr lang="en-IN"/>
        </a:p>
      </dgm:t>
    </dgm:pt>
    <dgm:pt modelId="{1186C419-9B01-49EC-ADCC-AE4CA446BB62}">
      <dgm:prSet custT="1"/>
      <dgm:spPr/>
      <dgm:t>
        <a:bodyPr/>
        <a:lstStyle/>
        <a:p>
          <a:endParaRPr lang="en-IN" sz="1600" dirty="0"/>
        </a:p>
      </dgm:t>
    </dgm:pt>
    <dgm:pt modelId="{DC8A21A3-FA28-4877-9D3F-21D82775F157}" type="parTrans" cxnId="{F152BF9B-2BAE-4346-8CA6-6FC1AC22563C}">
      <dgm:prSet/>
      <dgm:spPr/>
      <dgm:t>
        <a:bodyPr/>
        <a:lstStyle/>
        <a:p>
          <a:endParaRPr lang="en-IN"/>
        </a:p>
      </dgm:t>
    </dgm:pt>
    <dgm:pt modelId="{8381DF2C-9A74-4F1B-87A3-2CA7E55C44BB}" type="sibTrans" cxnId="{F152BF9B-2BAE-4346-8CA6-6FC1AC22563C}">
      <dgm:prSet/>
      <dgm:spPr/>
      <dgm:t>
        <a:bodyPr/>
        <a:lstStyle/>
        <a:p>
          <a:endParaRPr lang="en-IN"/>
        </a:p>
      </dgm:t>
    </dgm:pt>
    <dgm:pt modelId="{789B6EB1-401A-4279-BFAE-AF7C7953092E}">
      <dgm:prSet custT="1"/>
      <dgm:spPr/>
      <dgm:t>
        <a:bodyPr/>
        <a:lstStyle/>
        <a:p>
          <a:r>
            <a:rPr lang="en-IN" sz="1600" dirty="0"/>
            <a:t>1  Chennai     Joined --&gt; 2486    Not Joined --&gt; 664 </a:t>
          </a:r>
        </a:p>
      </dgm:t>
    </dgm:pt>
    <dgm:pt modelId="{7AAB4EBB-F738-4362-A8F1-BCD213D5E13D}" type="parTrans" cxnId="{234CF700-360A-4C51-B3D9-A62561FAB741}">
      <dgm:prSet/>
      <dgm:spPr/>
      <dgm:t>
        <a:bodyPr/>
        <a:lstStyle/>
        <a:p>
          <a:endParaRPr lang="en-IN"/>
        </a:p>
      </dgm:t>
    </dgm:pt>
    <dgm:pt modelId="{269D39C3-400F-4B00-A77A-D21297868A02}" type="sibTrans" cxnId="{234CF700-360A-4C51-B3D9-A62561FAB741}">
      <dgm:prSet/>
      <dgm:spPr/>
      <dgm:t>
        <a:bodyPr/>
        <a:lstStyle/>
        <a:p>
          <a:endParaRPr lang="en-IN"/>
        </a:p>
      </dgm:t>
    </dgm:pt>
    <dgm:pt modelId="{206597BB-A1C1-442F-85F5-2F9F46882FFD}">
      <dgm:prSet custT="1"/>
      <dgm:spPr/>
      <dgm:t>
        <a:bodyPr/>
        <a:lstStyle/>
        <a:p>
          <a:endParaRPr lang="en-IN" sz="1600" dirty="0"/>
        </a:p>
      </dgm:t>
    </dgm:pt>
    <dgm:pt modelId="{24A1D50D-39A3-48BB-9C1B-5AC2EC220D15}" type="parTrans" cxnId="{1762AB13-3938-4588-8702-31E4DAE5AED9}">
      <dgm:prSet/>
      <dgm:spPr/>
      <dgm:t>
        <a:bodyPr/>
        <a:lstStyle/>
        <a:p>
          <a:endParaRPr lang="en-IN"/>
        </a:p>
      </dgm:t>
    </dgm:pt>
    <dgm:pt modelId="{9298ECA2-72BC-4A5A-ABDF-0E0F1331FF8D}" type="sibTrans" cxnId="{1762AB13-3938-4588-8702-31E4DAE5AED9}">
      <dgm:prSet/>
      <dgm:spPr/>
      <dgm:t>
        <a:bodyPr/>
        <a:lstStyle/>
        <a:p>
          <a:endParaRPr lang="en-IN"/>
        </a:p>
      </dgm:t>
    </dgm:pt>
    <dgm:pt modelId="{FB79F727-29B3-445D-BBD5-FC8C0695BC43}">
      <dgm:prSet custT="1"/>
      <dgm:spPr/>
      <dgm:t>
        <a:bodyPr/>
        <a:lstStyle/>
        <a:p>
          <a:r>
            <a:rPr lang="en-IN" sz="1600" dirty="0"/>
            <a:t>2  Noida      Joined --&gt; 2362      Not Joined --&gt; 365 </a:t>
          </a:r>
        </a:p>
      </dgm:t>
    </dgm:pt>
    <dgm:pt modelId="{3B853040-B5B1-43D2-AE42-75B7B430874E}" type="parTrans" cxnId="{997A6387-4E71-4203-B603-910164B50280}">
      <dgm:prSet/>
      <dgm:spPr/>
      <dgm:t>
        <a:bodyPr/>
        <a:lstStyle/>
        <a:p>
          <a:endParaRPr lang="en-IN"/>
        </a:p>
      </dgm:t>
    </dgm:pt>
    <dgm:pt modelId="{94F9D549-5D07-4D50-8850-B57B325BFD91}" type="sibTrans" cxnId="{997A6387-4E71-4203-B603-910164B50280}">
      <dgm:prSet/>
      <dgm:spPr/>
      <dgm:t>
        <a:bodyPr/>
        <a:lstStyle/>
        <a:p>
          <a:endParaRPr lang="en-IN"/>
        </a:p>
      </dgm:t>
    </dgm:pt>
    <dgm:pt modelId="{BFFEE54C-F04E-4003-B8E3-5E2687CF0443}">
      <dgm:prSet custT="1"/>
      <dgm:spPr/>
      <dgm:t>
        <a:bodyPr/>
        <a:lstStyle/>
        <a:p>
          <a:endParaRPr lang="en-IN" sz="1600" dirty="0"/>
        </a:p>
      </dgm:t>
    </dgm:pt>
    <dgm:pt modelId="{A1E44A16-E784-4E80-B8E4-E1D333476B0C}" type="parTrans" cxnId="{A9D97618-4B77-43A1-920A-32121135373F}">
      <dgm:prSet/>
      <dgm:spPr/>
      <dgm:t>
        <a:bodyPr/>
        <a:lstStyle/>
        <a:p>
          <a:endParaRPr lang="en-IN"/>
        </a:p>
      </dgm:t>
    </dgm:pt>
    <dgm:pt modelId="{26F1A3F0-9B47-4049-8372-455F5ED810C3}" type="sibTrans" cxnId="{A9D97618-4B77-43A1-920A-32121135373F}">
      <dgm:prSet/>
      <dgm:spPr/>
      <dgm:t>
        <a:bodyPr/>
        <a:lstStyle/>
        <a:p>
          <a:endParaRPr lang="en-IN"/>
        </a:p>
      </dgm:t>
    </dgm:pt>
    <dgm:pt modelId="{2DD713F8-55C1-41CD-BEE1-9ACF32FCDBB0}">
      <dgm:prSet custT="1"/>
      <dgm:spPr/>
      <dgm:t>
        <a:bodyPr/>
        <a:lstStyle/>
        <a:p>
          <a:r>
            <a:rPr lang="en-IN" sz="1600" dirty="0"/>
            <a:t>3  Bangalore  Joined --&gt; 1742   Not Joined --&gt; 488 </a:t>
          </a:r>
        </a:p>
      </dgm:t>
    </dgm:pt>
    <dgm:pt modelId="{21FB5CF7-609A-4EE9-A45F-CAA28B121EEC}" type="parTrans" cxnId="{0667C3B1-707C-4C58-85ED-30F282BA59CC}">
      <dgm:prSet/>
      <dgm:spPr/>
      <dgm:t>
        <a:bodyPr/>
        <a:lstStyle/>
        <a:p>
          <a:endParaRPr lang="en-IN"/>
        </a:p>
      </dgm:t>
    </dgm:pt>
    <dgm:pt modelId="{6D29BEB9-7053-45B6-9351-47F5400B9DDD}" type="sibTrans" cxnId="{0667C3B1-707C-4C58-85ED-30F282BA59CC}">
      <dgm:prSet/>
      <dgm:spPr/>
      <dgm:t>
        <a:bodyPr/>
        <a:lstStyle/>
        <a:p>
          <a:endParaRPr lang="en-IN"/>
        </a:p>
      </dgm:t>
    </dgm:pt>
    <dgm:pt modelId="{8BAAF29B-E6F2-4173-A9EB-10D7244C48A6}" type="pres">
      <dgm:prSet presAssocID="{11A94138-0F2D-4ECF-BDD6-BB9A8A6064FB}" presName="linearFlow" presStyleCnt="0">
        <dgm:presLayoutVars>
          <dgm:dir/>
          <dgm:animLvl val="lvl"/>
          <dgm:resizeHandles val="exact"/>
        </dgm:presLayoutVars>
      </dgm:prSet>
      <dgm:spPr/>
    </dgm:pt>
    <dgm:pt modelId="{D08917D1-365A-4491-81A5-1A2E39C50187}" type="pres">
      <dgm:prSet presAssocID="{3AC218A5-5D9C-4D44-8E50-F396E8D7C3B7}" presName="composite" presStyleCnt="0"/>
      <dgm:spPr/>
    </dgm:pt>
    <dgm:pt modelId="{69404B7E-6494-4201-AC3F-E791B0645330}" type="pres">
      <dgm:prSet presAssocID="{3AC218A5-5D9C-4D44-8E50-F396E8D7C3B7}" presName="parentText" presStyleLbl="alignNode1" presStyleIdx="0" presStyleCnt="3">
        <dgm:presLayoutVars>
          <dgm:chMax val="1"/>
          <dgm:bulletEnabled val="1"/>
        </dgm:presLayoutVars>
      </dgm:prSet>
      <dgm:spPr/>
    </dgm:pt>
    <dgm:pt modelId="{C065CD72-2BC9-4E75-A933-812DFA245DFC}" type="pres">
      <dgm:prSet presAssocID="{3AC218A5-5D9C-4D44-8E50-F396E8D7C3B7}" presName="descendantText" presStyleLbl="alignAcc1" presStyleIdx="0" presStyleCnt="3">
        <dgm:presLayoutVars>
          <dgm:bulletEnabled val="1"/>
        </dgm:presLayoutVars>
      </dgm:prSet>
      <dgm:spPr/>
    </dgm:pt>
    <dgm:pt modelId="{72AA8D05-D5B9-439F-90CD-0FD9C48AFD59}" type="pres">
      <dgm:prSet presAssocID="{246B5202-CA82-4C14-9A70-08DCE355336E}" presName="sp" presStyleCnt="0"/>
      <dgm:spPr/>
    </dgm:pt>
    <dgm:pt modelId="{740A98FC-A10F-4ADC-A2C5-0F913C76D351}" type="pres">
      <dgm:prSet presAssocID="{51F76E31-54BB-4621-B86D-D0FDD9107FB1}" presName="composite" presStyleCnt="0"/>
      <dgm:spPr/>
    </dgm:pt>
    <dgm:pt modelId="{F317801D-B61D-47F0-ACD2-B68C5E3D4506}" type="pres">
      <dgm:prSet presAssocID="{51F76E31-54BB-4621-B86D-D0FDD9107FB1}" presName="parentText" presStyleLbl="alignNode1" presStyleIdx="1" presStyleCnt="3">
        <dgm:presLayoutVars>
          <dgm:chMax val="1"/>
          <dgm:bulletEnabled val="1"/>
        </dgm:presLayoutVars>
      </dgm:prSet>
      <dgm:spPr/>
    </dgm:pt>
    <dgm:pt modelId="{F9823A7B-478A-4663-AB8D-84F91DE29788}" type="pres">
      <dgm:prSet presAssocID="{51F76E31-54BB-4621-B86D-D0FDD9107FB1}" presName="descendantText" presStyleLbl="alignAcc1" presStyleIdx="1" presStyleCnt="3">
        <dgm:presLayoutVars>
          <dgm:bulletEnabled val="1"/>
        </dgm:presLayoutVars>
      </dgm:prSet>
      <dgm:spPr/>
    </dgm:pt>
    <dgm:pt modelId="{E3FE847C-78BE-4850-98ED-B7FB8C7A1529}" type="pres">
      <dgm:prSet presAssocID="{8AB65E8C-4C13-4B8C-BCFC-4B0E63D27762}" presName="sp" presStyleCnt="0"/>
      <dgm:spPr/>
    </dgm:pt>
    <dgm:pt modelId="{E282C0AB-2EDB-47B8-A5FF-58D29F144E87}" type="pres">
      <dgm:prSet presAssocID="{5B1CA5E6-7293-49AA-9EEC-421B247506E1}" presName="composite" presStyleCnt="0"/>
      <dgm:spPr/>
    </dgm:pt>
    <dgm:pt modelId="{17675D8C-629A-44FD-AFD4-2DD49180DD9D}" type="pres">
      <dgm:prSet presAssocID="{5B1CA5E6-7293-49AA-9EEC-421B247506E1}" presName="parentText" presStyleLbl="alignNode1" presStyleIdx="2" presStyleCnt="3" custScaleX="105865" custScaleY="153073">
        <dgm:presLayoutVars>
          <dgm:chMax val="1"/>
          <dgm:bulletEnabled val="1"/>
        </dgm:presLayoutVars>
      </dgm:prSet>
      <dgm:spPr/>
    </dgm:pt>
    <dgm:pt modelId="{839A6613-3552-4202-B43A-7E8925700B12}" type="pres">
      <dgm:prSet presAssocID="{5B1CA5E6-7293-49AA-9EEC-421B247506E1}" presName="descendantText" presStyleLbl="alignAcc1" presStyleIdx="2" presStyleCnt="3" custScaleX="97110" custScaleY="250028" custLinFactNeighborY="0">
        <dgm:presLayoutVars>
          <dgm:bulletEnabled val="1"/>
        </dgm:presLayoutVars>
      </dgm:prSet>
      <dgm:spPr/>
    </dgm:pt>
  </dgm:ptLst>
  <dgm:cxnLst>
    <dgm:cxn modelId="{234CF700-360A-4C51-B3D9-A62561FAB741}" srcId="{5B1CA5E6-7293-49AA-9EEC-421B247506E1}" destId="{789B6EB1-401A-4279-BFAE-AF7C7953092E}" srcOrd="2" destOrd="0" parTransId="{7AAB4EBB-F738-4362-A8F1-BCD213D5E13D}" sibTransId="{269D39C3-400F-4B00-A77A-D21297868A02}"/>
    <dgm:cxn modelId="{FAEEFB01-78F0-45DC-BEC7-569E3E7C42D4}" type="presOf" srcId="{206597BB-A1C1-442F-85F5-2F9F46882FFD}" destId="{839A6613-3552-4202-B43A-7E8925700B12}" srcOrd="0" destOrd="3" presId="urn:microsoft.com/office/officeart/2005/8/layout/chevron2"/>
    <dgm:cxn modelId="{66EC3103-3B78-4262-8C1E-49F98040ED03}" srcId="{3AC218A5-5D9C-4D44-8E50-F396E8D7C3B7}" destId="{B37A9B11-C3E5-46A6-8DB4-11EA89F8CC7F}" srcOrd="0" destOrd="0" parTransId="{EFD58BC0-9934-4FEE-994F-5CDC15FA5B91}" sibTransId="{4F0CDFE3-4BA2-4BE5-A93B-7E4A4EBC1CB7}"/>
    <dgm:cxn modelId="{1C199808-7403-4845-BC1B-9A71B10169A8}" type="presOf" srcId="{F654263C-1327-45D1-96FE-3AB874A84CE9}" destId="{C065CD72-2BC9-4E75-A933-812DFA245DFC}" srcOrd="0" destOrd="3" presId="urn:microsoft.com/office/officeart/2005/8/layout/chevron2"/>
    <dgm:cxn modelId="{0201300E-EB6F-47D9-8C5C-C4BFD3196683}" type="presOf" srcId="{51F76E31-54BB-4621-B86D-D0FDD9107FB1}" destId="{F317801D-B61D-47F0-ACD2-B68C5E3D4506}" srcOrd="0" destOrd="0" presId="urn:microsoft.com/office/officeart/2005/8/layout/chevron2"/>
    <dgm:cxn modelId="{1762AB13-3938-4588-8702-31E4DAE5AED9}" srcId="{5B1CA5E6-7293-49AA-9EEC-421B247506E1}" destId="{206597BB-A1C1-442F-85F5-2F9F46882FFD}" srcOrd="3" destOrd="0" parTransId="{24A1D50D-39A3-48BB-9C1B-5AC2EC220D15}" sibTransId="{9298ECA2-72BC-4A5A-ABDF-0E0F1331FF8D}"/>
    <dgm:cxn modelId="{C07BD413-C359-406D-BDAD-426BC3F4A03E}" srcId="{11A94138-0F2D-4ECF-BDD6-BB9A8A6064FB}" destId="{3AC218A5-5D9C-4D44-8E50-F396E8D7C3B7}" srcOrd="0" destOrd="0" parTransId="{891941BA-1C45-4B6B-B3C4-354151597F0C}" sibTransId="{246B5202-CA82-4C14-9A70-08DCE355336E}"/>
    <dgm:cxn modelId="{A9D97618-4B77-43A1-920A-32121135373F}" srcId="{5B1CA5E6-7293-49AA-9EEC-421B247506E1}" destId="{BFFEE54C-F04E-4003-B8E3-5E2687CF0443}" srcOrd="5" destOrd="0" parTransId="{A1E44A16-E784-4E80-B8E4-E1D333476B0C}" sibTransId="{26F1A3F0-9B47-4049-8372-455F5ED810C3}"/>
    <dgm:cxn modelId="{36D9831F-738A-4728-9A7F-FA467A29E707}" type="presOf" srcId="{789B6EB1-401A-4279-BFAE-AF7C7953092E}" destId="{839A6613-3552-4202-B43A-7E8925700B12}" srcOrd="0" destOrd="2" presId="urn:microsoft.com/office/officeart/2005/8/layout/chevron2"/>
    <dgm:cxn modelId="{881D142B-BB86-4A2B-B05A-260D57CAB8DC}" type="presOf" srcId="{40B874A0-E405-4B0B-B70F-3D1A7927575D}" destId="{839A6613-3552-4202-B43A-7E8925700B12}" srcOrd="0" destOrd="0" presId="urn:microsoft.com/office/officeart/2005/8/layout/chevron2"/>
    <dgm:cxn modelId="{CBB97330-CC39-4504-A4C2-3ABA586114DA}" srcId="{3AC218A5-5D9C-4D44-8E50-F396E8D7C3B7}" destId="{7576063C-9245-42F6-9B11-25CB1C96A496}" srcOrd="2" destOrd="0" parTransId="{B29BDD73-9CA0-401A-956D-891DBA1535CB}" sibTransId="{A02B5117-235C-4A07-92C3-014544AF453C}"/>
    <dgm:cxn modelId="{A1008161-049C-4491-A62B-53C24DE8BB5B}" type="presOf" srcId="{5B1CA5E6-7293-49AA-9EEC-421B247506E1}" destId="{17675D8C-629A-44FD-AFD4-2DD49180DD9D}" srcOrd="0" destOrd="0" presId="urn:microsoft.com/office/officeart/2005/8/layout/chevron2"/>
    <dgm:cxn modelId="{63D5F545-3114-4B6B-AAE5-B84055CBCFC5}" srcId="{3AC218A5-5D9C-4D44-8E50-F396E8D7C3B7}" destId="{3B85C340-461D-434E-BB2B-010CC202858B}" srcOrd="1" destOrd="0" parTransId="{F4B10959-80DA-44F2-A1C4-D04259DB661C}" sibTransId="{364DD908-4832-45EE-A05A-784C7B1E27A4}"/>
    <dgm:cxn modelId="{B156E76A-5341-454E-A9E5-0FD7B498A3D4}" srcId="{51F76E31-54BB-4621-B86D-D0FDD9107FB1}" destId="{4CF69598-7493-4CAF-BFDC-FCF0FECCB72E}" srcOrd="0" destOrd="0" parTransId="{A781428E-D413-4C72-AC64-13206BEFEACD}" sibTransId="{BC222670-DCD5-43DE-B67B-0C95A261A681}"/>
    <dgm:cxn modelId="{5F4D814F-1F0B-4E4A-989B-383116ECD04B}" srcId="{11A94138-0F2D-4ECF-BDD6-BB9A8A6064FB}" destId="{5B1CA5E6-7293-49AA-9EEC-421B247506E1}" srcOrd="2" destOrd="0" parTransId="{E861D476-89A9-4021-876C-54B9A64E689A}" sibTransId="{8D09BB1B-7671-401D-B738-0D1BACF4042F}"/>
    <dgm:cxn modelId="{B8A8BA52-216A-40BC-B95C-BCF83E4A7DB9}" srcId="{11A94138-0F2D-4ECF-BDD6-BB9A8A6064FB}" destId="{51F76E31-54BB-4621-B86D-D0FDD9107FB1}" srcOrd="1" destOrd="0" parTransId="{F0C1B77F-86D1-4513-B4B0-E73E418E9CFA}" sibTransId="{8AB65E8C-4C13-4B8C-BCFC-4B0E63D27762}"/>
    <dgm:cxn modelId="{997A6387-4E71-4203-B603-910164B50280}" srcId="{5B1CA5E6-7293-49AA-9EEC-421B247506E1}" destId="{FB79F727-29B3-445D-BBD5-FC8C0695BC43}" srcOrd="4" destOrd="0" parTransId="{3B853040-B5B1-43D2-AE42-75B7B430874E}" sibTransId="{94F9D549-5D07-4D50-8850-B57B325BFD91}"/>
    <dgm:cxn modelId="{1245958C-6B21-4751-87E3-7A5F06682227}" srcId="{5B1CA5E6-7293-49AA-9EEC-421B247506E1}" destId="{40B874A0-E405-4B0B-B70F-3D1A7927575D}" srcOrd="0" destOrd="0" parTransId="{9D4EB916-C02E-4BC7-95D3-0ED59ED82A98}" sibTransId="{1240B2F3-EB4F-4BCA-A056-CE870FB75668}"/>
    <dgm:cxn modelId="{4545D793-316A-4BB1-9A48-7576A00F7BC4}" type="presOf" srcId="{1186C419-9B01-49EC-ADCC-AE4CA446BB62}" destId="{839A6613-3552-4202-B43A-7E8925700B12}" srcOrd="0" destOrd="1" presId="urn:microsoft.com/office/officeart/2005/8/layout/chevron2"/>
    <dgm:cxn modelId="{D1B87897-079E-463E-90D3-68C5335B7A76}" srcId="{3AC218A5-5D9C-4D44-8E50-F396E8D7C3B7}" destId="{F654263C-1327-45D1-96FE-3AB874A84CE9}" srcOrd="3" destOrd="0" parTransId="{672A00BE-DF05-4A46-B0F7-9CFAE2B3D0CC}" sibTransId="{DBF75A3E-5BF6-4257-8EE9-001406F5C013}"/>
    <dgm:cxn modelId="{57FF0499-B128-4AAD-8E6B-517AA010D4A8}" type="presOf" srcId="{3AC218A5-5D9C-4D44-8E50-F396E8D7C3B7}" destId="{69404B7E-6494-4201-AC3F-E791B0645330}" srcOrd="0" destOrd="0" presId="urn:microsoft.com/office/officeart/2005/8/layout/chevron2"/>
    <dgm:cxn modelId="{F152BF9B-2BAE-4346-8CA6-6FC1AC22563C}" srcId="{5B1CA5E6-7293-49AA-9EEC-421B247506E1}" destId="{1186C419-9B01-49EC-ADCC-AE4CA446BB62}" srcOrd="1" destOrd="0" parTransId="{DC8A21A3-FA28-4877-9D3F-21D82775F157}" sibTransId="{8381DF2C-9A74-4F1B-87A3-2CA7E55C44BB}"/>
    <dgm:cxn modelId="{5930ADA8-5928-4554-918F-C534892566BC}" type="presOf" srcId="{2DD713F8-55C1-41CD-BEE1-9ACF32FCDBB0}" destId="{839A6613-3552-4202-B43A-7E8925700B12}" srcOrd="0" destOrd="6" presId="urn:microsoft.com/office/officeart/2005/8/layout/chevron2"/>
    <dgm:cxn modelId="{775AE1AE-D53D-4959-83CF-CDA2BE938C96}" type="presOf" srcId="{11A94138-0F2D-4ECF-BDD6-BB9A8A6064FB}" destId="{8BAAF29B-E6F2-4173-A9EB-10D7244C48A6}" srcOrd="0" destOrd="0" presId="urn:microsoft.com/office/officeart/2005/8/layout/chevron2"/>
    <dgm:cxn modelId="{0667C3B1-707C-4C58-85ED-30F282BA59CC}" srcId="{5B1CA5E6-7293-49AA-9EEC-421B247506E1}" destId="{2DD713F8-55C1-41CD-BEE1-9ACF32FCDBB0}" srcOrd="6" destOrd="0" parTransId="{21FB5CF7-609A-4EE9-A45F-CAA28B121EEC}" sibTransId="{6D29BEB9-7053-45B6-9351-47F5400B9DDD}"/>
    <dgm:cxn modelId="{075BCBBB-84A5-49BD-8643-10AF54DA84F4}" type="presOf" srcId="{BFFEE54C-F04E-4003-B8E3-5E2687CF0443}" destId="{839A6613-3552-4202-B43A-7E8925700B12}" srcOrd="0" destOrd="5" presId="urn:microsoft.com/office/officeart/2005/8/layout/chevron2"/>
    <dgm:cxn modelId="{76DA56BF-CDB5-4385-B518-F381906C5D57}" type="presOf" srcId="{4CF69598-7493-4CAF-BFDC-FCF0FECCB72E}" destId="{F9823A7B-478A-4663-AB8D-84F91DE29788}" srcOrd="0" destOrd="0" presId="urn:microsoft.com/office/officeart/2005/8/layout/chevron2"/>
    <dgm:cxn modelId="{4DF89AC7-E64C-4B21-A08D-D56D65677152}" type="presOf" srcId="{7576063C-9245-42F6-9B11-25CB1C96A496}" destId="{C065CD72-2BC9-4E75-A933-812DFA245DFC}" srcOrd="0" destOrd="2" presId="urn:microsoft.com/office/officeart/2005/8/layout/chevron2"/>
    <dgm:cxn modelId="{3BB883D2-8FB0-404D-B657-8EB6F3B8D393}" type="presOf" srcId="{FB79F727-29B3-445D-BBD5-FC8C0695BC43}" destId="{839A6613-3552-4202-B43A-7E8925700B12}" srcOrd="0" destOrd="4" presId="urn:microsoft.com/office/officeart/2005/8/layout/chevron2"/>
    <dgm:cxn modelId="{B2341BF6-6706-42A3-A2CA-B870C23C3E35}" type="presOf" srcId="{B37A9B11-C3E5-46A6-8DB4-11EA89F8CC7F}" destId="{C065CD72-2BC9-4E75-A933-812DFA245DFC}" srcOrd="0" destOrd="0" presId="urn:microsoft.com/office/officeart/2005/8/layout/chevron2"/>
    <dgm:cxn modelId="{35D8C2F9-0185-47F8-B00C-9AFD90E3A562}" type="presOf" srcId="{3B85C340-461D-434E-BB2B-010CC202858B}" destId="{C065CD72-2BC9-4E75-A933-812DFA245DFC}" srcOrd="0" destOrd="1" presId="urn:microsoft.com/office/officeart/2005/8/layout/chevron2"/>
    <dgm:cxn modelId="{DBB19C31-65D7-4ED1-BDEF-D63F704736AF}" type="presParOf" srcId="{8BAAF29B-E6F2-4173-A9EB-10D7244C48A6}" destId="{D08917D1-365A-4491-81A5-1A2E39C50187}" srcOrd="0" destOrd="0" presId="urn:microsoft.com/office/officeart/2005/8/layout/chevron2"/>
    <dgm:cxn modelId="{6CDF8B09-45D2-4684-9630-3AFB1622FD68}" type="presParOf" srcId="{D08917D1-365A-4491-81A5-1A2E39C50187}" destId="{69404B7E-6494-4201-AC3F-E791B0645330}" srcOrd="0" destOrd="0" presId="urn:microsoft.com/office/officeart/2005/8/layout/chevron2"/>
    <dgm:cxn modelId="{9EA307EE-0021-4EAC-A384-F5396420468B}" type="presParOf" srcId="{D08917D1-365A-4491-81A5-1A2E39C50187}" destId="{C065CD72-2BC9-4E75-A933-812DFA245DFC}" srcOrd="1" destOrd="0" presId="urn:microsoft.com/office/officeart/2005/8/layout/chevron2"/>
    <dgm:cxn modelId="{440A48D9-D7BD-43D6-9B68-5CA51F648F8B}" type="presParOf" srcId="{8BAAF29B-E6F2-4173-A9EB-10D7244C48A6}" destId="{72AA8D05-D5B9-439F-90CD-0FD9C48AFD59}" srcOrd="1" destOrd="0" presId="urn:microsoft.com/office/officeart/2005/8/layout/chevron2"/>
    <dgm:cxn modelId="{D85B3A60-5B98-4B25-ACAB-3ABE64BD892E}" type="presParOf" srcId="{8BAAF29B-E6F2-4173-A9EB-10D7244C48A6}" destId="{740A98FC-A10F-4ADC-A2C5-0F913C76D351}" srcOrd="2" destOrd="0" presId="urn:microsoft.com/office/officeart/2005/8/layout/chevron2"/>
    <dgm:cxn modelId="{C20B02A0-0DEB-44CE-A931-756AB6EA4AC0}" type="presParOf" srcId="{740A98FC-A10F-4ADC-A2C5-0F913C76D351}" destId="{F317801D-B61D-47F0-ACD2-B68C5E3D4506}" srcOrd="0" destOrd="0" presId="urn:microsoft.com/office/officeart/2005/8/layout/chevron2"/>
    <dgm:cxn modelId="{5509C8AB-5ABB-4447-A748-8B949C1CF701}" type="presParOf" srcId="{740A98FC-A10F-4ADC-A2C5-0F913C76D351}" destId="{F9823A7B-478A-4663-AB8D-84F91DE29788}" srcOrd="1" destOrd="0" presId="urn:microsoft.com/office/officeart/2005/8/layout/chevron2"/>
    <dgm:cxn modelId="{87421047-8399-4B44-AAA7-5C71107C8C27}" type="presParOf" srcId="{8BAAF29B-E6F2-4173-A9EB-10D7244C48A6}" destId="{E3FE847C-78BE-4850-98ED-B7FB8C7A1529}" srcOrd="3" destOrd="0" presId="urn:microsoft.com/office/officeart/2005/8/layout/chevron2"/>
    <dgm:cxn modelId="{A38B553F-4201-4064-9F0D-9AC6234D570D}" type="presParOf" srcId="{8BAAF29B-E6F2-4173-A9EB-10D7244C48A6}" destId="{E282C0AB-2EDB-47B8-A5FF-58D29F144E87}" srcOrd="4" destOrd="0" presId="urn:microsoft.com/office/officeart/2005/8/layout/chevron2"/>
    <dgm:cxn modelId="{A4EB019F-2360-4E7D-A83F-276E913D466F}" type="presParOf" srcId="{E282C0AB-2EDB-47B8-A5FF-58D29F144E87}" destId="{17675D8C-629A-44FD-AFD4-2DD49180DD9D}" srcOrd="0" destOrd="0" presId="urn:microsoft.com/office/officeart/2005/8/layout/chevron2"/>
    <dgm:cxn modelId="{DFCEE351-8690-4C2B-963A-38A93DA33A92}" type="presParOf" srcId="{E282C0AB-2EDB-47B8-A5FF-58D29F144E87}" destId="{839A6613-3552-4202-B43A-7E8925700B1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D0E96E-BCA7-47D7-B060-44EC55058223}"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IN"/>
        </a:p>
      </dgm:t>
    </dgm:pt>
    <dgm:pt modelId="{030B932B-BAD0-426C-AF61-F087579F151D}">
      <dgm:prSet phldrT="[Text]"/>
      <dgm:spPr/>
      <dgm:t>
        <a:bodyPr/>
        <a:lstStyle/>
        <a:p>
          <a:r>
            <a:rPr lang="en-US" dirty="0"/>
            <a:t>1.Percentage hike offered in CTC ~ Percentage hike expected in CTC has </a:t>
          </a:r>
          <a:r>
            <a:rPr lang="en-US" dirty="0" err="1"/>
            <a:t>corr</a:t>
          </a:r>
          <a:r>
            <a:rPr lang="en-US" dirty="0"/>
            <a:t> factor of </a:t>
          </a:r>
          <a:r>
            <a:rPr lang="en-US" b="1" dirty="0"/>
            <a:t>0.67</a:t>
          </a:r>
          <a:endParaRPr lang="en-IN" dirty="0"/>
        </a:p>
      </dgm:t>
    </dgm:pt>
    <dgm:pt modelId="{B9B65D7A-D600-414D-B3FE-FEC0971E6BB9}" type="parTrans" cxnId="{E4637EC4-1C70-47CA-A14B-B7D12D879A33}">
      <dgm:prSet/>
      <dgm:spPr/>
      <dgm:t>
        <a:bodyPr/>
        <a:lstStyle/>
        <a:p>
          <a:endParaRPr lang="en-IN"/>
        </a:p>
      </dgm:t>
    </dgm:pt>
    <dgm:pt modelId="{E09662DA-AC80-4EE5-B5F5-B3878ED00642}" type="sibTrans" cxnId="{E4637EC4-1C70-47CA-A14B-B7D12D879A33}">
      <dgm:prSet/>
      <dgm:spPr/>
      <dgm:t>
        <a:bodyPr/>
        <a:lstStyle/>
        <a:p>
          <a:endParaRPr lang="en-IN"/>
        </a:p>
      </dgm:t>
    </dgm:pt>
    <dgm:pt modelId="{68B4F938-44DC-4001-82C6-57E5DBAB1698}">
      <dgm:prSet phldrT="[Text]"/>
      <dgm:spPr/>
      <dgm:t>
        <a:bodyPr/>
        <a:lstStyle/>
        <a:p>
          <a:r>
            <a:rPr lang="en-US" dirty="0"/>
            <a:t>2.Percentage difference CTC ~ Percentage hike offered in CTC has </a:t>
          </a:r>
          <a:r>
            <a:rPr lang="en-US" dirty="0" err="1"/>
            <a:t>corr</a:t>
          </a:r>
          <a:r>
            <a:rPr lang="en-US" dirty="0"/>
            <a:t> factor of </a:t>
          </a:r>
          <a:r>
            <a:rPr lang="en-US" b="1" dirty="0"/>
            <a:t>0.6</a:t>
          </a:r>
          <a:endParaRPr lang="en-IN" dirty="0"/>
        </a:p>
      </dgm:t>
    </dgm:pt>
    <dgm:pt modelId="{C8075A1D-DF52-473C-8AC5-53C48CA77A8F}" type="parTrans" cxnId="{09364678-4424-4DCA-917F-CECB3CB9DB2B}">
      <dgm:prSet/>
      <dgm:spPr/>
      <dgm:t>
        <a:bodyPr/>
        <a:lstStyle/>
        <a:p>
          <a:endParaRPr lang="en-IN"/>
        </a:p>
      </dgm:t>
    </dgm:pt>
    <dgm:pt modelId="{518D4CD4-7871-49C7-B30F-F4EC173817AA}" type="sibTrans" cxnId="{09364678-4424-4DCA-917F-CECB3CB9DB2B}">
      <dgm:prSet/>
      <dgm:spPr/>
      <dgm:t>
        <a:bodyPr/>
        <a:lstStyle/>
        <a:p>
          <a:endParaRPr lang="en-IN"/>
        </a:p>
      </dgm:t>
    </dgm:pt>
    <dgm:pt modelId="{4AD1A68A-6A8D-4819-B61A-F9C1D9F97A3E}" type="pres">
      <dgm:prSet presAssocID="{4ED0E96E-BCA7-47D7-B060-44EC55058223}" presName="outerComposite" presStyleCnt="0">
        <dgm:presLayoutVars>
          <dgm:chMax val="5"/>
          <dgm:dir/>
          <dgm:resizeHandles val="exact"/>
        </dgm:presLayoutVars>
      </dgm:prSet>
      <dgm:spPr/>
    </dgm:pt>
    <dgm:pt modelId="{5C462DAD-6801-4CD5-A337-E3CB353DB6E4}" type="pres">
      <dgm:prSet presAssocID="{4ED0E96E-BCA7-47D7-B060-44EC55058223}" presName="dummyMaxCanvas" presStyleCnt="0">
        <dgm:presLayoutVars/>
      </dgm:prSet>
      <dgm:spPr/>
    </dgm:pt>
    <dgm:pt modelId="{FDEE5A48-6417-41B0-9501-25B5D951DD65}" type="pres">
      <dgm:prSet presAssocID="{4ED0E96E-BCA7-47D7-B060-44EC55058223}" presName="TwoNodes_1" presStyleLbl="node1" presStyleIdx="0" presStyleCnt="2">
        <dgm:presLayoutVars>
          <dgm:bulletEnabled val="1"/>
        </dgm:presLayoutVars>
      </dgm:prSet>
      <dgm:spPr/>
    </dgm:pt>
    <dgm:pt modelId="{875E4DDB-7CFC-4D9D-86FD-3D303573F1F4}" type="pres">
      <dgm:prSet presAssocID="{4ED0E96E-BCA7-47D7-B060-44EC55058223}" presName="TwoNodes_2" presStyleLbl="node1" presStyleIdx="1" presStyleCnt="2">
        <dgm:presLayoutVars>
          <dgm:bulletEnabled val="1"/>
        </dgm:presLayoutVars>
      </dgm:prSet>
      <dgm:spPr/>
    </dgm:pt>
    <dgm:pt modelId="{BD6DC4A9-79C1-49EC-A504-A2E4B9A4B7EE}" type="pres">
      <dgm:prSet presAssocID="{4ED0E96E-BCA7-47D7-B060-44EC55058223}" presName="TwoConn_1-2" presStyleLbl="fgAccFollowNode1" presStyleIdx="0" presStyleCnt="1">
        <dgm:presLayoutVars>
          <dgm:bulletEnabled val="1"/>
        </dgm:presLayoutVars>
      </dgm:prSet>
      <dgm:spPr/>
    </dgm:pt>
    <dgm:pt modelId="{214D5F2A-4E22-4653-B07B-9588B9C3EEB9}" type="pres">
      <dgm:prSet presAssocID="{4ED0E96E-BCA7-47D7-B060-44EC55058223}" presName="TwoNodes_1_text" presStyleLbl="node1" presStyleIdx="1" presStyleCnt="2">
        <dgm:presLayoutVars>
          <dgm:bulletEnabled val="1"/>
        </dgm:presLayoutVars>
      </dgm:prSet>
      <dgm:spPr/>
    </dgm:pt>
    <dgm:pt modelId="{A6CF0230-06EB-4642-BFEA-A4560FB403AA}" type="pres">
      <dgm:prSet presAssocID="{4ED0E96E-BCA7-47D7-B060-44EC55058223}" presName="TwoNodes_2_text" presStyleLbl="node1" presStyleIdx="1" presStyleCnt="2">
        <dgm:presLayoutVars>
          <dgm:bulletEnabled val="1"/>
        </dgm:presLayoutVars>
      </dgm:prSet>
      <dgm:spPr/>
    </dgm:pt>
  </dgm:ptLst>
  <dgm:cxnLst>
    <dgm:cxn modelId="{38783203-8144-4D7D-829C-FE87CC6E2A0F}" type="presOf" srcId="{030B932B-BAD0-426C-AF61-F087579F151D}" destId="{FDEE5A48-6417-41B0-9501-25B5D951DD65}" srcOrd="0" destOrd="0" presId="urn:microsoft.com/office/officeart/2005/8/layout/vProcess5"/>
    <dgm:cxn modelId="{3C92DF6F-B87D-4E09-87A9-09A864C4E22C}" type="presOf" srcId="{68B4F938-44DC-4001-82C6-57E5DBAB1698}" destId="{875E4DDB-7CFC-4D9D-86FD-3D303573F1F4}" srcOrd="0" destOrd="0" presId="urn:microsoft.com/office/officeart/2005/8/layout/vProcess5"/>
    <dgm:cxn modelId="{09364678-4424-4DCA-917F-CECB3CB9DB2B}" srcId="{4ED0E96E-BCA7-47D7-B060-44EC55058223}" destId="{68B4F938-44DC-4001-82C6-57E5DBAB1698}" srcOrd="1" destOrd="0" parTransId="{C8075A1D-DF52-473C-8AC5-53C48CA77A8F}" sibTransId="{518D4CD4-7871-49C7-B30F-F4EC173817AA}"/>
    <dgm:cxn modelId="{19A10E8D-5A2D-4D58-9D1D-A76ED185BD00}" type="presOf" srcId="{030B932B-BAD0-426C-AF61-F087579F151D}" destId="{214D5F2A-4E22-4653-B07B-9588B9C3EEB9}" srcOrd="1" destOrd="0" presId="urn:microsoft.com/office/officeart/2005/8/layout/vProcess5"/>
    <dgm:cxn modelId="{409DB191-6BB2-47C6-8D6B-45068AFA1965}" type="presOf" srcId="{E09662DA-AC80-4EE5-B5F5-B3878ED00642}" destId="{BD6DC4A9-79C1-49EC-A504-A2E4B9A4B7EE}" srcOrd="0" destOrd="0" presId="urn:microsoft.com/office/officeart/2005/8/layout/vProcess5"/>
    <dgm:cxn modelId="{9396F7BD-0A5C-48B3-AC6A-9E849DA7B250}" type="presOf" srcId="{68B4F938-44DC-4001-82C6-57E5DBAB1698}" destId="{A6CF0230-06EB-4642-BFEA-A4560FB403AA}" srcOrd="1" destOrd="0" presId="urn:microsoft.com/office/officeart/2005/8/layout/vProcess5"/>
    <dgm:cxn modelId="{E4637EC4-1C70-47CA-A14B-B7D12D879A33}" srcId="{4ED0E96E-BCA7-47D7-B060-44EC55058223}" destId="{030B932B-BAD0-426C-AF61-F087579F151D}" srcOrd="0" destOrd="0" parTransId="{B9B65D7A-D600-414D-B3FE-FEC0971E6BB9}" sibTransId="{E09662DA-AC80-4EE5-B5F5-B3878ED00642}"/>
    <dgm:cxn modelId="{28AF55F0-1152-4E22-8702-E1F28AE5D5E3}" type="presOf" srcId="{4ED0E96E-BCA7-47D7-B060-44EC55058223}" destId="{4AD1A68A-6A8D-4819-B61A-F9C1D9F97A3E}" srcOrd="0" destOrd="0" presId="urn:microsoft.com/office/officeart/2005/8/layout/vProcess5"/>
    <dgm:cxn modelId="{944DF0B6-9BCA-453D-93B9-72A314060694}" type="presParOf" srcId="{4AD1A68A-6A8D-4819-B61A-F9C1D9F97A3E}" destId="{5C462DAD-6801-4CD5-A337-E3CB353DB6E4}" srcOrd="0" destOrd="0" presId="urn:microsoft.com/office/officeart/2005/8/layout/vProcess5"/>
    <dgm:cxn modelId="{96926F77-B22C-426E-BB00-4521F6C09B0F}" type="presParOf" srcId="{4AD1A68A-6A8D-4819-B61A-F9C1D9F97A3E}" destId="{FDEE5A48-6417-41B0-9501-25B5D951DD65}" srcOrd="1" destOrd="0" presId="urn:microsoft.com/office/officeart/2005/8/layout/vProcess5"/>
    <dgm:cxn modelId="{BBD1A935-5A66-4580-B56F-C17323EC1724}" type="presParOf" srcId="{4AD1A68A-6A8D-4819-B61A-F9C1D9F97A3E}" destId="{875E4DDB-7CFC-4D9D-86FD-3D303573F1F4}" srcOrd="2" destOrd="0" presId="urn:microsoft.com/office/officeart/2005/8/layout/vProcess5"/>
    <dgm:cxn modelId="{C222E1EA-0600-4BBC-8C10-B59B48505EA1}" type="presParOf" srcId="{4AD1A68A-6A8D-4819-B61A-F9C1D9F97A3E}" destId="{BD6DC4A9-79C1-49EC-A504-A2E4B9A4B7EE}" srcOrd="3" destOrd="0" presId="urn:microsoft.com/office/officeart/2005/8/layout/vProcess5"/>
    <dgm:cxn modelId="{94A98E34-290C-4190-A4A1-6901A3A8FA86}" type="presParOf" srcId="{4AD1A68A-6A8D-4819-B61A-F9C1D9F97A3E}" destId="{214D5F2A-4E22-4653-B07B-9588B9C3EEB9}" srcOrd="4" destOrd="0" presId="urn:microsoft.com/office/officeart/2005/8/layout/vProcess5"/>
    <dgm:cxn modelId="{C8684C37-DEB0-4E40-9E12-099F85108506}" type="presParOf" srcId="{4AD1A68A-6A8D-4819-B61A-F9C1D9F97A3E}" destId="{A6CF0230-06EB-4642-BFEA-A4560FB403AA}"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1C5243-A447-48FA-855F-6760D13C0C34}"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IN"/>
        </a:p>
      </dgm:t>
    </dgm:pt>
    <dgm:pt modelId="{E24EA9F9-1C09-432B-817F-F0BEDBD10EE8}">
      <dgm:prSet phldrT="[Text]"/>
      <dgm:spPr/>
      <dgm:t>
        <a:bodyPr/>
        <a:lstStyle/>
        <a:p>
          <a:r>
            <a:rPr lang="en-US" dirty="0"/>
            <a:t>3.Age of the candidate ~ Years of Experience has </a:t>
          </a:r>
          <a:r>
            <a:rPr lang="en-US" dirty="0" err="1"/>
            <a:t>corr</a:t>
          </a:r>
          <a:r>
            <a:rPr lang="en-US" dirty="0"/>
            <a:t> factor of </a:t>
          </a:r>
          <a:r>
            <a:rPr lang="en-US" b="1" dirty="0"/>
            <a:t>0.57</a:t>
          </a:r>
        </a:p>
      </dgm:t>
    </dgm:pt>
    <dgm:pt modelId="{198D091D-9B21-4038-965C-E578A87D3666}" type="parTrans" cxnId="{6F56458B-7FB7-4882-8A4F-6388D767753B}">
      <dgm:prSet/>
      <dgm:spPr/>
      <dgm:t>
        <a:bodyPr/>
        <a:lstStyle/>
        <a:p>
          <a:endParaRPr lang="en-IN"/>
        </a:p>
      </dgm:t>
    </dgm:pt>
    <dgm:pt modelId="{22DE94A2-29CA-4431-880F-D61E320511A6}" type="sibTrans" cxnId="{6F56458B-7FB7-4882-8A4F-6388D767753B}">
      <dgm:prSet/>
      <dgm:spPr/>
      <dgm:t>
        <a:bodyPr/>
        <a:lstStyle/>
        <a:p>
          <a:endParaRPr lang="en-IN"/>
        </a:p>
      </dgm:t>
    </dgm:pt>
    <dgm:pt modelId="{6CDEFE85-9071-44AA-A533-04B1F5C8230B}">
      <dgm:prSet/>
      <dgm:spPr/>
      <dgm:t>
        <a:bodyPr/>
        <a:lstStyle/>
        <a:p>
          <a:r>
            <a:rPr lang="en-US" b="0" i="0"/>
            <a:t>5. Rex in Years(Years of exp) ~ offered Band has corr factor of </a:t>
          </a:r>
          <a:r>
            <a:rPr lang="en-US" b="1" i="0"/>
            <a:t>0.71</a:t>
          </a:r>
          <a:endParaRPr lang="en-IN" dirty="0"/>
        </a:p>
      </dgm:t>
    </dgm:pt>
    <dgm:pt modelId="{F2BA8A11-716A-42CB-B3C7-2F84B29434D4}" type="parTrans" cxnId="{19ED3D97-0BD6-48BC-931B-2018662AE55E}">
      <dgm:prSet/>
      <dgm:spPr/>
      <dgm:t>
        <a:bodyPr/>
        <a:lstStyle/>
        <a:p>
          <a:endParaRPr lang="en-IN"/>
        </a:p>
      </dgm:t>
    </dgm:pt>
    <dgm:pt modelId="{A305B83E-D387-4BD7-811F-E731CB222BD2}" type="sibTrans" cxnId="{19ED3D97-0BD6-48BC-931B-2018662AE55E}">
      <dgm:prSet/>
      <dgm:spPr/>
      <dgm:t>
        <a:bodyPr/>
        <a:lstStyle/>
        <a:p>
          <a:endParaRPr lang="en-IN"/>
        </a:p>
      </dgm:t>
    </dgm:pt>
    <dgm:pt modelId="{0BE80169-EE4F-4E8A-AD3F-A076DF102F2C}">
      <dgm:prSet/>
      <dgm:spPr/>
      <dgm:t>
        <a:bodyPr/>
        <a:lstStyle/>
        <a:p>
          <a:r>
            <a:rPr lang="en-US" b="0" i="0" dirty="0"/>
            <a:t>4.Age of the candidate ~ Offered Band has </a:t>
          </a:r>
          <a:r>
            <a:rPr lang="en-US" b="0" i="0" dirty="0" err="1"/>
            <a:t>corr</a:t>
          </a:r>
          <a:r>
            <a:rPr lang="en-US" b="0" i="0" dirty="0"/>
            <a:t> factor of </a:t>
          </a:r>
          <a:r>
            <a:rPr lang="en-US" b="1" i="0" dirty="0"/>
            <a:t>0.44</a:t>
          </a:r>
        </a:p>
      </dgm:t>
    </dgm:pt>
    <dgm:pt modelId="{635C9655-86CB-4996-942C-2244773B4073}" type="parTrans" cxnId="{9E5EE95E-88A6-4841-B1A6-8FE3CD106FAF}">
      <dgm:prSet/>
      <dgm:spPr/>
      <dgm:t>
        <a:bodyPr/>
        <a:lstStyle/>
        <a:p>
          <a:endParaRPr lang="en-IN"/>
        </a:p>
      </dgm:t>
    </dgm:pt>
    <dgm:pt modelId="{55BBE622-0EC0-47FA-AE1C-D836C1021323}" type="sibTrans" cxnId="{9E5EE95E-88A6-4841-B1A6-8FE3CD106FAF}">
      <dgm:prSet/>
      <dgm:spPr/>
      <dgm:t>
        <a:bodyPr/>
        <a:lstStyle/>
        <a:p>
          <a:endParaRPr lang="en-IN"/>
        </a:p>
      </dgm:t>
    </dgm:pt>
    <dgm:pt modelId="{6BFB42AD-7BC0-4530-8937-7CF1EFA4AA7E}" type="pres">
      <dgm:prSet presAssocID="{2C1C5243-A447-48FA-855F-6760D13C0C34}" presName="outerComposite" presStyleCnt="0">
        <dgm:presLayoutVars>
          <dgm:chMax val="5"/>
          <dgm:dir/>
          <dgm:resizeHandles val="exact"/>
        </dgm:presLayoutVars>
      </dgm:prSet>
      <dgm:spPr/>
    </dgm:pt>
    <dgm:pt modelId="{8CF42FD2-37CA-4B39-A02D-D2AE8F045CC8}" type="pres">
      <dgm:prSet presAssocID="{2C1C5243-A447-48FA-855F-6760D13C0C34}" presName="dummyMaxCanvas" presStyleCnt="0">
        <dgm:presLayoutVars/>
      </dgm:prSet>
      <dgm:spPr/>
    </dgm:pt>
    <dgm:pt modelId="{F83592C4-6C7C-4B3E-9811-30B517256C86}" type="pres">
      <dgm:prSet presAssocID="{2C1C5243-A447-48FA-855F-6760D13C0C34}" presName="ThreeNodes_1" presStyleLbl="node1" presStyleIdx="0" presStyleCnt="3">
        <dgm:presLayoutVars>
          <dgm:bulletEnabled val="1"/>
        </dgm:presLayoutVars>
      </dgm:prSet>
      <dgm:spPr/>
    </dgm:pt>
    <dgm:pt modelId="{84F05696-2A5E-4057-BBC6-B10B2D26E86A}" type="pres">
      <dgm:prSet presAssocID="{2C1C5243-A447-48FA-855F-6760D13C0C34}" presName="ThreeNodes_2" presStyleLbl="node1" presStyleIdx="1" presStyleCnt="3">
        <dgm:presLayoutVars>
          <dgm:bulletEnabled val="1"/>
        </dgm:presLayoutVars>
      </dgm:prSet>
      <dgm:spPr/>
    </dgm:pt>
    <dgm:pt modelId="{A20B424E-833E-46D1-B34A-318E3C2D2545}" type="pres">
      <dgm:prSet presAssocID="{2C1C5243-A447-48FA-855F-6760D13C0C34}" presName="ThreeNodes_3" presStyleLbl="node1" presStyleIdx="2" presStyleCnt="3">
        <dgm:presLayoutVars>
          <dgm:bulletEnabled val="1"/>
        </dgm:presLayoutVars>
      </dgm:prSet>
      <dgm:spPr/>
    </dgm:pt>
    <dgm:pt modelId="{674B3DDA-257E-4EB8-9E79-16E27E0A97E5}" type="pres">
      <dgm:prSet presAssocID="{2C1C5243-A447-48FA-855F-6760D13C0C34}" presName="ThreeConn_1-2" presStyleLbl="fgAccFollowNode1" presStyleIdx="0" presStyleCnt="2">
        <dgm:presLayoutVars>
          <dgm:bulletEnabled val="1"/>
        </dgm:presLayoutVars>
      </dgm:prSet>
      <dgm:spPr/>
    </dgm:pt>
    <dgm:pt modelId="{41FBDD3B-8FD4-49DF-8941-FCD4A1D94B68}" type="pres">
      <dgm:prSet presAssocID="{2C1C5243-A447-48FA-855F-6760D13C0C34}" presName="ThreeConn_2-3" presStyleLbl="fgAccFollowNode1" presStyleIdx="1" presStyleCnt="2">
        <dgm:presLayoutVars>
          <dgm:bulletEnabled val="1"/>
        </dgm:presLayoutVars>
      </dgm:prSet>
      <dgm:spPr/>
    </dgm:pt>
    <dgm:pt modelId="{E14D803C-BAF9-49E2-BC0E-FDCB31EFFCAD}" type="pres">
      <dgm:prSet presAssocID="{2C1C5243-A447-48FA-855F-6760D13C0C34}" presName="ThreeNodes_1_text" presStyleLbl="node1" presStyleIdx="2" presStyleCnt="3">
        <dgm:presLayoutVars>
          <dgm:bulletEnabled val="1"/>
        </dgm:presLayoutVars>
      </dgm:prSet>
      <dgm:spPr/>
    </dgm:pt>
    <dgm:pt modelId="{42C7BAD2-D247-4774-834D-74459348BD10}" type="pres">
      <dgm:prSet presAssocID="{2C1C5243-A447-48FA-855F-6760D13C0C34}" presName="ThreeNodes_2_text" presStyleLbl="node1" presStyleIdx="2" presStyleCnt="3">
        <dgm:presLayoutVars>
          <dgm:bulletEnabled val="1"/>
        </dgm:presLayoutVars>
      </dgm:prSet>
      <dgm:spPr/>
    </dgm:pt>
    <dgm:pt modelId="{37EB7F7B-62F6-40EC-A55A-E79ABD842A1B}" type="pres">
      <dgm:prSet presAssocID="{2C1C5243-A447-48FA-855F-6760D13C0C34}" presName="ThreeNodes_3_text" presStyleLbl="node1" presStyleIdx="2" presStyleCnt="3">
        <dgm:presLayoutVars>
          <dgm:bulletEnabled val="1"/>
        </dgm:presLayoutVars>
      </dgm:prSet>
      <dgm:spPr/>
    </dgm:pt>
  </dgm:ptLst>
  <dgm:cxnLst>
    <dgm:cxn modelId="{0FD08C12-FB68-4A1F-9068-BA3A19F23C08}" type="presOf" srcId="{22DE94A2-29CA-4431-880F-D61E320511A6}" destId="{674B3DDA-257E-4EB8-9E79-16E27E0A97E5}" srcOrd="0" destOrd="0" presId="urn:microsoft.com/office/officeart/2005/8/layout/vProcess5"/>
    <dgm:cxn modelId="{86FAF01E-BEF8-4005-BD1E-ABB3FD379A8B}" type="presOf" srcId="{E24EA9F9-1C09-432B-817F-F0BEDBD10EE8}" destId="{F83592C4-6C7C-4B3E-9811-30B517256C86}" srcOrd="0" destOrd="0" presId="urn:microsoft.com/office/officeart/2005/8/layout/vProcess5"/>
    <dgm:cxn modelId="{D7A5D45D-BA19-4098-B3E8-176E35CC4D74}" type="presOf" srcId="{55BBE622-0EC0-47FA-AE1C-D836C1021323}" destId="{41FBDD3B-8FD4-49DF-8941-FCD4A1D94B68}" srcOrd="0" destOrd="0" presId="urn:microsoft.com/office/officeart/2005/8/layout/vProcess5"/>
    <dgm:cxn modelId="{9E5EE95E-88A6-4841-B1A6-8FE3CD106FAF}" srcId="{2C1C5243-A447-48FA-855F-6760D13C0C34}" destId="{0BE80169-EE4F-4E8A-AD3F-A076DF102F2C}" srcOrd="1" destOrd="0" parTransId="{635C9655-86CB-4996-942C-2244773B4073}" sibTransId="{55BBE622-0EC0-47FA-AE1C-D836C1021323}"/>
    <dgm:cxn modelId="{8551E362-26A0-4009-AC4D-D426A9A2A480}" type="presOf" srcId="{6CDEFE85-9071-44AA-A533-04B1F5C8230B}" destId="{A20B424E-833E-46D1-B34A-318E3C2D2545}" srcOrd="0" destOrd="0" presId="urn:microsoft.com/office/officeart/2005/8/layout/vProcess5"/>
    <dgm:cxn modelId="{4862EE72-083E-408E-9321-4A47AC26D33E}" type="presOf" srcId="{E24EA9F9-1C09-432B-817F-F0BEDBD10EE8}" destId="{E14D803C-BAF9-49E2-BC0E-FDCB31EFFCAD}" srcOrd="1" destOrd="0" presId="urn:microsoft.com/office/officeart/2005/8/layout/vProcess5"/>
    <dgm:cxn modelId="{6F56458B-7FB7-4882-8A4F-6388D767753B}" srcId="{2C1C5243-A447-48FA-855F-6760D13C0C34}" destId="{E24EA9F9-1C09-432B-817F-F0BEDBD10EE8}" srcOrd="0" destOrd="0" parTransId="{198D091D-9B21-4038-965C-E578A87D3666}" sibTransId="{22DE94A2-29CA-4431-880F-D61E320511A6}"/>
    <dgm:cxn modelId="{19ED3D97-0BD6-48BC-931B-2018662AE55E}" srcId="{2C1C5243-A447-48FA-855F-6760D13C0C34}" destId="{6CDEFE85-9071-44AA-A533-04B1F5C8230B}" srcOrd="2" destOrd="0" parTransId="{F2BA8A11-716A-42CB-B3C7-2F84B29434D4}" sibTransId="{A305B83E-D387-4BD7-811F-E731CB222BD2}"/>
    <dgm:cxn modelId="{1E10EE9D-C18A-46AB-BAE6-FB98C022BBAD}" type="presOf" srcId="{2C1C5243-A447-48FA-855F-6760D13C0C34}" destId="{6BFB42AD-7BC0-4530-8937-7CF1EFA4AA7E}" srcOrd="0" destOrd="0" presId="urn:microsoft.com/office/officeart/2005/8/layout/vProcess5"/>
    <dgm:cxn modelId="{F2CA65BC-D13F-4ECD-A753-551B03682A36}" type="presOf" srcId="{0BE80169-EE4F-4E8A-AD3F-A076DF102F2C}" destId="{42C7BAD2-D247-4774-834D-74459348BD10}" srcOrd="1" destOrd="0" presId="urn:microsoft.com/office/officeart/2005/8/layout/vProcess5"/>
    <dgm:cxn modelId="{E2932DBE-BAAD-48ED-B5AF-5A245623E8DF}" type="presOf" srcId="{0BE80169-EE4F-4E8A-AD3F-A076DF102F2C}" destId="{84F05696-2A5E-4057-BBC6-B10B2D26E86A}" srcOrd="0" destOrd="0" presId="urn:microsoft.com/office/officeart/2005/8/layout/vProcess5"/>
    <dgm:cxn modelId="{E37B07CD-B129-4666-9F5B-D82E56A3A6C0}" type="presOf" srcId="{6CDEFE85-9071-44AA-A533-04B1F5C8230B}" destId="{37EB7F7B-62F6-40EC-A55A-E79ABD842A1B}" srcOrd="1" destOrd="0" presId="urn:microsoft.com/office/officeart/2005/8/layout/vProcess5"/>
    <dgm:cxn modelId="{66D0DE8F-A817-4E05-94A0-B1C60EE9C261}" type="presParOf" srcId="{6BFB42AD-7BC0-4530-8937-7CF1EFA4AA7E}" destId="{8CF42FD2-37CA-4B39-A02D-D2AE8F045CC8}" srcOrd="0" destOrd="0" presId="urn:microsoft.com/office/officeart/2005/8/layout/vProcess5"/>
    <dgm:cxn modelId="{44252C1E-B5FE-46D3-A236-9C9A6E5E8048}" type="presParOf" srcId="{6BFB42AD-7BC0-4530-8937-7CF1EFA4AA7E}" destId="{F83592C4-6C7C-4B3E-9811-30B517256C86}" srcOrd="1" destOrd="0" presId="urn:microsoft.com/office/officeart/2005/8/layout/vProcess5"/>
    <dgm:cxn modelId="{8E48B597-90D2-4614-8962-5B2C214A062E}" type="presParOf" srcId="{6BFB42AD-7BC0-4530-8937-7CF1EFA4AA7E}" destId="{84F05696-2A5E-4057-BBC6-B10B2D26E86A}" srcOrd="2" destOrd="0" presId="urn:microsoft.com/office/officeart/2005/8/layout/vProcess5"/>
    <dgm:cxn modelId="{FA36D89F-1222-419A-8267-5364D2FDC3E3}" type="presParOf" srcId="{6BFB42AD-7BC0-4530-8937-7CF1EFA4AA7E}" destId="{A20B424E-833E-46D1-B34A-318E3C2D2545}" srcOrd="3" destOrd="0" presId="urn:microsoft.com/office/officeart/2005/8/layout/vProcess5"/>
    <dgm:cxn modelId="{9B2A40E1-9DDE-4738-B43E-6E5CA1761213}" type="presParOf" srcId="{6BFB42AD-7BC0-4530-8937-7CF1EFA4AA7E}" destId="{674B3DDA-257E-4EB8-9E79-16E27E0A97E5}" srcOrd="4" destOrd="0" presId="urn:microsoft.com/office/officeart/2005/8/layout/vProcess5"/>
    <dgm:cxn modelId="{66340156-B344-4813-82C0-39DC42A89BCE}" type="presParOf" srcId="{6BFB42AD-7BC0-4530-8937-7CF1EFA4AA7E}" destId="{41FBDD3B-8FD4-49DF-8941-FCD4A1D94B68}" srcOrd="5" destOrd="0" presId="urn:microsoft.com/office/officeart/2005/8/layout/vProcess5"/>
    <dgm:cxn modelId="{7275CA2E-6C3B-4B18-B5DF-AB5A7E1B36C1}" type="presParOf" srcId="{6BFB42AD-7BC0-4530-8937-7CF1EFA4AA7E}" destId="{E14D803C-BAF9-49E2-BC0E-FDCB31EFFCAD}" srcOrd="6" destOrd="0" presId="urn:microsoft.com/office/officeart/2005/8/layout/vProcess5"/>
    <dgm:cxn modelId="{148109D5-9532-498F-970F-F7CFCEFBFA3E}" type="presParOf" srcId="{6BFB42AD-7BC0-4530-8937-7CF1EFA4AA7E}" destId="{42C7BAD2-D247-4774-834D-74459348BD10}" srcOrd="7" destOrd="0" presId="urn:microsoft.com/office/officeart/2005/8/layout/vProcess5"/>
    <dgm:cxn modelId="{B249D4D4-7319-4AE4-AC81-907787CEC3EB}" type="presParOf" srcId="{6BFB42AD-7BC0-4530-8937-7CF1EFA4AA7E}" destId="{37EB7F7B-62F6-40EC-A55A-E79ABD842A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0394BF-F4BF-4778-BC88-D05E0F8AF3D8}" type="doc">
      <dgm:prSet loTypeId="urn:diagrams.loki3.com/BracketList" loCatId="officeonline" qsTypeId="urn:microsoft.com/office/officeart/2005/8/quickstyle/simple3" qsCatId="simple" csTypeId="urn:microsoft.com/office/officeart/2005/8/colors/accent1_2" csCatId="accent1" phldr="1"/>
      <dgm:spPr/>
      <dgm:t>
        <a:bodyPr/>
        <a:lstStyle/>
        <a:p>
          <a:endParaRPr lang="en-IN"/>
        </a:p>
      </dgm:t>
    </dgm:pt>
    <dgm:pt modelId="{ABFB5206-F4A7-421D-8AF7-90C5436CE797}">
      <dgm:prSet phldrT="[Text]"/>
      <dgm:spPr/>
      <dgm:t>
        <a:bodyPr/>
        <a:lstStyle/>
        <a:p>
          <a:r>
            <a:rPr lang="en-US" dirty="0"/>
            <a:t>1</a:t>
          </a:r>
          <a:endParaRPr lang="en-IN" dirty="0"/>
        </a:p>
      </dgm:t>
    </dgm:pt>
    <dgm:pt modelId="{52804180-414E-421E-91D0-D507F96DDFFC}" type="parTrans" cxnId="{A02C4A5A-C51E-4E13-B8D4-5292233D5456}">
      <dgm:prSet/>
      <dgm:spPr/>
      <dgm:t>
        <a:bodyPr/>
        <a:lstStyle/>
        <a:p>
          <a:endParaRPr lang="en-IN"/>
        </a:p>
      </dgm:t>
    </dgm:pt>
    <dgm:pt modelId="{82B88A98-0178-4964-AD83-8E2DBDFF2E5B}" type="sibTrans" cxnId="{A02C4A5A-C51E-4E13-B8D4-5292233D5456}">
      <dgm:prSet/>
      <dgm:spPr/>
      <dgm:t>
        <a:bodyPr/>
        <a:lstStyle/>
        <a:p>
          <a:endParaRPr lang="en-IN"/>
        </a:p>
      </dgm:t>
    </dgm:pt>
    <dgm:pt modelId="{482E81B3-5BD2-46B8-8BC4-20AB784A49DA}">
      <dgm:prSet phldrT="[Text]"/>
      <dgm:spPr/>
      <dgm:t>
        <a:bodyPr/>
        <a:lstStyle/>
        <a:p>
          <a:r>
            <a:rPr lang="en-US" dirty="0"/>
            <a:t>1.Percentage hike in expected CTC need to be consider by company as most people are not willing to join.</a:t>
          </a:r>
          <a:endParaRPr lang="en-IN" dirty="0"/>
        </a:p>
      </dgm:t>
    </dgm:pt>
    <dgm:pt modelId="{F3A84164-90D0-482F-80A7-E4AAAE7321E0}" type="parTrans" cxnId="{F6285266-EC5A-4F7E-B63C-BBC74131561F}">
      <dgm:prSet/>
      <dgm:spPr/>
      <dgm:t>
        <a:bodyPr/>
        <a:lstStyle/>
        <a:p>
          <a:endParaRPr lang="en-IN"/>
        </a:p>
      </dgm:t>
    </dgm:pt>
    <dgm:pt modelId="{D5AC0EE3-F8AA-46CB-A660-348098216BA8}" type="sibTrans" cxnId="{F6285266-EC5A-4F7E-B63C-BBC74131561F}">
      <dgm:prSet/>
      <dgm:spPr/>
      <dgm:t>
        <a:bodyPr/>
        <a:lstStyle/>
        <a:p>
          <a:endParaRPr lang="en-IN"/>
        </a:p>
      </dgm:t>
    </dgm:pt>
    <dgm:pt modelId="{D9C606D2-E0F8-484C-93C4-35ABB4141B8B}">
      <dgm:prSet phldrT="[Text]"/>
      <dgm:spPr/>
      <dgm:t>
        <a:bodyPr/>
        <a:lstStyle/>
        <a:p>
          <a:r>
            <a:rPr lang="en-US" dirty="0"/>
            <a:t>2</a:t>
          </a:r>
          <a:endParaRPr lang="en-IN" dirty="0"/>
        </a:p>
      </dgm:t>
    </dgm:pt>
    <dgm:pt modelId="{5E65C70A-7C19-4D64-BEBD-B3FA0A45176F}" type="parTrans" cxnId="{64825C74-9500-4FE4-8473-C0C28ADCC14F}">
      <dgm:prSet/>
      <dgm:spPr/>
      <dgm:t>
        <a:bodyPr/>
        <a:lstStyle/>
        <a:p>
          <a:endParaRPr lang="en-IN"/>
        </a:p>
      </dgm:t>
    </dgm:pt>
    <dgm:pt modelId="{27955884-DDC6-42C7-A3DB-A1895CE03622}" type="sibTrans" cxnId="{64825C74-9500-4FE4-8473-C0C28ADCC14F}">
      <dgm:prSet/>
      <dgm:spPr/>
      <dgm:t>
        <a:bodyPr/>
        <a:lstStyle/>
        <a:p>
          <a:endParaRPr lang="en-IN"/>
        </a:p>
      </dgm:t>
    </dgm:pt>
    <dgm:pt modelId="{760BBA13-6E28-4FB7-AC64-91023236E745}">
      <dgm:prSet phldrT="[Text]"/>
      <dgm:spPr/>
      <dgm:t>
        <a:bodyPr/>
        <a:lstStyle/>
        <a:p>
          <a:r>
            <a:rPr lang="en-US" dirty="0"/>
            <a:t>2.Candidate relocate Actual, Candidate Source, LOB and Location Plays a major factor for candidates not joining after getting selected </a:t>
          </a:r>
          <a:endParaRPr lang="en-IN" dirty="0"/>
        </a:p>
      </dgm:t>
    </dgm:pt>
    <dgm:pt modelId="{5904E941-D64C-4522-BF50-269CF36D2909}" type="parTrans" cxnId="{8BBBA047-B349-4B62-91F3-A48F98BE740A}">
      <dgm:prSet/>
      <dgm:spPr/>
      <dgm:t>
        <a:bodyPr/>
        <a:lstStyle/>
        <a:p>
          <a:endParaRPr lang="en-IN"/>
        </a:p>
      </dgm:t>
    </dgm:pt>
    <dgm:pt modelId="{C9F1AEEB-5B9D-49EA-9371-5356E7A6D532}" type="sibTrans" cxnId="{8BBBA047-B349-4B62-91F3-A48F98BE740A}">
      <dgm:prSet/>
      <dgm:spPr/>
      <dgm:t>
        <a:bodyPr/>
        <a:lstStyle/>
        <a:p>
          <a:endParaRPr lang="en-IN"/>
        </a:p>
      </dgm:t>
    </dgm:pt>
    <dgm:pt modelId="{82F9FC2E-9A1B-4961-BABE-E0695739FEF5}" type="pres">
      <dgm:prSet presAssocID="{150394BF-F4BF-4778-BC88-D05E0F8AF3D8}" presName="Name0" presStyleCnt="0">
        <dgm:presLayoutVars>
          <dgm:dir/>
          <dgm:animLvl val="lvl"/>
          <dgm:resizeHandles val="exact"/>
        </dgm:presLayoutVars>
      </dgm:prSet>
      <dgm:spPr/>
    </dgm:pt>
    <dgm:pt modelId="{5ED55792-3B4D-462B-9A4C-C21F3AAFD7F6}" type="pres">
      <dgm:prSet presAssocID="{ABFB5206-F4A7-421D-8AF7-90C5436CE797}" presName="linNode" presStyleCnt="0"/>
      <dgm:spPr/>
    </dgm:pt>
    <dgm:pt modelId="{55EC4C43-37BD-4AE6-8C1E-A9C25444309D}" type="pres">
      <dgm:prSet presAssocID="{ABFB5206-F4A7-421D-8AF7-90C5436CE797}" presName="parTx" presStyleLbl="revTx" presStyleIdx="0" presStyleCnt="2">
        <dgm:presLayoutVars>
          <dgm:chMax val="1"/>
          <dgm:bulletEnabled val="1"/>
        </dgm:presLayoutVars>
      </dgm:prSet>
      <dgm:spPr/>
    </dgm:pt>
    <dgm:pt modelId="{DFB65C24-EFCD-45B4-9A88-1168D5B62341}" type="pres">
      <dgm:prSet presAssocID="{ABFB5206-F4A7-421D-8AF7-90C5436CE797}" presName="bracket" presStyleLbl="parChTrans1D1" presStyleIdx="0" presStyleCnt="2"/>
      <dgm:spPr/>
    </dgm:pt>
    <dgm:pt modelId="{1181A5D3-FCA8-43E2-9605-2F1FD3484A40}" type="pres">
      <dgm:prSet presAssocID="{ABFB5206-F4A7-421D-8AF7-90C5436CE797}" presName="spH" presStyleCnt="0"/>
      <dgm:spPr/>
    </dgm:pt>
    <dgm:pt modelId="{2533D375-0CC8-42B1-B5A6-024AB7D77721}" type="pres">
      <dgm:prSet presAssocID="{ABFB5206-F4A7-421D-8AF7-90C5436CE797}" presName="desTx" presStyleLbl="node1" presStyleIdx="0" presStyleCnt="2">
        <dgm:presLayoutVars>
          <dgm:bulletEnabled val="1"/>
        </dgm:presLayoutVars>
      </dgm:prSet>
      <dgm:spPr/>
    </dgm:pt>
    <dgm:pt modelId="{5D07D704-D63F-4529-93A0-056C2EBA6CEE}" type="pres">
      <dgm:prSet presAssocID="{82B88A98-0178-4964-AD83-8E2DBDFF2E5B}" presName="spV" presStyleCnt="0"/>
      <dgm:spPr/>
    </dgm:pt>
    <dgm:pt modelId="{ECB09928-071F-4678-A82E-30CA36CB4AB9}" type="pres">
      <dgm:prSet presAssocID="{D9C606D2-E0F8-484C-93C4-35ABB4141B8B}" presName="linNode" presStyleCnt="0"/>
      <dgm:spPr/>
    </dgm:pt>
    <dgm:pt modelId="{23CBF436-6B6C-4718-9406-DE4797F36AC0}" type="pres">
      <dgm:prSet presAssocID="{D9C606D2-E0F8-484C-93C4-35ABB4141B8B}" presName="parTx" presStyleLbl="revTx" presStyleIdx="1" presStyleCnt="2">
        <dgm:presLayoutVars>
          <dgm:chMax val="1"/>
          <dgm:bulletEnabled val="1"/>
        </dgm:presLayoutVars>
      </dgm:prSet>
      <dgm:spPr/>
    </dgm:pt>
    <dgm:pt modelId="{D6DA754E-EE5E-4DDE-83BE-4BC8F106BC54}" type="pres">
      <dgm:prSet presAssocID="{D9C606D2-E0F8-484C-93C4-35ABB4141B8B}" presName="bracket" presStyleLbl="parChTrans1D1" presStyleIdx="1" presStyleCnt="2"/>
      <dgm:spPr/>
    </dgm:pt>
    <dgm:pt modelId="{C073EE98-ACE2-461D-9EC1-B967C40CFF06}" type="pres">
      <dgm:prSet presAssocID="{D9C606D2-E0F8-484C-93C4-35ABB4141B8B}" presName="spH" presStyleCnt="0"/>
      <dgm:spPr/>
    </dgm:pt>
    <dgm:pt modelId="{10FF0BCE-3E56-4282-8D17-EEE8943540F8}" type="pres">
      <dgm:prSet presAssocID="{D9C606D2-E0F8-484C-93C4-35ABB4141B8B}" presName="desTx" presStyleLbl="node1" presStyleIdx="1" presStyleCnt="2">
        <dgm:presLayoutVars>
          <dgm:bulletEnabled val="1"/>
        </dgm:presLayoutVars>
      </dgm:prSet>
      <dgm:spPr/>
    </dgm:pt>
  </dgm:ptLst>
  <dgm:cxnLst>
    <dgm:cxn modelId="{E8A3D93C-C4C1-4906-8121-C7466C2F0107}" type="presOf" srcId="{482E81B3-5BD2-46B8-8BC4-20AB784A49DA}" destId="{2533D375-0CC8-42B1-B5A6-024AB7D77721}" srcOrd="0" destOrd="0" presId="urn:diagrams.loki3.com/BracketList"/>
    <dgm:cxn modelId="{F6285266-EC5A-4F7E-B63C-BBC74131561F}" srcId="{ABFB5206-F4A7-421D-8AF7-90C5436CE797}" destId="{482E81B3-5BD2-46B8-8BC4-20AB784A49DA}" srcOrd="0" destOrd="0" parTransId="{F3A84164-90D0-482F-80A7-E4AAAE7321E0}" sibTransId="{D5AC0EE3-F8AA-46CB-A660-348098216BA8}"/>
    <dgm:cxn modelId="{8BBBA047-B349-4B62-91F3-A48F98BE740A}" srcId="{D9C606D2-E0F8-484C-93C4-35ABB4141B8B}" destId="{760BBA13-6E28-4FB7-AC64-91023236E745}" srcOrd="0" destOrd="0" parTransId="{5904E941-D64C-4522-BF50-269CF36D2909}" sibTransId="{C9F1AEEB-5B9D-49EA-9371-5356E7A6D532}"/>
    <dgm:cxn modelId="{64825C74-9500-4FE4-8473-C0C28ADCC14F}" srcId="{150394BF-F4BF-4778-BC88-D05E0F8AF3D8}" destId="{D9C606D2-E0F8-484C-93C4-35ABB4141B8B}" srcOrd="1" destOrd="0" parTransId="{5E65C70A-7C19-4D64-BEBD-B3FA0A45176F}" sibTransId="{27955884-DDC6-42C7-A3DB-A1895CE03622}"/>
    <dgm:cxn modelId="{55489074-2846-411C-A4AE-05BEF0DBDB84}" type="presOf" srcId="{150394BF-F4BF-4778-BC88-D05E0F8AF3D8}" destId="{82F9FC2E-9A1B-4961-BABE-E0695739FEF5}" srcOrd="0" destOrd="0" presId="urn:diagrams.loki3.com/BracketList"/>
    <dgm:cxn modelId="{A02C4A5A-C51E-4E13-B8D4-5292233D5456}" srcId="{150394BF-F4BF-4778-BC88-D05E0F8AF3D8}" destId="{ABFB5206-F4A7-421D-8AF7-90C5436CE797}" srcOrd="0" destOrd="0" parTransId="{52804180-414E-421E-91D0-D507F96DDFFC}" sibTransId="{82B88A98-0178-4964-AD83-8E2DBDFF2E5B}"/>
    <dgm:cxn modelId="{5868F4B8-5838-4380-A283-C7C5D791B430}" type="presOf" srcId="{D9C606D2-E0F8-484C-93C4-35ABB4141B8B}" destId="{23CBF436-6B6C-4718-9406-DE4797F36AC0}" srcOrd="0" destOrd="0" presId="urn:diagrams.loki3.com/BracketList"/>
    <dgm:cxn modelId="{B3FB9FF3-9482-49ED-97BE-158D3BBE8DE8}" type="presOf" srcId="{ABFB5206-F4A7-421D-8AF7-90C5436CE797}" destId="{55EC4C43-37BD-4AE6-8C1E-A9C25444309D}" srcOrd="0" destOrd="0" presId="urn:diagrams.loki3.com/BracketList"/>
    <dgm:cxn modelId="{F7B991F9-745C-4350-8ED4-9D0F0A0441C1}" type="presOf" srcId="{760BBA13-6E28-4FB7-AC64-91023236E745}" destId="{10FF0BCE-3E56-4282-8D17-EEE8943540F8}" srcOrd="0" destOrd="0" presId="urn:diagrams.loki3.com/BracketList"/>
    <dgm:cxn modelId="{6BD80DE8-9709-40AF-9C83-9AB0CFCD37CE}" type="presParOf" srcId="{82F9FC2E-9A1B-4961-BABE-E0695739FEF5}" destId="{5ED55792-3B4D-462B-9A4C-C21F3AAFD7F6}" srcOrd="0" destOrd="0" presId="urn:diagrams.loki3.com/BracketList"/>
    <dgm:cxn modelId="{943FFAF1-54DD-42ED-B32B-B025F6517F2D}" type="presParOf" srcId="{5ED55792-3B4D-462B-9A4C-C21F3AAFD7F6}" destId="{55EC4C43-37BD-4AE6-8C1E-A9C25444309D}" srcOrd="0" destOrd="0" presId="urn:diagrams.loki3.com/BracketList"/>
    <dgm:cxn modelId="{3A34CA87-C8BF-45E5-872E-369DB895BD9A}" type="presParOf" srcId="{5ED55792-3B4D-462B-9A4C-C21F3AAFD7F6}" destId="{DFB65C24-EFCD-45B4-9A88-1168D5B62341}" srcOrd="1" destOrd="0" presId="urn:diagrams.loki3.com/BracketList"/>
    <dgm:cxn modelId="{359D394C-3FB8-4483-9CD6-60A27FF05FFE}" type="presParOf" srcId="{5ED55792-3B4D-462B-9A4C-C21F3AAFD7F6}" destId="{1181A5D3-FCA8-43E2-9605-2F1FD3484A40}" srcOrd="2" destOrd="0" presId="urn:diagrams.loki3.com/BracketList"/>
    <dgm:cxn modelId="{289B4FA9-0A23-4F2B-94BB-9D98B2B5BD60}" type="presParOf" srcId="{5ED55792-3B4D-462B-9A4C-C21F3AAFD7F6}" destId="{2533D375-0CC8-42B1-B5A6-024AB7D77721}" srcOrd="3" destOrd="0" presId="urn:diagrams.loki3.com/BracketList"/>
    <dgm:cxn modelId="{537F5F46-B2AF-439A-AF72-EBFA5AF9D1FC}" type="presParOf" srcId="{82F9FC2E-9A1B-4961-BABE-E0695739FEF5}" destId="{5D07D704-D63F-4529-93A0-056C2EBA6CEE}" srcOrd="1" destOrd="0" presId="urn:diagrams.loki3.com/BracketList"/>
    <dgm:cxn modelId="{7778D319-287A-4D7F-8F73-229D13620EA7}" type="presParOf" srcId="{82F9FC2E-9A1B-4961-BABE-E0695739FEF5}" destId="{ECB09928-071F-4678-A82E-30CA36CB4AB9}" srcOrd="2" destOrd="0" presId="urn:diagrams.loki3.com/BracketList"/>
    <dgm:cxn modelId="{180CA4EC-5E62-401A-B1FD-0C382D30793C}" type="presParOf" srcId="{ECB09928-071F-4678-A82E-30CA36CB4AB9}" destId="{23CBF436-6B6C-4718-9406-DE4797F36AC0}" srcOrd="0" destOrd="0" presId="urn:diagrams.loki3.com/BracketList"/>
    <dgm:cxn modelId="{A8BCAD73-1398-482C-80AB-940285CE5B70}" type="presParOf" srcId="{ECB09928-071F-4678-A82E-30CA36CB4AB9}" destId="{D6DA754E-EE5E-4DDE-83BE-4BC8F106BC54}" srcOrd="1" destOrd="0" presId="urn:diagrams.loki3.com/BracketList"/>
    <dgm:cxn modelId="{AD7AB4B6-8769-42E6-9429-3662C574685E}" type="presParOf" srcId="{ECB09928-071F-4678-A82E-30CA36CB4AB9}" destId="{C073EE98-ACE2-461D-9EC1-B967C40CFF06}" srcOrd="2" destOrd="0" presId="urn:diagrams.loki3.com/BracketList"/>
    <dgm:cxn modelId="{95AFB9B5-1EE8-4464-ACBE-589EE456EB25}" type="presParOf" srcId="{ECB09928-071F-4678-A82E-30CA36CB4AB9}" destId="{10FF0BCE-3E56-4282-8D17-EEE8943540F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C21C5-390A-4D58-8E42-8B0FD938FE6C}">
      <dsp:nvSpPr>
        <dsp:cNvPr id="0" name=""/>
        <dsp:cNvSpPr/>
      </dsp:nvSpPr>
      <dsp:spPr>
        <a:xfrm>
          <a:off x="0" y="0"/>
          <a:ext cx="8128000" cy="16933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bg1"/>
              </a:solidFill>
            </a:rPr>
            <a:t>&gt;Certain hours of effort is simply wasted by the business. As well as the HR on a particular candidate during the</a:t>
          </a:r>
          <a:endParaRPr lang="en-IN" sz="1800" kern="1200" dirty="0">
            <a:solidFill>
              <a:schemeClr val="bg1"/>
            </a:solidFill>
          </a:endParaRPr>
        </a:p>
        <a:p>
          <a:pPr marL="171450" lvl="1" indent="-171450" algn="l" defTabSz="800100">
            <a:lnSpc>
              <a:spcPct val="90000"/>
            </a:lnSpc>
            <a:spcBef>
              <a:spcPct val="0"/>
            </a:spcBef>
            <a:spcAft>
              <a:spcPct val="15000"/>
            </a:spcAft>
            <a:buChar char="•"/>
          </a:pPr>
          <a:r>
            <a:rPr lang="en-IN" sz="1800" kern="1200" dirty="0">
              <a:solidFill>
                <a:schemeClr val="bg1"/>
              </a:solidFill>
            </a:rPr>
            <a:t>sourcing</a:t>
          </a:r>
        </a:p>
        <a:p>
          <a:pPr marL="171450" lvl="1" indent="-171450" algn="l" defTabSz="800100">
            <a:lnSpc>
              <a:spcPct val="90000"/>
            </a:lnSpc>
            <a:spcBef>
              <a:spcPct val="0"/>
            </a:spcBef>
            <a:spcAft>
              <a:spcPct val="15000"/>
            </a:spcAft>
            <a:buChar char="•"/>
          </a:pPr>
          <a:r>
            <a:rPr lang="en-IN" sz="1800" kern="1200" dirty="0">
              <a:solidFill>
                <a:schemeClr val="bg1"/>
              </a:solidFill>
            </a:rPr>
            <a:t>screening </a:t>
          </a:r>
        </a:p>
        <a:p>
          <a:pPr marL="171450" lvl="1" indent="-171450" algn="l" defTabSz="800100">
            <a:lnSpc>
              <a:spcPct val="90000"/>
            </a:lnSpc>
            <a:spcBef>
              <a:spcPct val="0"/>
            </a:spcBef>
            <a:spcAft>
              <a:spcPct val="15000"/>
            </a:spcAft>
            <a:buChar char="•"/>
          </a:pPr>
          <a:r>
            <a:rPr lang="en-IN" sz="1800" kern="1200" dirty="0">
              <a:solidFill>
                <a:schemeClr val="bg1"/>
              </a:solidFill>
            </a:rPr>
            <a:t>selection</a:t>
          </a:r>
        </a:p>
      </dsp:txBody>
      <dsp:txXfrm>
        <a:off x="1794933" y="0"/>
        <a:ext cx="6333066" cy="1693333"/>
      </dsp:txXfrm>
    </dsp:sp>
    <dsp:sp modelId="{66C57FE3-45DB-4411-9665-4C7AB251A992}">
      <dsp:nvSpPr>
        <dsp:cNvPr id="0" name=""/>
        <dsp:cNvSpPr/>
      </dsp:nvSpPr>
      <dsp:spPr>
        <a:xfrm>
          <a:off x="169333" y="366186"/>
          <a:ext cx="1625600" cy="96095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8000" b="-2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E84A22-3C97-4589-9179-AD60DD898A71}">
      <dsp:nvSpPr>
        <dsp:cNvPr id="0" name=""/>
        <dsp:cNvSpPr/>
      </dsp:nvSpPr>
      <dsp:spPr>
        <a:xfrm>
          <a:off x="0" y="1862666"/>
          <a:ext cx="8128000" cy="16933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&gt;if any cost during process goes high, It also impacts the bottom line of business.</a:t>
          </a:r>
          <a:endParaRPr lang="en-IN" sz="2000" kern="1200" dirty="0">
            <a:solidFill>
              <a:schemeClr val="bg1"/>
            </a:solidFill>
          </a:endParaRPr>
        </a:p>
        <a:p>
          <a:pPr marL="228600" lvl="1" indent="-228600" algn="l" defTabSz="889000">
            <a:lnSpc>
              <a:spcPct val="90000"/>
            </a:lnSpc>
            <a:spcBef>
              <a:spcPct val="0"/>
            </a:spcBef>
            <a:spcAft>
              <a:spcPct val="15000"/>
            </a:spcAft>
            <a:buChar char="•"/>
          </a:pPr>
          <a:r>
            <a:rPr lang="en-US" sz="2000" kern="1200" dirty="0">
              <a:solidFill>
                <a:schemeClr val="bg1"/>
              </a:solidFill>
            </a:rPr>
            <a:t>Delay in staffing the new candidate also creates a bad impact in market as well as in front of  vendor. </a:t>
          </a:r>
          <a:endParaRPr lang="en-IN" sz="2000" kern="1200" dirty="0">
            <a:solidFill>
              <a:schemeClr val="bg1"/>
            </a:solidFill>
          </a:endParaRPr>
        </a:p>
      </dsp:txBody>
      <dsp:txXfrm>
        <a:off x="1794933" y="1862666"/>
        <a:ext cx="6333066" cy="1693333"/>
      </dsp:txXfrm>
    </dsp:sp>
    <dsp:sp modelId="{BEE040AF-7612-41B1-8147-7B64EC5A7A26}">
      <dsp:nvSpPr>
        <dsp:cNvPr id="0" name=""/>
        <dsp:cNvSpPr/>
      </dsp:nvSpPr>
      <dsp:spPr>
        <a:xfrm>
          <a:off x="169333" y="2156886"/>
          <a:ext cx="1625600" cy="110489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F2D30D-BD0C-4987-A5E6-BC4302F415FB}">
      <dsp:nvSpPr>
        <dsp:cNvPr id="0" name=""/>
        <dsp:cNvSpPr/>
      </dsp:nvSpPr>
      <dsp:spPr>
        <a:xfrm>
          <a:off x="0" y="3725333"/>
          <a:ext cx="8128000" cy="16933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&gt;The Quality of resource hired after that  may impact the vendor indirectly.</a:t>
          </a:r>
          <a:endParaRPr lang="en-IN" sz="2000" kern="1200" dirty="0">
            <a:solidFill>
              <a:schemeClr val="bg1"/>
            </a:solidFill>
          </a:endParaRPr>
        </a:p>
      </dsp:txBody>
      <dsp:txXfrm>
        <a:off x="1794933" y="3725333"/>
        <a:ext cx="6333066" cy="1693333"/>
      </dsp:txXfrm>
    </dsp:sp>
    <dsp:sp modelId="{FAC257B5-A980-4953-9B93-2F77DF172E48}">
      <dsp:nvSpPr>
        <dsp:cNvPr id="0" name=""/>
        <dsp:cNvSpPr/>
      </dsp:nvSpPr>
      <dsp:spPr>
        <a:xfrm>
          <a:off x="169333" y="3899963"/>
          <a:ext cx="1625600" cy="134407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D51D4-F898-4228-8A10-675F2C322DF1}">
      <dsp:nvSpPr>
        <dsp:cNvPr id="0" name=""/>
        <dsp:cNvSpPr/>
      </dsp:nvSpPr>
      <dsp:spPr>
        <a:xfrm rot="5400000">
          <a:off x="-250168" y="847576"/>
          <a:ext cx="1794766" cy="125633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A</a:t>
          </a:r>
          <a:endParaRPr lang="en-IN" sz="3700" kern="1200" dirty="0"/>
        </a:p>
      </dsp:txBody>
      <dsp:txXfrm rot="-5400000">
        <a:off x="19047" y="1206529"/>
        <a:ext cx="1256336" cy="538430"/>
      </dsp:txXfrm>
    </dsp:sp>
    <dsp:sp modelId="{7B1AE582-5835-4FE3-B25E-16883150E1F5}">
      <dsp:nvSpPr>
        <dsp:cNvPr id="0" name=""/>
        <dsp:cNvSpPr/>
      </dsp:nvSpPr>
      <dsp:spPr>
        <a:xfrm rot="5400000">
          <a:off x="4108869" y="-2293225"/>
          <a:ext cx="1166598" cy="687166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1. Most of the candidates says 'No' to Date of Joining  Extension.</a:t>
          </a:r>
          <a:endParaRPr lang="en-IN" sz="1700" kern="1200" dirty="0"/>
        </a:p>
        <a:p>
          <a:pPr marL="171450" lvl="1" indent="-171450" algn="l" defTabSz="755650">
            <a:lnSpc>
              <a:spcPct val="90000"/>
            </a:lnSpc>
            <a:spcBef>
              <a:spcPct val="0"/>
            </a:spcBef>
            <a:spcAft>
              <a:spcPct val="15000"/>
            </a:spcAft>
            <a:buChar char="•"/>
          </a:pPr>
          <a:endParaRPr lang="en-IN" sz="1700" kern="1200" dirty="0"/>
        </a:p>
        <a:p>
          <a:pPr marL="171450" lvl="1" indent="-171450" algn="l" defTabSz="755650">
            <a:lnSpc>
              <a:spcPct val="90000"/>
            </a:lnSpc>
            <a:spcBef>
              <a:spcPct val="0"/>
            </a:spcBef>
            <a:spcAft>
              <a:spcPct val="15000"/>
            </a:spcAft>
            <a:buChar char="•"/>
          </a:pPr>
          <a:r>
            <a:rPr lang="en-US" sz="1700" kern="1200" dirty="0"/>
            <a:t>2. 8578 candidates out of 8995 not given any kind of Joining Bonus.</a:t>
          </a:r>
          <a:endParaRPr lang="en-IN" sz="1700" kern="1200" dirty="0"/>
        </a:p>
      </dsp:txBody>
      <dsp:txXfrm rot="-5400000">
        <a:off x="1256337" y="616256"/>
        <a:ext cx="6814714" cy="1052700"/>
      </dsp:txXfrm>
    </dsp:sp>
    <dsp:sp modelId="{613FF6B1-8BBE-4292-9886-A94C96DA67E1}">
      <dsp:nvSpPr>
        <dsp:cNvPr id="0" name=""/>
        <dsp:cNvSpPr/>
      </dsp:nvSpPr>
      <dsp:spPr>
        <a:xfrm rot="5400000">
          <a:off x="-269214" y="2150580"/>
          <a:ext cx="1794766" cy="125633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B</a:t>
          </a:r>
          <a:endParaRPr lang="en-IN" sz="3700" kern="1200" dirty="0"/>
        </a:p>
      </dsp:txBody>
      <dsp:txXfrm rot="-5400000">
        <a:off x="1" y="2509533"/>
        <a:ext cx="1256336" cy="538430"/>
      </dsp:txXfrm>
    </dsp:sp>
    <dsp:sp modelId="{DFB33593-EF2E-4FE6-9C6E-813149C8BDC7}">
      <dsp:nvSpPr>
        <dsp:cNvPr id="0" name=""/>
        <dsp:cNvSpPr/>
      </dsp:nvSpPr>
      <dsp:spPr>
        <a:xfrm rot="5400000">
          <a:off x="4108869" y="-942582"/>
          <a:ext cx="1166598" cy="687166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3. Most of the candidates joined are 'MALE'</a:t>
          </a:r>
          <a:endParaRPr lang="en-IN" sz="1700" kern="1200" dirty="0"/>
        </a:p>
        <a:p>
          <a:pPr marL="171450" lvl="1" indent="-171450" algn="l" defTabSz="755650">
            <a:lnSpc>
              <a:spcPct val="90000"/>
            </a:lnSpc>
            <a:spcBef>
              <a:spcPct val="0"/>
            </a:spcBef>
            <a:spcAft>
              <a:spcPct val="15000"/>
            </a:spcAft>
            <a:buChar char="•"/>
          </a:pPr>
          <a:r>
            <a:rPr lang="en-IN" sz="1700" kern="1200"/>
            <a:t>Male-Joined --&gt; 6035   Not Joined --&gt; 1409</a:t>
          </a:r>
          <a:endParaRPr lang="en-IN" sz="1700" kern="1200" dirty="0"/>
        </a:p>
        <a:p>
          <a:pPr marL="171450" lvl="1" indent="-171450" algn="l" defTabSz="755650">
            <a:lnSpc>
              <a:spcPct val="90000"/>
            </a:lnSpc>
            <a:spcBef>
              <a:spcPct val="0"/>
            </a:spcBef>
            <a:spcAft>
              <a:spcPct val="15000"/>
            </a:spcAft>
            <a:buChar char="•"/>
          </a:pPr>
          <a:r>
            <a:rPr lang="en-IN" sz="1700" kern="1200" dirty="0"/>
            <a:t>Female-Joined --&gt; 1278  Not Joined --&gt; 273 </a:t>
          </a:r>
        </a:p>
      </dsp:txBody>
      <dsp:txXfrm rot="-5400000">
        <a:off x="1256337" y="1966899"/>
        <a:ext cx="6814714" cy="1052700"/>
      </dsp:txXfrm>
    </dsp:sp>
    <dsp:sp modelId="{9B762490-9711-4386-8ACD-3AFD409D0232}">
      <dsp:nvSpPr>
        <dsp:cNvPr id="0" name=""/>
        <dsp:cNvSpPr/>
      </dsp:nvSpPr>
      <dsp:spPr>
        <a:xfrm rot="5400000">
          <a:off x="-269214" y="3876731"/>
          <a:ext cx="1794766" cy="125633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
          </a:r>
          <a:endParaRPr lang="en-IN" sz="3700" kern="1200" dirty="0"/>
        </a:p>
      </dsp:txBody>
      <dsp:txXfrm rot="-5400000">
        <a:off x="1" y="4235684"/>
        <a:ext cx="1256336" cy="538430"/>
      </dsp:txXfrm>
    </dsp:sp>
    <dsp:sp modelId="{92E9BA1C-9E57-416F-A580-71240E140253}">
      <dsp:nvSpPr>
        <dsp:cNvPr id="0" name=""/>
        <dsp:cNvSpPr/>
      </dsp:nvSpPr>
      <dsp:spPr>
        <a:xfrm rot="5400000">
          <a:off x="3752415" y="909746"/>
          <a:ext cx="1879506" cy="6721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4. INFRA has most number of offers </a:t>
          </a:r>
          <a:r>
            <a:rPr lang="en-US" sz="1600" kern="1200" dirty="0" err="1"/>
            <a:t>follwed</a:t>
          </a:r>
          <a:r>
            <a:rPr lang="en-US" sz="1600" kern="1200" dirty="0"/>
            <a:t> by ERS and BFSI.</a:t>
          </a:r>
          <a:endParaRPr lang="en-IN" sz="1600" kern="1200" dirty="0"/>
        </a:p>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IN" sz="1600" kern="1200" dirty="0"/>
            <a:t>5. E1&gt;E2&gt;E3&gt;E0 performance of candidates having E1 is most</a:t>
          </a:r>
        </a:p>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US" sz="1600" kern="1200" dirty="0"/>
            <a:t>Candidates who are offered Band E1 out of them  E1-Joined--&gt; 4527   </a:t>
          </a:r>
          <a:r>
            <a:rPr lang="en-IN" sz="1600" kern="1200" dirty="0"/>
            <a:t>Not Joined--&gt; 1041.</a:t>
          </a:r>
        </a:p>
      </dsp:txBody>
      <dsp:txXfrm rot="-5400000">
        <a:off x="1331444" y="3422467"/>
        <a:ext cx="6629698" cy="1696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04B7E-6494-4201-AC3F-E791B0645330}">
      <dsp:nvSpPr>
        <dsp:cNvPr id="0" name=""/>
        <dsp:cNvSpPr/>
      </dsp:nvSpPr>
      <dsp:spPr>
        <a:xfrm rot="5400000">
          <a:off x="-225997" y="257076"/>
          <a:ext cx="1506652" cy="105465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D</a:t>
          </a:r>
          <a:endParaRPr lang="en-IN" sz="3100" kern="1200" dirty="0"/>
        </a:p>
      </dsp:txBody>
      <dsp:txXfrm rot="-5400000">
        <a:off x="1" y="558406"/>
        <a:ext cx="1054656" cy="451996"/>
      </dsp:txXfrm>
    </dsp:sp>
    <dsp:sp modelId="{C065CD72-2BC9-4E75-A933-812DFA245DFC}">
      <dsp:nvSpPr>
        <dsp:cNvPr id="0" name=""/>
        <dsp:cNvSpPr/>
      </dsp:nvSpPr>
      <dsp:spPr>
        <a:xfrm rot="5400000">
          <a:off x="4101666" y="-3015931"/>
          <a:ext cx="979324" cy="70733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6. Most of the candidates actually not Relocated.</a:t>
          </a:r>
          <a:endParaRPr lang="en-IN" sz="1600" kern="1200" dirty="0"/>
        </a:p>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IN" sz="1600" kern="1200" dirty="0"/>
            <a:t>NOT RELOCATED *   Joined --&gt; 6023   Not Joined --&gt; 1682</a:t>
          </a:r>
        </a:p>
        <a:p>
          <a:pPr marL="171450" lvl="1" indent="-171450" algn="l" defTabSz="711200">
            <a:lnSpc>
              <a:spcPct val="90000"/>
            </a:lnSpc>
            <a:spcBef>
              <a:spcPct val="0"/>
            </a:spcBef>
            <a:spcAft>
              <a:spcPct val="15000"/>
            </a:spcAft>
            <a:buChar char="•"/>
          </a:pPr>
          <a:r>
            <a:rPr lang="en-IN" sz="1600" kern="1200" dirty="0"/>
            <a:t>RELOCATED * Joined --&gt; 1290</a:t>
          </a:r>
        </a:p>
      </dsp:txBody>
      <dsp:txXfrm rot="-5400000">
        <a:off x="1054657" y="78885"/>
        <a:ext cx="7025536" cy="883710"/>
      </dsp:txXfrm>
    </dsp:sp>
    <dsp:sp modelId="{F317801D-B61D-47F0-ACD2-B68C5E3D4506}">
      <dsp:nvSpPr>
        <dsp:cNvPr id="0" name=""/>
        <dsp:cNvSpPr/>
      </dsp:nvSpPr>
      <dsp:spPr>
        <a:xfrm rot="5400000">
          <a:off x="-225997" y="1614783"/>
          <a:ext cx="1506652" cy="105465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E</a:t>
          </a:r>
          <a:endParaRPr lang="en-IN" sz="3100" kern="1200" dirty="0"/>
        </a:p>
      </dsp:txBody>
      <dsp:txXfrm rot="-5400000">
        <a:off x="1" y="1916113"/>
        <a:ext cx="1054656" cy="451996"/>
      </dsp:txXfrm>
    </dsp:sp>
    <dsp:sp modelId="{F9823A7B-478A-4663-AB8D-84F91DE29788}">
      <dsp:nvSpPr>
        <dsp:cNvPr id="0" name=""/>
        <dsp:cNvSpPr/>
      </dsp:nvSpPr>
      <dsp:spPr>
        <a:xfrm rot="5400000">
          <a:off x="4101666" y="-1658223"/>
          <a:ext cx="979324" cy="70733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7.Most of the candidates came through DIRECT(4801) &gt; AGENCY &gt; EMPLOYEE REFERRAL</a:t>
          </a:r>
          <a:endParaRPr lang="en-IN" sz="1600" kern="1200" dirty="0"/>
        </a:p>
      </dsp:txBody>
      <dsp:txXfrm rot="-5400000">
        <a:off x="1054657" y="1436593"/>
        <a:ext cx="7025536" cy="883710"/>
      </dsp:txXfrm>
    </dsp:sp>
    <dsp:sp modelId="{17675D8C-629A-44FD-AFD4-2DD49180DD9D}">
      <dsp:nvSpPr>
        <dsp:cNvPr id="0" name=""/>
        <dsp:cNvSpPr/>
      </dsp:nvSpPr>
      <dsp:spPr>
        <a:xfrm rot="5400000">
          <a:off x="-594882" y="3676193"/>
          <a:ext cx="2306277" cy="111651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F</a:t>
          </a:r>
          <a:endParaRPr lang="en-IN" sz="3100" kern="1200" dirty="0"/>
        </a:p>
      </dsp:txBody>
      <dsp:txXfrm rot="-5400000">
        <a:off x="0" y="3639567"/>
        <a:ext cx="1116512" cy="1189765"/>
      </dsp:txXfrm>
    </dsp:sp>
    <dsp:sp modelId="{839A6613-3552-4202-B43A-7E8925700B12}">
      <dsp:nvSpPr>
        <dsp:cNvPr id="0" name=""/>
        <dsp:cNvSpPr/>
      </dsp:nvSpPr>
      <dsp:spPr>
        <a:xfrm rot="5400000">
          <a:off x="3397964" y="536323"/>
          <a:ext cx="2448584" cy="686892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8. Most of the candidates got placed in</a:t>
          </a:r>
          <a:endParaRPr lang="en-IN" sz="1600" kern="1200" dirty="0"/>
        </a:p>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IN" sz="1600" kern="1200" dirty="0"/>
            <a:t>1  Chennai     Joined --&gt; 2486    Not Joined --&gt; 664 </a:t>
          </a:r>
        </a:p>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IN" sz="1600" kern="1200" dirty="0"/>
            <a:t>2  Noida      Joined --&gt; 2362      Not Joined --&gt; 365 </a:t>
          </a:r>
        </a:p>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IN" sz="1600" kern="1200" dirty="0"/>
            <a:t>3  Bangalore  Joined --&gt; 1742   Not Joined --&gt; 488 </a:t>
          </a:r>
        </a:p>
      </dsp:txBody>
      <dsp:txXfrm rot="-5400000">
        <a:off x="1187795" y="2866022"/>
        <a:ext cx="6749393" cy="22095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E5A48-6417-41B0-9501-25B5D951DD65}">
      <dsp:nvSpPr>
        <dsp:cNvPr id="0" name=""/>
        <dsp:cNvSpPr/>
      </dsp:nvSpPr>
      <dsp:spPr>
        <a:xfrm>
          <a:off x="0" y="0"/>
          <a:ext cx="6908800" cy="2438400"/>
        </a:xfrm>
        <a:prstGeom prst="roundRect">
          <a:avLst>
            <a:gd name="adj" fmla="val 10000"/>
          </a:avLst>
        </a:prstGeom>
        <a:gradFill rotWithShape="0">
          <a:gsLst>
            <a:gs pos="0">
              <a:schemeClr val="accent1">
                <a:hueOff val="0"/>
                <a:satOff val="0"/>
                <a:lumOff val="0"/>
                <a:alphaOff val="0"/>
                <a:tint val="48000"/>
                <a:alpha val="88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1.Percentage hike offered in CTC ~ Percentage hike expected in CTC has </a:t>
          </a:r>
          <a:r>
            <a:rPr lang="en-US" sz="3100" kern="1200" dirty="0" err="1"/>
            <a:t>corr</a:t>
          </a:r>
          <a:r>
            <a:rPr lang="en-US" sz="3100" kern="1200" dirty="0"/>
            <a:t> factor of </a:t>
          </a:r>
          <a:r>
            <a:rPr lang="en-US" sz="3100" b="1" kern="1200" dirty="0"/>
            <a:t>0.67</a:t>
          </a:r>
          <a:endParaRPr lang="en-IN" sz="3100" kern="1200" dirty="0"/>
        </a:p>
      </dsp:txBody>
      <dsp:txXfrm>
        <a:off x="71418" y="71418"/>
        <a:ext cx="4388523" cy="2295564"/>
      </dsp:txXfrm>
    </dsp:sp>
    <dsp:sp modelId="{875E4DDB-7CFC-4D9D-86FD-3D303573F1F4}">
      <dsp:nvSpPr>
        <dsp:cNvPr id="0" name=""/>
        <dsp:cNvSpPr/>
      </dsp:nvSpPr>
      <dsp:spPr>
        <a:xfrm>
          <a:off x="1219199" y="2980266"/>
          <a:ext cx="6908800" cy="2438400"/>
        </a:xfrm>
        <a:prstGeom prst="roundRect">
          <a:avLst>
            <a:gd name="adj" fmla="val 10000"/>
          </a:avLst>
        </a:prstGeom>
        <a:gradFill rotWithShape="0">
          <a:gsLst>
            <a:gs pos="0">
              <a:schemeClr val="accent1">
                <a:hueOff val="0"/>
                <a:satOff val="0"/>
                <a:lumOff val="0"/>
                <a:alphaOff val="0"/>
                <a:tint val="48000"/>
                <a:alpha val="88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2.Percentage difference CTC ~ Percentage hike offered in CTC has </a:t>
          </a:r>
          <a:r>
            <a:rPr lang="en-US" sz="3100" kern="1200" dirty="0" err="1"/>
            <a:t>corr</a:t>
          </a:r>
          <a:r>
            <a:rPr lang="en-US" sz="3100" kern="1200" dirty="0"/>
            <a:t> factor of </a:t>
          </a:r>
          <a:r>
            <a:rPr lang="en-US" sz="3100" b="1" kern="1200" dirty="0"/>
            <a:t>0.6</a:t>
          </a:r>
          <a:endParaRPr lang="en-IN" sz="3100" kern="1200" dirty="0"/>
        </a:p>
      </dsp:txBody>
      <dsp:txXfrm>
        <a:off x="1290617" y="3051684"/>
        <a:ext cx="3961803" cy="2295564"/>
      </dsp:txXfrm>
    </dsp:sp>
    <dsp:sp modelId="{BD6DC4A9-79C1-49EC-A504-A2E4B9A4B7EE}">
      <dsp:nvSpPr>
        <dsp:cNvPr id="0" name=""/>
        <dsp:cNvSpPr/>
      </dsp:nvSpPr>
      <dsp:spPr>
        <a:xfrm>
          <a:off x="5323839" y="1916853"/>
          <a:ext cx="1584960" cy="1584960"/>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5680455" y="1916853"/>
        <a:ext cx="871728" cy="11926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592C4-6C7C-4B3E-9811-30B517256C86}">
      <dsp:nvSpPr>
        <dsp:cNvPr id="0" name=""/>
        <dsp:cNvSpPr/>
      </dsp:nvSpPr>
      <dsp:spPr>
        <a:xfrm>
          <a:off x="0" y="0"/>
          <a:ext cx="6908800" cy="1625600"/>
        </a:xfrm>
        <a:prstGeom prst="roundRect">
          <a:avLst>
            <a:gd name="adj" fmla="val 10000"/>
          </a:avLst>
        </a:prstGeom>
        <a:gradFill rotWithShape="0">
          <a:gsLst>
            <a:gs pos="0">
              <a:schemeClr val="accent1">
                <a:hueOff val="0"/>
                <a:satOff val="0"/>
                <a:lumOff val="0"/>
                <a:alphaOff val="0"/>
                <a:tint val="48000"/>
                <a:alpha val="88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3.Age of the candidate ~ Years of Experience has </a:t>
          </a:r>
          <a:r>
            <a:rPr lang="en-US" sz="3200" kern="1200" dirty="0" err="1"/>
            <a:t>corr</a:t>
          </a:r>
          <a:r>
            <a:rPr lang="en-US" sz="3200" kern="1200" dirty="0"/>
            <a:t> factor of </a:t>
          </a:r>
          <a:r>
            <a:rPr lang="en-US" sz="3200" b="1" kern="1200" dirty="0"/>
            <a:t>0.57</a:t>
          </a:r>
        </a:p>
      </dsp:txBody>
      <dsp:txXfrm>
        <a:off x="47612" y="47612"/>
        <a:ext cx="5154651" cy="1530376"/>
      </dsp:txXfrm>
    </dsp:sp>
    <dsp:sp modelId="{84F05696-2A5E-4057-BBC6-B10B2D26E86A}">
      <dsp:nvSpPr>
        <dsp:cNvPr id="0" name=""/>
        <dsp:cNvSpPr/>
      </dsp:nvSpPr>
      <dsp:spPr>
        <a:xfrm>
          <a:off x="609599" y="1896533"/>
          <a:ext cx="6908800" cy="1625600"/>
        </a:xfrm>
        <a:prstGeom prst="roundRect">
          <a:avLst>
            <a:gd name="adj" fmla="val 10000"/>
          </a:avLst>
        </a:prstGeom>
        <a:gradFill rotWithShape="0">
          <a:gsLst>
            <a:gs pos="0">
              <a:schemeClr val="accent1">
                <a:hueOff val="0"/>
                <a:satOff val="0"/>
                <a:lumOff val="0"/>
                <a:alphaOff val="0"/>
                <a:tint val="48000"/>
                <a:alpha val="88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dirty="0"/>
            <a:t>4.Age of the candidate ~ Offered Band has </a:t>
          </a:r>
          <a:r>
            <a:rPr lang="en-US" sz="3200" b="0" i="0" kern="1200" dirty="0" err="1"/>
            <a:t>corr</a:t>
          </a:r>
          <a:r>
            <a:rPr lang="en-US" sz="3200" b="0" i="0" kern="1200" dirty="0"/>
            <a:t> factor of </a:t>
          </a:r>
          <a:r>
            <a:rPr lang="en-US" sz="3200" b="1" i="0" kern="1200" dirty="0"/>
            <a:t>0.44</a:t>
          </a:r>
        </a:p>
      </dsp:txBody>
      <dsp:txXfrm>
        <a:off x="657211" y="1944145"/>
        <a:ext cx="5147335" cy="1530376"/>
      </dsp:txXfrm>
    </dsp:sp>
    <dsp:sp modelId="{A20B424E-833E-46D1-B34A-318E3C2D2545}">
      <dsp:nvSpPr>
        <dsp:cNvPr id="0" name=""/>
        <dsp:cNvSpPr/>
      </dsp:nvSpPr>
      <dsp:spPr>
        <a:xfrm>
          <a:off x="1219199" y="3793066"/>
          <a:ext cx="6908800" cy="1625600"/>
        </a:xfrm>
        <a:prstGeom prst="roundRect">
          <a:avLst>
            <a:gd name="adj" fmla="val 10000"/>
          </a:avLst>
        </a:prstGeom>
        <a:gradFill rotWithShape="0">
          <a:gsLst>
            <a:gs pos="0">
              <a:schemeClr val="accent1">
                <a:hueOff val="0"/>
                <a:satOff val="0"/>
                <a:lumOff val="0"/>
                <a:alphaOff val="0"/>
                <a:tint val="48000"/>
                <a:alpha val="88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5. Rex in Years(Years of exp) ~ offered Band has corr factor of </a:t>
          </a:r>
          <a:r>
            <a:rPr lang="en-US" sz="3200" b="1" i="0" kern="1200"/>
            <a:t>0.71</a:t>
          </a:r>
          <a:endParaRPr lang="en-IN" sz="3200" kern="1200" dirty="0"/>
        </a:p>
      </dsp:txBody>
      <dsp:txXfrm>
        <a:off x="1266811" y="3840678"/>
        <a:ext cx="5147335" cy="1530376"/>
      </dsp:txXfrm>
    </dsp:sp>
    <dsp:sp modelId="{674B3DDA-257E-4EB8-9E79-16E27E0A97E5}">
      <dsp:nvSpPr>
        <dsp:cNvPr id="0" name=""/>
        <dsp:cNvSpPr/>
      </dsp:nvSpPr>
      <dsp:spPr>
        <a:xfrm>
          <a:off x="5852159" y="1232746"/>
          <a:ext cx="1056640" cy="1056640"/>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089903" y="1232746"/>
        <a:ext cx="581152" cy="795122"/>
      </dsp:txXfrm>
    </dsp:sp>
    <dsp:sp modelId="{41FBDD3B-8FD4-49DF-8941-FCD4A1D94B68}">
      <dsp:nvSpPr>
        <dsp:cNvPr id="0" name=""/>
        <dsp:cNvSpPr/>
      </dsp:nvSpPr>
      <dsp:spPr>
        <a:xfrm>
          <a:off x="6461759" y="3118442"/>
          <a:ext cx="1056640" cy="1056640"/>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699503" y="3118442"/>
        <a:ext cx="581152" cy="795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C4C43-37BD-4AE6-8C1E-A9C25444309D}">
      <dsp:nvSpPr>
        <dsp:cNvPr id="0" name=""/>
        <dsp:cNvSpPr/>
      </dsp:nvSpPr>
      <dsp:spPr>
        <a:xfrm>
          <a:off x="3968" y="948933"/>
          <a:ext cx="2030015" cy="63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1</a:t>
          </a:r>
          <a:endParaRPr lang="en-IN" sz="3200" kern="1200" dirty="0"/>
        </a:p>
      </dsp:txBody>
      <dsp:txXfrm>
        <a:off x="3968" y="948933"/>
        <a:ext cx="2030015" cy="633600"/>
      </dsp:txXfrm>
    </dsp:sp>
    <dsp:sp modelId="{DFB65C24-EFCD-45B4-9A88-1168D5B62341}">
      <dsp:nvSpPr>
        <dsp:cNvPr id="0" name=""/>
        <dsp:cNvSpPr/>
      </dsp:nvSpPr>
      <dsp:spPr>
        <a:xfrm>
          <a:off x="2033984" y="77733"/>
          <a:ext cx="406003" cy="23760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33D375-0CC8-42B1-B5A6-024AB7D77721}">
      <dsp:nvSpPr>
        <dsp:cNvPr id="0" name=""/>
        <dsp:cNvSpPr/>
      </dsp:nvSpPr>
      <dsp:spPr>
        <a:xfrm>
          <a:off x="2602388" y="77733"/>
          <a:ext cx="5521642" cy="2376000"/>
        </a:xfrm>
        <a:prstGeom prst="rect">
          <a:avLst/>
        </a:prstGeom>
        <a:gradFill rotWithShape="0">
          <a:gsLst>
            <a:gs pos="0">
              <a:schemeClr val="accent1">
                <a:hueOff val="0"/>
                <a:satOff val="0"/>
                <a:lumOff val="0"/>
                <a:alphaOff val="0"/>
                <a:tint val="48000"/>
                <a:alpha val="88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1.Percentage hike in expected CTC need to be consider by company as most people are not willing to join.</a:t>
          </a:r>
          <a:endParaRPr lang="en-IN" sz="3200" kern="1200" dirty="0"/>
        </a:p>
      </dsp:txBody>
      <dsp:txXfrm>
        <a:off x="2602388" y="77733"/>
        <a:ext cx="5521642" cy="2376000"/>
      </dsp:txXfrm>
    </dsp:sp>
    <dsp:sp modelId="{23CBF436-6B6C-4718-9406-DE4797F36AC0}">
      <dsp:nvSpPr>
        <dsp:cNvPr id="0" name=""/>
        <dsp:cNvSpPr/>
      </dsp:nvSpPr>
      <dsp:spPr>
        <a:xfrm>
          <a:off x="3968" y="3638133"/>
          <a:ext cx="2030015" cy="63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2</a:t>
          </a:r>
          <a:endParaRPr lang="en-IN" sz="3200" kern="1200" dirty="0"/>
        </a:p>
      </dsp:txBody>
      <dsp:txXfrm>
        <a:off x="3968" y="3638133"/>
        <a:ext cx="2030015" cy="633600"/>
      </dsp:txXfrm>
    </dsp:sp>
    <dsp:sp modelId="{D6DA754E-EE5E-4DDE-83BE-4BC8F106BC54}">
      <dsp:nvSpPr>
        <dsp:cNvPr id="0" name=""/>
        <dsp:cNvSpPr/>
      </dsp:nvSpPr>
      <dsp:spPr>
        <a:xfrm>
          <a:off x="2033984" y="2568933"/>
          <a:ext cx="406003" cy="27720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FF0BCE-3E56-4282-8D17-EEE8943540F8}">
      <dsp:nvSpPr>
        <dsp:cNvPr id="0" name=""/>
        <dsp:cNvSpPr/>
      </dsp:nvSpPr>
      <dsp:spPr>
        <a:xfrm>
          <a:off x="2602388" y="2568933"/>
          <a:ext cx="5521642" cy="2772000"/>
        </a:xfrm>
        <a:prstGeom prst="rect">
          <a:avLst/>
        </a:prstGeom>
        <a:gradFill rotWithShape="0">
          <a:gsLst>
            <a:gs pos="0">
              <a:schemeClr val="accent1">
                <a:hueOff val="0"/>
                <a:satOff val="0"/>
                <a:lumOff val="0"/>
                <a:alphaOff val="0"/>
                <a:tint val="48000"/>
                <a:alpha val="88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2.Candidate relocate Actual, Candidate Source, LOB and Location Plays a major factor for candidates not joining after getting selected </a:t>
          </a:r>
          <a:endParaRPr lang="en-IN" sz="3200" kern="1200" dirty="0"/>
        </a:p>
      </dsp:txBody>
      <dsp:txXfrm>
        <a:off x="2602388" y="2568933"/>
        <a:ext cx="5521642" cy="2772000"/>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DDC6-32A5-4217-8615-9D2FD40ADCF6}"/>
              </a:ext>
            </a:extLst>
          </p:cNvPr>
          <p:cNvSpPr>
            <a:spLocks noGrp="1"/>
          </p:cNvSpPr>
          <p:nvPr>
            <p:ph type="ctrTitle"/>
          </p:nvPr>
        </p:nvSpPr>
        <p:spPr>
          <a:xfrm>
            <a:off x="2400300" y="1666875"/>
            <a:ext cx="5729573" cy="1762125"/>
          </a:xfrm>
        </p:spPr>
        <p:txBody>
          <a:bodyPr>
            <a:normAutofit/>
          </a:bodyPr>
          <a:lstStyle/>
          <a:p>
            <a:r>
              <a:rPr lang="en-US" dirty="0">
                <a:solidFill>
                  <a:srgbClr val="FFFF00"/>
                </a:solidFill>
              </a:rPr>
              <a:t>Scalene </a:t>
            </a:r>
            <a:r>
              <a:rPr lang="en-US" dirty="0">
                <a:solidFill>
                  <a:srgbClr val="FFFF00"/>
                </a:solidFill>
                <a:latin typeface="Bahnschrift" panose="020B0502040204020203" pitchFamily="34" charset="0"/>
              </a:rPr>
              <a:t>Works</a:t>
            </a:r>
            <a:br>
              <a:rPr lang="en-US" dirty="0">
                <a:solidFill>
                  <a:srgbClr val="FFFF00"/>
                </a:solidFill>
                <a:latin typeface="Bahnschrift" panose="020B0502040204020203" pitchFamily="34" charset="0"/>
              </a:rPr>
            </a:br>
            <a:r>
              <a:rPr lang="en-US" sz="3600" dirty="0">
                <a:solidFill>
                  <a:schemeClr val="accent5"/>
                </a:solidFill>
                <a:latin typeface="Bahnschrift" panose="020B0502040204020203" pitchFamily="34" charset="0"/>
              </a:rPr>
              <a:t>HR data Analysis</a:t>
            </a:r>
            <a:r>
              <a:rPr lang="en-US" dirty="0">
                <a:solidFill>
                  <a:srgbClr val="FFFF00"/>
                </a:solidFill>
              </a:rPr>
              <a:t> </a:t>
            </a:r>
            <a:endParaRPr lang="en-IN" dirty="0">
              <a:solidFill>
                <a:srgbClr val="FFFF00"/>
              </a:solidFill>
            </a:endParaRPr>
          </a:p>
        </p:txBody>
      </p:sp>
      <p:sp>
        <p:nvSpPr>
          <p:cNvPr id="3" name="Subtitle 2">
            <a:extLst>
              <a:ext uri="{FF2B5EF4-FFF2-40B4-BE49-F238E27FC236}">
                <a16:creationId xmlns:a16="http://schemas.microsoft.com/office/drawing/2014/main" id="{83B819D4-5E09-4896-A063-D9204F8D28A4}"/>
              </a:ext>
            </a:extLst>
          </p:cNvPr>
          <p:cNvSpPr>
            <a:spLocks noGrp="1"/>
          </p:cNvSpPr>
          <p:nvPr>
            <p:ph type="subTitle" idx="1"/>
          </p:nvPr>
        </p:nvSpPr>
        <p:spPr>
          <a:xfrm>
            <a:off x="3371850" y="3829050"/>
            <a:ext cx="5133976" cy="809625"/>
          </a:xfrm>
        </p:spPr>
        <p:txBody>
          <a:bodyPr>
            <a:normAutofit/>
          </a:bodyPr>
          <a:lstStyle/>
          <a:p>
            <a:pPr algn="ctr"/>
            <a:r>
              <a:rPr lang="en-US" sz="2400" dirty="0"/>
              <a:t> </a:t>
            </a:r>
            <a:r>
              <a:rPr lang="en-US" sz="2400" dirty="0">
                <a:latin typeface="Microsoft JhengHei" panose="020B0604030504040204" pitchFamily="34" charset="-120"/>
                <a:ea typeface="Microsoft JhengHei" panose="020B0604030504040204" pitchFamily="34" charset="-120"/>
              </a:rPr>
              <a:t>By Soubhagya Ranjan</a:t>
            </a:r>
            <a:endParaRPr lang="en-IN" sz="24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69694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36965B0-492C-452D-AAFA-46C880BAE1BD}"/>
              </a:ext>
            </a:extLst>
          </p:cNvPr>
          <p:cNvGraphicFramePr/>
          <p:nvPr>
            <p:extLst>
              <p:ext uri="{D42A27DB-BD31-4B8C-83A1-F6EECF244321}">
                <p14:modId xmlns:p14="http://schemas.microsoft.com/office/powerpoint/2010/main" val="40786414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A746182-1B09-44BA-A12D-9EB74ECB2855}"/>
              </a:ext>
            </a:extLst>
          </p:cNvPr>
          <p:cNvSpPr txBox="1"/>
          <p:nvPr/>
        </p:nvSpPr>
        <p:spPr>
          <a:xfrm>
            <a:off x="2276475" y="142875"/>
            <a:ext cx="4819650" cy="707886"/>
          </a:xfrm>
          <a:prstGeom prst="rect">
            <a:avLst/>
          </a:prstGeom>
          <a:noFill/>
        </p:spPr>
        <p:txBody>
          <a:bodyPr wrap="square" rtlCol="0">
            <a:spAutoFit/>
          </a:bodyPr>
          <a:lstStyle/>
          <a:p>
            <a:r>
              <a:rPr lang="en-US" sz="4000" dirty="0">
                <a:solidFill>
                  <a:srgbClr val="FFFF00"/>
                </a:solidFill>
                <a:latin typeface="Algerian" panose="04020705040A02060702" pitchFamily="82" charset="0"/>
              </a:rPr>
              <a:t>Inferences</a:t>
            </a:r>
            <a:endParaRPr lang="en-IN" sz="40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30957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2190FD1-0C9F-4E38-83E3-04B1A0473E4D}"/>
              </a:ext>
            </a:extLst>
          </p:cNvPr>
          <p:cNvGraphicFramePr/>
          <p:nvPr>
            <p:extLst>
              <p:ext uri="{D42A27DB-BD31-4B8C-83A1-F6EECF244321}">
                <p14:modId xmlns:p14="http://schemas.microsoft.com/office/powerpoint/2010/main" val="72876402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54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EE222-9D44-48F9-9EF7-90C309E4818E}"/>
              </a:ext>
            </a:extLst>
          </p:cNvPr>
          <p:cNvPicPr>
            <a:picLocks noChangeAspect="1"/>
          </p:cNvPicPr>
          <p:nvPr/>
        </p:nvPicPr>
        <p:blipFill>
          <a:blip r:embed="rId2"/>
          <a:stretch>
            <a:fillRect/>
          </a:stretch>
        </p:blipFill>
        <p:spPr>
          <a:xfrm>
            <a:off x="1286990" y="161925"/>
            <a:ext cx="4388049" cy="4800600"/>
          </a:xfrm>
          <a:prstGeom prst="rect">
            <a:avLst/>
          </a:prstGeom>
        </p:spPr>
      </p:pic>
      <p:pic>
        <p:nvPicPr>
          <p:cNvPr id="5" name="Picture 4">
            <a:extLst>
              <a:ext uri="{FF2B5EF4-FFF2-40B4-BE49-F238E27FC236}">
                <a16:creationId xmlns:a16="http://schemas.microsoft.com/office/drawing/2014/main" id="{D5E7F56C-CFAA-42E7-B1A5-CA6C777DA576}"/>
              </a:ext>
            </a:extLst>
          </p:cNvPr>
          <p:cNvPicPr>
            <a:picLocks noChangeAspect="1"/>
          </p:cNvPicPr>
          <p:nvPr/>
        </p:nvPicPr>
        <p:blipFill>
          <a:blip r:embed="rId3"/>
          <a:stretch>
            <a:fillRect/>
          </a:stretch>
        </p:blipFill>
        <p:spPr>
          <a:xfrm>
            <a:off x="5957153" y="161924"/>
            <a:ext cx="4947857" cy="4800599"/>
          </a:xfrm>
          <a:prstGeom prst="rect">
            <a:avLst/>
          </a:prstGeom>
        </p:spPr>
      </p:pic>
      <p:sp>
        <p:nvSpPr>
          <p:cNvPr id="6" name="TextBox 5">
            <a:extLst>
              <a:ext uri="{FF2B5EF4-FFF2-40B4-BE49-F238E27FC236}">
                <a16:creationId xmlns:a16="http://schemas.microsoft.com/office/drawing/2014/main" id="{877973E0-2095-4D6E-A9F6-A53D36585EB1}"/>
              </a:ext>
            </a:extLst>
          </p:cNvPr>
          <p:cNvSpPr txBox="1"/>
          <p:nvPr/>
        </p:nvSpPr>
        <p:spPr>
          <a:xfrm>
            <a:off x="1381125" y="5534025"/>
            <a:ext cx="4293914" cy="369332"/>
          </a:xfrm>
          <a:prstGeom prst="rect">
            <a:avLst/>
          </a:prstGeom>
          <a:noFill/>
        </p:spPr>
        <p:txBody>
          <a:bodyPr wrap="square" rtlCol="0">
            <a:spAutoFit/>
          </a:bodyPr>
          <a:lstStyle/>
          <a:p>
            <a:r>
              <a:rPr lang="en-US" dirty="0">
                <a:solidFill>
                  <a:srgbClr val="FFFF00"/>
                </a:solidFill>
              </a:rPr>
              <a:t>OFFERED BAND Vs LOB </a:t>
            </a:r>
            <a:endParaRPr lang="en-IN" dirty="0">
              <a:solidFill>
                <a:srgbClr val="FFFF00"/>
              </a:solidFill>
            </a:endParaRPr>
          </a:p>
        </p:txBody>
      </p:sp>
      <p:sp>
        <p:nvSpPr>
          <p:cNvPr id="7" name="TextBox 6">
            <a:extLst>
              <a:ext uri="{FF2B5EF4-FFF2-40B4-BE49-F238E27FC236}">
                <a16:creationId xmlns:a16="http://schemas.microsoft.com/office/drawing/2014/main" id="{59262D81-B80A-4429-9377-334ABF6905C1}"/>
              </a:ext>
            </a:extLst>
          </p:cNvPr>
          <p:cNvSpPr txBox="1"/>
          <p:nvPr/>
        </p:nvSpPr>
        <p:spPr>
          <a:xfrm>
            <a:off x="6419850" y="5534025"/>
            <a:ext cx="4124325" cy="369332"/>
          </a:xfrm>
          <a:prstGeom prst="rect">
            <a:avLst/>
          </a:prstGeom>
          <a:noFill/>
        </p:spPr>
        <p:txBody>
          <a:bodyPr wrap="square" rtlCol="0">
            <a:spAutoFit/>
          </a:bodyPr>
          <a:lstStyle/>
          <a:p>
            <a:r>
              <a:rPr lang="en-US" dirty="0">
                <a:solidFill>
                  <a:srgbClr val="FFFF00"/>
                </a:solidFill>
              </a:rPr>
              <a:t>REX in YEARS vs OFFERED BAND</a:t>
            </a:r>
            <a:endParaRPr lang="en-IN" dirty="0">
              <a:solidFill>
                <a:srgbClr val="FFFF00"/>
              </a:solidFill>
            </a:endParaRPr>
          </a:p>
        </p:txBody>
      </p:sp>
      <p:sp>
        <p:nvSpPr>
          <p:cNvPr id="9" name="TextBox 8">
            <a:extLst>
              <a:ext uri="{FF2B5EF4-FFF2-40B4-BE49-F238E27FC236}">
                <a16:creationId xmlns:a16="http://schemas.microsoft.com/office/drawing/2014/main" id="{76CACD49-644B-484F-B8F4-85E181DE9909}"/>
              </a:ext>
            </a:extLst>
          </p:cNvPr>
          <p:cNvSpPr txBox="1"/>
          <p:nvPr/>
        </p:nvSpPr>
        <p:spPr>
          <a:xfrm>
            <a:off x="7372350" y="4124325"/>
            <a:ext cx="971550" cy="369332"/>
          </a:xfrm>
          <a:prstGeom prst="rect">
            <a:avLst/>
          </a:prstGeom>
          <a:noFill/>
        </p:spPr>
        <p:txBody>
          <a:bodyPr wrap="square" rtlCol="0">
            <a:spAutoFit/>
          </a:bodyPr>
          <a:lstStyle/>
          <a:p>
            <a:r>
              <a:rPr lang="en-US" dirty="0"/>
              <a:t>E1</a:t>
            </a:r>
            <a:endParaRPr lang="en-IN" dirty="0"/>
          </a:p>
        </p:txBody>
      </p:sp>
      <p:sp>
        <p:nvSpPr>
          <p:cNvPr id="11" name="TextBox 10">
            <a:extLst>
              <a:ext uri="{FF2B5EF4-FFF2-40B4-BE49-F238E27FC236}">
                <a16:creationId xmlns:a16="http://schemas.microsoft.com/office/drawing/2014/main" id="{629E9BA1-626E-45DD-8A3C-AD43471BE4A1}"/>
              </a:ext>
            </a:extLst>
          </p:cNvPr>
          <p:cNvSpPr txBox="1"/>
          <p:nvPr/>
        </p:nvSpPr>
        <p:spPr>
          <a:xfrm flipH="1">
            <a:off x="7648574" y="1057275"/>
            <a:ext cx="609600" cy="369332"/>
          </a:xfrm>
          <a:prstGeom prst="rect">
            <a:avLst/>
          </a:prstGeom>
          <a:noFill/>
        </p:spPr>
        <p:txBody>
          <a:bodyPr wrap="square" rtlCol="0">
            <a:spAutoFit/>
          </a:bodyPr>
          <a:lstStyle/>
          <a:p>
            <a:r>
              <a:rPr lang="en-US" dirty="0"/>
              <a:t>E1</a:t>
            </a:r>
            <a:endParaRPr lang="en-IN" dirty="0"/>
          </a:p>
        </p:txBody>
      </p:sp>
      <p:sp>
        <p:nvSpPr>
          <p:cNvPr id="12" name="TextBox 11">
            <a:extLst>
              <a:ext uri="{FF2B5EF4-FFF2-40B4-BE49-F238E27FC236}">
                <a16:creationId xmlns:a16="http://schemas.microsoft.com/office/drawing/2014/main" id="{7E5671DE-A9CE-452C-846A-E6DAB6D02FB2}"/>
              </a:ext>
            </a:extLst>
          </p:cNvPr>
          <p:cNvSpPr txBox="1"/>
          <p:nvPr/>
        </p:nvSpPr>
        <p:spPr>
          <a:xfrm>
            <a:off x="9277350" y="1971675"/>
            <a:ext cx="619125" cy="369332"/>
          </a:xfrm>
          <a:prstGeom prst="rect">
            <a:avLst/>
          </a:prstGeom>
          <a:noFill/>
        </p:spPr>
        <p:txBody>
          <a:bodyPr wrap="square" rtlCol="0">
            <a:spAutoFit/>
          </a:bodyPr>
          <a:lstStyle/>
          <a:p>
            <a:r>
              <a:rPr lang="en-US" dirty="0"/>
              <a:t>E2</a:t>
            </a:r>
            <a:endParaRPr lang="en-IN" dirty="0"/>
          </a:p>
        </p:txBody>
      </p:sp>
      <p:sp>
        <p:nvSpPr>
          <p:cNvPr id="13" name="TextBox 12">
            <a:extLst>
              <a:ext uri="{FF2B5EF4-FFF2-40B4-BE49-F238E27FC236}">
                <a16:creationId xmlns:a16="http://schemas.microsoft.com/office/drawing/2014/main" id="{B994C632-7CD5-420E-9905-F7BDA5E32C82}"/>
              </a:ext>
            </a:extLst>
          </p:cNvPr>
          <p:cNvSpPr txBox="1"/>
          <p:nvPr/>
        </p:nvSpPr>
        <p:spPr>
          <a:xfrm>
            <a:off x="6419849" y="2076450"/>
            <a:ext cx="619125" cy="369332"/>
          </a:xfrm>
          <a:prstGeom prst="rect">
            <a:avLst/>
          </a:prstGeom>
          <a:noFill/>
        </p:spPr>
        <p:txBody>
          <a:bodyPr wrap="square" rtlCol="0">
            <a:spAutoFit/>
          </a:bodyPr>
          <a:lstStyle/>
          <a:p>
            <a:r>
              <a:rPr lang="en-US" dirty="0"/>
              <a:t>E2</a:t>
            </a:r>
            <a:endParaRPr lang="en-IN" dirty="0"/>
          </a:p>
        </p:txBody>
      </p:sp>
      <p:sp>
        <p:nvSpPr>
          <p:cNvPr id="14" name="TextBox 13">
            <a:extLst>
              <a:ext uri="{FF2B5EF4-FFF2-40B4-BE49-F238E27FC236}">
                <a16:creationId xmlns:a16="http://schemas.microsoft.com/office/drawing/2014/main" id="{784442FA-2BB5-4D2F-9B54-8F9DC9B81AA0}"/>
              </a:ext>
            </a:extLst>
          </p:cNvPr>
          <p:cNvSpPr txBox="1"/>
          <p:nvPr/>
        </p:nvSpPr>
        <p:spPr>
          <a:xfrm>
            <a:off x="6419849" y="1123951"/>
            <a:ext cx="504826" cy="369332"/>
          </a:xfrm>
          <a:prstGeom prst="rect">
            <a:avLst/>
          </a:prstGeom>
          <a:noFill/>
        </p:spPr>
        <p:txBody>
          <a:bodyPr wrap="square" rtlCol="0">
            <a:spAutoFit/>
          </a:bodyPr>
          <a:lstStyle/>
          <a:p>
            <a:r>
              <a:rPr lang="en-US" dirty="0"/>
              <a:t>E3</a:t>
            </a:r>
            <a:endParaRPr lang="en-IN" dirty="0"/>
          </a:p>
        </p:txBody>
      </p:sp>
      <p:sp>
        <p:nvSpPr>
          <p:cNvPr id="15" name="TextBox 14">
            <a:extLst>
              <a:ext uri="{FF2B5EF4-FFF2-40B4-BE49-F238E27FC236}">
                <a16:creationId xmlns:a16="http://schemas.microsoft.com/office/drawing/2014/main" id="{2651A974-04DA-41D9-A6D9-AFC4B7E7ED0F}"/>
              </a:ext>
            </a:extLst>
          </p:cNvPr>
          <p:cNvSpPr txBox="1"/>
          <p:nvPr/>
        </p:nvSpPr>
        <p:spPr>
          <a:xfrm flipH="1">
            <a:off x="7237094" y="1493283"/>
            <a:ext cx="609600" cy="369332"/>
          </a:xfrm>
          <a:prstGeom prst="rect">
            <a:avLst/>
          </a:prstGeom>
          <a:noFill/>
        </p:spPr>
        <p:txBody>
          <a:bodyPr wrap="square" rtlCol="0">
            <a:spAutoFit/>
          </a:bodyPr>
          <a:lstStyle/>
          <a:p>
            <a:r>
              <a:rPr lang="en-US" dirty="0"/>
              <a:t>E0</a:t>
            </a:r>
            <a:endParaRPr lang="en-IN" dirty="0"/>
          </a:p>
        </p:txBody>
      </p:sp>
    </p:spTree>
    <p:extLst>
      <p:ext uri="{BB962C8B-B14F-4D97-AF65-F5344CB8AC3E}">
        <p14:creationId xmlns:p14="http://schemas.microsoft.com/office/powerpoint/2010/main" val="288891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D0D504-63E2-45C2-A531-67FB379E9CC8}"/>
              </a:ext>
            </a:extLst>
          </p:cNvPr>
          <p:cNvPicPr>
            <a:picLocks noChangeAspect="1"/>
          </p:cNvPicPr>
          <p:nvPr/>
        </p:nvPicPr>
        <p:blipFill>
          <a:blip r:embed="rId2"/>
          <a:stretch>
            <a:fillRect/>
          </a:stretch>
        </p:blipFill>
        <p:spPr>
          <a:xfrm>
            <a:off x="5015794" y="1231343"/>
            <a:ext cx="6199012" cy="48906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D098A208-A9A4-42E2-BA14-C3FD29EDEEC7}"/>
              </a:ext>
            </a:extLst>
          </p:cNvPr>
          <p:cNvSpPr txBox="1"/>
          <p:nvPr/>
        </p:nvSpPr>
        <p:spPr>
          <a:xfrm>
            <a:off x="3009900" y="246577"/>
            <a:ext cx="4905375" cy="830997"/>
          </a:xfrm>
          <a:prstGeom prst="rect">
            <a:avLst/>
          </a:prstGeom>
          <a:noFill/>
        </p:spPr>
        <p:txBody>
          <a:bodyPr wrap="square" rtlCol="0">
            <a:spAutoFit/>
          </a:bodyPr>
          <a:lstStyle/>
          <a:p>
            <a:r>
              <a:rPr lang="en-IN" sz="4800" dirty="0">
                <a:solidFill>
                  <a:srgbClr val="FFFF00"/>
                </a:solidFill>
                <a:latin typeface="Algerian" panose="04020705040A02060702" pitchFamily="82" charset="0"/>
              </a:rPr>
              <a:t>HEATMAP</a:t>
            </a:r>
          </a:p>
        </p:txBody>
      </p:sp>
      <p:sp>
        <p:nvSpPr>
          <p:cNvPr id="5" name="TextBox 4">
            <a:extLst>
              <a:ext uri="{FF2B5EF4-FFF2-40B4-BE49-F238E27FC236}">
                <a16:creationId xmlns:a16="http://schemas.microsoft.com/office/drawing/2014/main" id="{988C6549-76A5-49A5-A75A-990D83A3F48B}"/>
              </a:ext>
            </a:extLst>
          </p:cNvPr>
          <p:cNvSpPr txBox="1"/>
          <p:nvPr/>
        </p:nvSpPr>
        <p:spPr>
          <a:xfrm>
            <a:off x="1323975" y="1676400"/>
            <a:ext cx="3381375" cy="923330"/>
          </a:xfrm>
          <a:prstGeom prst="rect">
            <a:avLst/>
          </a:prstGeom>
          <a:noFill/>
        </p:spPr>
        <p:txBody>
          <a:bodyPr wrap="square" rtlCol="0">
            <a:spAutoFit/>
          </a:bodyPr>
          <a:lstStyle/>
          <a:p>
            <a:r>
              <a:rPr lang="en-IN" dirty="0"/>
              <a:t>Percentage hike offered in CTC vs  Percentage Difference in CTC: 0.6</a:t>
            </a:r>
          </a:p>
        </p:txBody>
      </p:sp>
      <p:sp>
        <p:nvSpPr>
          <p:cNvPr id="6" name="TextBox 5">
            <a:extLst>
              <a:ext uri="{FF2B5EF4-FFF2-40B4-BE49-F238E27FC236}">
                <a16:creationId xmlns:a16="http://schemas.microsoft.com/office/drawing/2014/main" id="{E812D180-2213-4316-85F1-E519C4F13ED2}"/>
              </a:ext>
            </a:extLst>
          </p:cNvPr>
          <p:cNvSpPr txBox="1"/>
          <p:nvPr/>
        </p:nvSpPr>
        <p:spPr>
          <a:xfrm>
            <a:off x="1323975" y="3352800"/>
            <a:ext cx="3381375" cy="369332"/>
          </a:xfrm>
          <a:prstGeom prst="rect">
            <a:avLst/>
          </a:prstGeom>
          <a:noFill/>
        </p:spPr>
        <p:txBody>
          <a:bodyPr wrap="square" rtlCol="0">
            <a:spAutoFit/>
          </a:bodyPr>
          <a:lstStyle/>
          <a:p>
            <a:r>
              <a:rPr lang="en-IN" dirty="0"/>
              <a:t>Age vs Offered Band : 0.4</a:t>
            </a:r>
          </a:p>
        </p:txBody>
      </p:sp>
      <p:sp>
        <p:nvSpPr>
          <p:cNvPr id="7" name="TextBox 6">
            <a:extLst>
              <a:ext uri="{FF2B5EF4-FFF2-40B4-BE49-F238E27FC236}">
                <a16:creationId xmlns:a16="http://schemas.microsoft.com/office/drawing/2014/main" id="{0F092140-23D4-4ED2-9FBB-9940C4DA20AB}"/>
              </a:ext>
            </a:extLst>
          </p:cNvPr>
          <p:cNvSpPr txBox="1"/>
          <p:nvPr/>
        </p:nvSpPr>
        <p:spPr>
          <a:xfrm>
            <a:off x="1400175" y="4600575"/>
            <a:ext cx="3028950" cy="646331"/>
          </a:xfrm>
          <a:prstGeom prst="rect">
            <a:avLst/>
          </a:prstGeom>
          <a:noFill/>
        </p:spPr>
        <p:txBody>
          <a:bodyPr wrap="square" rtlCol="0">
            <a:spAutoFit/>
          </a:bodyPr>
          <a:lstStyle/>
          <a:p>
            <a:r>
              <a:rPr lang="en-IN" dirty="0"/>
              <a:t>Rex in Years vs Offered Band : 0.7</a:t>
            </a:r>
          </a:p>
        </p:txBody>
      </p:sp>
    </p:spTree>
    <p:extLst>
      <p:ext uri="{BB962C8B-B14F-4D97-AF65-F5344CB8AC3E}">
        <p14:creationId xmlns:p14="http://schemas.microsoft.com/office/powerpoint/2010/main" val="29888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12697A-424B-48C8-B76B-D328A4C44098}"/>
              </a:ext>
            </a:extLst>
          </p:cNvPr>
          <p:cNvPicPr>
            <a:picLocks noChangeAspect="1"/>
          </p:cNvPicPr>
          <p:nvPr/>
        </p:nvPicPr>
        <p:blipFill>
          <a:blip r:embed="rId2"/>
          <a:stretch>
            <a:fillRect/>
          </a:stretch>
        </p:blipFill>
        <p:spPr>
          <a:xfrm>
            <a:off x="1219200" y="1414462"/>
            <a:ext cx="9753600" cy="4891088"/>
          </a:xfrm>
          <a:prstGeom prst="rect">
            <a:avLst/>
          </a:prstGeom>
        </p:spPr>
      </p:pic>
      <p:sp>
        <p:nvSpPr>
          <p:cNvPr id="6" name="TextBox 5">
            <a:extLst>
              <a:ext uri="{FF2B5EF4-FFF2-40B4-BE49-F238E27FC236}">
                <a16:creationId xmlns:a16="http://schemas.microsoft.com/office/drawing/2014/main" id="{AAD5109A-41D5-4CB4-A35B-357143652F07}"/>
              </a:ext>
            </a:extLst>
          </p:cNvPr>
          <p:cNvSpPr txBox="1"/>
          <p:nvPr/>
        </p:nvSpPr>
        <p:spPr>
          <a:xfrm flipH="1">
            <a:off x="3217544" y="377309"/>
            <a:ext cx="6783706" cy="769441"/>
          </a:xfrm>
          <a:prstGeom prst="rect">
            <a:avLst/>
          </a:prstGeom>
          <a:noFill/>
        </p:spPr>
        <p:txBody>
          <a:bodyPr wrap="square" rtlCol="0">
            <a:spAutoFit/>
          </a:bodyPr>
          <a:lstStyle/>
          <a:p>
            <a:r>
              <a:rPr lang="en-IN" sz="4400" b="1" dirty="0">
                <a:solidFill>
                  <a:srgbClr val="FFFF00"/>
                </a:solidFill>
                <a:latin typeface="Algerian" panose="04020705040A02060702" pitchFamily="82" charset="0"/>
              </a:rPr>
              <a:t>MODEL GENERATION</a:t>
            </a:r>
          </a:p>
        </p:txBody>
      </p:sp>
    </p:spTree>
    <p:extLst>
      <p:ext uri="{BB962C8B-B14F-4D97-AF65-F5344CB8AC3E}">
        <p14:creationId xmlns:p14="http://schemas.microsoft.com/office/powerpoint/2010/main" val="121849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5576-8642-4885-BA94-A7ABE838CC0E}"/>
              </a:ext>
            </a:extLst>
          </p:cNvPr>
          <p:cNvSpPr>
            <a:spLocks noGrp="1"/>
          </p:cNvSpPr>
          <p:nvPr>
            <p:ph type="title"/>
          </p:nvPr>
        </p:nvSpPr>
        <p:spPr/>
        <p:txBody>
          <a:bodyPr>
            <a:noAutofit/>
          </a:bodyPr>
          <a:lstStyle/>
          <a:p>
            <a:r>
              <a:rPr lang="en-IN" sz="4400" dirty="0">
                <a:solidFill>
                  <a:srgbClr val="FFFF00"/>
                </a:solidFill>
                <a:latin typeface="Algerian" panose="04020705040A02060702" pitchFamily="82" charset="0"/>
              </a:rPr>
              <a:t>NAÏVE BAYES(BERNOULLINB)</a:t>
            </a:r>
          </a:p>
        </p:txBody>
      </p:sp>
      <p:sp>
        <p:nvSpPr>
          <p:cNvPr id="3" name="Text Placeholder 2">
            <a:extLst>
              <a:ext uri="{FF2B5EF4-FFF2-40B4-BE49-F238E27FC236}">
                <a16:creationId xmlns:a16="http://schemas.microsoft.com/office/drawing/2014/main" id="{01165C08-6DA3-428B-BB6C-1A2B633E032A}"/>
              </a:ext>
            </a:extLst>
          </p:cNvPr>
          <p:cNvSpPr>
            <a:spLocks noGrp="1"/>
          </p:cNvSpPr>
          <p:nvPr>
            <p:ph type="body" idx="1"/>
          </p:nvPr>
        </p:nvSpPr>
        <p:spPr/>
        <p:txBody>
          <a:bodyPr/>
          <a:lstStyle/>
          <a:p>
            <a:r>
              <a:rPr lang="en-IN" sz="3200" dirty="0">
                <a:solidFill>
                  <a:srgbClr val="FFFF00"/>
                </a:solidFill>
                <a:latin typeface="Algerian" panose="04020705040A02060702" pitchFamily="82" charset="0"/>
              </a:rPr>
              <a:t>CODES</a:t>
            </a:r>
          </a:p>
        </p:txBody>
      </p:sp>
      <p:sp>
        <p:nvSpPr>
          <p:cNvPr id="4" name="Content Placeholder 3">
            <a:extLst>
              <a:ext uri="{FF2B5EF4-FFF2-40B4-BE49-F238E27FC236}">
                <a16:creationId xmlns:a16="http://schemas.microsoft.com/office/drawing/2014/main" id="{F29CF09F-08EB-4FDE-A94C-7B2C64F5D38C}"/>
              </a:ext>
            </a:extLst>
          </p:cNvPr>
          <p:cNvSpPr>
            <a:spLocks noGrp="1"/>
          </p:cNvSpPr>
          <p:nvPr>
            <p:ph sz="half" idx="2"/>
          </p:nvPr>
        </p:nvSpPr>
        <p:spPr>
          <a:xfrm>
            <a:off x="2047875" y="2851331"/>
            <a:ext cx="4455033" cy="3616144"/>
          </a:xfrm>
        </p:spPr>
        <p:txBody>
          <a:bodyPr>
            <a:normAutofit fontScale="85000" lnSpcReduction="10000"/>
          </a:bodyPr>
          <a:lstStyle/>
          <a:p>
            <a:pPr marL="0" indent="0">
              <a:buNone/>
            </a:pPr>
            <a:r>
              <a:rPr lang="en-IN" dirty="0" err="1"/>
              <a:t>gnb.fit</a:t>
            </a:r>
            <a:r>
              <a:rPr lang="en-IN" dirty="0"/>
              <a:t>(</a:t>
            </a:r>
            <a:r>
              <a:rPr lang="en-IN" dirty="0" err="1"/>
              <a:t>x_train,y_train</a:t>
            </a:r>
            <a:r>
              <a:rPr lang="en-IN" dirty="0"/>
              <a:t>)</a:t>
            </a:r>
            <a:r>
              <a:rPr lang="en-IN" dirty="0" err="1"/>
              <a:t>y_pred</a:t>
            </a:r>
            <a:r>
              <a:rPr lang="en-IN" dirty="0"/>
              <a:t>=</a:t>
            </a:r>
            <a:r>
              <a:rPr lang="en-IN" dirty="0" err="1"/>
              <a:t>gnb.predict</a:t>
            </a:r>
            <a:r>
              <a:rPr lang="en-IN" dirty="0"/>
              <a:t>(</a:t>
            </a:r>
            <a:r>
              <a:rPr lang="en-IN" dirty="0" err="1"/>
              <a:t>x_test</a:t>
            </a:r>
            <a:r>
              <a:rPr lang="en-IN" dirty="0"/>
              <a:t>)</a:t>
            </a:r>
          </a:p>
          <a:p>
            <a:pPr marL="0" indent="0">
              <a:buNone/>
            </a:pPr>
            <a:r>
              <a:rPr lang="en-IN" dirty="0"/>
              <a:t>#print('Accuracy:',</a:t>
            </a:r>
            <a:r>
              <a:rPr lang="en-IN" dirty="0" err="1"/>
              <a:t>metrics.accuracy_score</a:t>
            </a:r>
            <a:r>
              <a:rPr lang="en-IN" dirty="0"/>
              <a:t>(</a:t>
            </a:r>
            <a:r>
              <a:rPr lang="en-IN" dirty="0" err="1"/>
              <a:t>y_test,y_pred</a:t>
            </a:r>
            <a:r>
              <a:rPr lang="en-IN" dirty="0"/>
              <a:t>)*100)</a:t>
            </a:r>
          </a:p>
          <a:p>
            <a:pPr marL="0" indent="0">
              <a:buNone/>
            </a:pPr>
            <a:r>
              <a:rPr lang="en-IN" dirty="0"/>
              <a:t>print("accuracy of naive </a:t>
            </a:r>
            <a:r>
              <a:rPr lang="en-IN" dirty="0" err="1"/>
              <a:t>bayes</a:t>
            </a:r>
            <a:r>
              <a:rPr lang="en-IN" dirty="0"/>
              <a:t> algorithm ", </a:t>
            </a:r>
            <a:r>
              <a:rPr lang="en-IN" dirty="0" err="1"/>
              <a:t>gnb.score</a:t>
            </a:r>
            <a:r>
              <a:rPr lang="en-IN" dirty="0"/>
              <a:t>(</a:t>
            </a:r>
            <a:r>
              <a:rPr lang="en-IN" dirty="0" err="1"/>
              <a:t>x_test,y_test</a:t>
            </a:r>
            <a:r>
              <a:rPr lang="en-IN" dirty="0"/>
              <a:t>))</a:t>
            </a:r>
          </a:p>
          <a:p>
            <a:pPr marL="0" indent="0">
              <a:buNone/>
            </a:pPr>
            <a:r>
              <a:rPr lang="en-IN" dirty="0"/>
              <a:t>Accuracy Score 80.9894385769</a:t>
            </a:r>
          </a:p>
          <a:p>
            <a:pPr marL="0" indent="0">
              <a:buNone/>
            </a:pPr>
            <a:endParaRPr lang="en-IN" dirty="0"/>
          </a:p>
        </p:txBody>
      </p:sp>
      <p:sp>
        <p:nvSpPr>
          <p:cNvPr id="5" name="Text Placeholder 4">
            <a:extLst>
              <a:ext uri="{FF2B5EF4-FFF2-40B4-BE49-F238E27FC236}">
                <a16:creationId xmlns:a16="http://schemas.microsoft.com/office/drawing/2014/main" id="{4B52F7AE-6FCA-4E57-9085-A4FA000A370D}"/>
              </a:ext>
            </a:extLst>
          </p:cNvPr>
          <p:cNvSpPr>
            <a:spLocks noGrp="1"/>
          </p:cNvSpPr>
          <p:nvPr>
            <p:ph type="body" sz="quarter" idx="3"/>
          </p:nvPr>
        </p:nvSpPr>
        <p:spPr/>
        <p:txBody>
          <a:bodyPr/>
          <a:lstStyle/>
          <a:p>
            <a:r>
              <a:rPr lang="en-IN" sz="3200" dirty="0">
                <a:solidFill>
                  <a:srgbClr val="FFFF00"/>
                </a:solidFill>
                <a:latin typeface="Algerian" panose="04020705040A02060702" pitchFamily="82" charset="0"/>
              </a:rPr>
              <a:t>Why I Use</a:t>
            </a:r>
            <a:r>
              <a:rPr lang="en-IN" sz="3200" dirty="0">
                <a:solidFill>
                  <a:srgbClr val="FFFF00"/>
                </a:solidFill>
              </a:rPr>
              <a:t> ?</a:t>
            </a:r>
          </a:p>
        </p:txBody>
      </p:sp>
      <p:sp>
        <p:nvSpPr>
          <p:cNvPr id="6" name="Content Placeholder 5">
            <a:extLst>
              <a:ext uri="{FF2B5EF4-FFF2-40B4-BE49-F238E27FC236}">
                <a16:creationId xmlns:a16="http://schemas.microsoft.com/office/drawing/2014/main" id="{9DB8F395-CE8B-44ED-A095-B464787784AC}"/>
              </a:ext>
            </a:extLst>
          </p:cNvPr>
          <p:cNvSpPr>
            <a:spLocks noGrp="1"/>
          </p:cNvSpPr>
          <p:nvPr>
            <p:ph sz="quarter" idx="4"/>
          </p:nvPr>
        </p:nvSpPr>
        <p:spPr/>
        <p:txBody>
          <a:bodyPr>
            <a:normAutofit fontScale="85000" lnSpcReduction="10000"/>
          </a:bodyPr>
          <a:lstStyle/>
          <a:p>
            <a:r>
              <a:rPr lang="en-US" dirty="0"/>
              <a:t>It is easy and fast to predict class of test data set. It also perform well in multi class prediction</a:t>
            </a:r>
          </a:p>
          <a:p>
            <a:r>
              <a:rPr lang="en-US" dirty="0"/>
              <a:t>When assumption of independence holds, a Naive Bayes classifier performs better compare to other models like logistic regression and you need less training data.</a:t>
            </a:r>
          </a:p>
          <a:p>
            <a:endParaRPr lang="en-IN" dirty="0"/>
          </a:p>
        </p:txBody>
      </p:sp>
    </p:spTree>
    <p:extLst>
      <p:ext uri="{BB962C8B-B14F-4D97-AF65-F5344CB8AC3E}">
        <p14:creationId xmlns:p14="http://schemas.microsoft.com/office/powerpoint/2010/main" val="134885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FFE0AA-2A96-44C1-8A76-626CD8711714}"/>
              </a:ext>
            </a:extLst>
          </p:cNvPr>
          <p:cNvPicPr>
            <a:picLocks noChangeAspect="1"/>
          </p:cNvPicPr>
          <p:nvPr/>
        </p:nvPicPr>
        <p:blipFill>
          <a:blip r:embed="rId2"/>
          <a:stretch>
            <a:fillRect/>
          </a:stretch>
        </p:blipFill>
        <p:spPr>
          <a:xfrm>
            <a:off x="1627883" y="419100"/>
            <a:ext cx="8979057" cy="5991225"/>
          </a:xfrm>
          <a:prstGeom prst="rect">
            <a:avLst/>
          </a:prstGeom>
        </p:spPr>
      </p:pic>
    </p:spTree>
    <p:extLst>
      <p:ext uri="{BB962C8B-B14F-4D97-AF65-F5344CB8AC3E}">
        <p14:creationId xmlns:p14="http://schemas.microsoft.com/office/powerpoint/2010/main" val="293742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F52C3-F341-4E38-8BD1-93F9754FA257}"/>
              </a:ext>
            </a:extLst>
          </p:cNvPr>
          <p:cNvSpPr txBox="1"/>
          <p:nvPr/>
        </p:nvSpPr>
        <p:spPr>
          <a:xfrm>
            <a:off x="1123949" y="597991"/>
            <a:ext cx="5762625" cy="3970318"/>
          </a:xfrm>
          <a:prstGeom prst="rect">
            <a:avLst/>
          </a:prstGeom>
          <a:noFill/>
        </p:spPr>
        <p:txBody>
          <a:bodyPr wrap="square" rtlCol="0">
            <a:spAutoFit/>
          </a:bodyPr>
          <a:lstStyle/>
          <a:p>
            <a:r>
              <a:rPr lang="en-IN" dirty="0"/>
              <a:t>from </a:t>
            </a:r>
            <a:r>
              <a:rPr lang="en-IN" dirty="0" err="1"/>
              <a:t>sklearn.metrics</a:t>
            </a:r>
            <a:r>
              <a:rPr lang="en-IN" dirty="0"/>
              <a:t> import </a:t>
            </a:r>
            <a:r>
              <a:rPr lang="en-IN" dirty="0" err="1"/>
              <a:t>roc_auc_score</a:t>
            </a:r>
            <a:endParaRPr lang="en-IN" dirty="0"/>
          </a:p>
          <a:p>
            <a:r>
              <a:rPr lang="en-IN" dirty="0"/>
              <a:t>from </a:t>
            </a:r>
            <a:r>
              <a:rPr lang="en-IN" dirty="0" err="1"/>
              <a:t>sklearn.linear_model</a:t>
            </a:r>
            <a:r>
              <a:rPr lang="en-IN" dirty="0"/>
              <a:t> import </a:t>
            </a:r>
            <a:r>
              <a:rPr lang="en-IN" dirty="0" err="1"/>
              <a:t>LogisticRegression</a:t>
            </a:r>
            <a:endParaRPr lang="en-IN" dirty="0"/>
          </a:p>
          <a:p>
            <a:endParaRPr lang="en-IN" dirty="0"/>
          </a:p>
          <a:p>
            <a:r>
              <a:rPr lang="en-IN" dirty="0" err="1"/>
              <a:t>log_r</a:t>
            </a:r>
            <a:r>
              <a:rPr lang="en-IN" dirty="0"/>
              <a:t>=</a:t>
            </a:r>
            <a:r>
              <a:rPr lang="en-IN" dirty="0" err="1"/>
              <a:t>LogisticRegression</a:t>
            </a:r>
            <a:r>
              <a:rPr lang="en-IN" dirty="0"/>
              <a:t>()</a:t>
            </a:r>
          </a:p>
          <a:p>
            <a:r>
              <a:rPr lang="en-IN" dirty="0"/>
              <a:t>#</a:t>
            </a:r>
            <a:r>
              <a:rPr lang="en-IN" dirty="0" err="1"/>
              <a:t>fiting</a:t>
            </a:r>
            <a:r>
              <a:rPr lang="en-IN" dirty="0"/>
              <a:t> the model </a:t>
            </a:r>
          </a:p>
          <a:p>
            <a:r>
              <a:rPr lang="en-IN" dirty="0" err="1"/>
              <a:t>log_r</a:t>
            </a:r>
            <a:r>
              <a:rPr lang="en-IN" dirty="0"/>
              <a:t>=</a:t>
            </a:r>
            <a:r>
              <a:rPr lang="en-IN" dirty="0" err="1"/>
              <a:t>log_r.fit</a:t>
            </a:r>
            <a:r>
              <a:rPr lang="en-IN" dirty="0"/>
              <a:t>(</a:t>
            </a:r>
            <a:r>
              <a:rPr lang="en-IN" dirty="0" err="1"/>
              <a:t>x_train,y_train</a:t>
            </a:r>
            <a:r>
              <a:rPr lang="en-IN" dirty="0"/>
              <a:t>)</a:t>
            </a:r>
          </a:p>
          <a:p>
            <a:endParaRPr lang="en-IN" dirty="0"/>
          </a:p>
          <a:p>
            <a:r>
              <a:rPr lang="en-IN" dirty="0"/>
              <a:t>print('\n Logistic Regression Model')</a:t>
            </a:r>
          </a:p>
          <a:p>
            <a:r>
              <a:rPr lang="en-IN" dirty="0" err="1"/>
              <a:t>log_auc</a:t>
            </a:r>
            <a:r>
              <a:rPr lang="en-IN" dirty="0"/>
              <a:t>=</a:t>
            </a:r>
            <a:r>
              <a:rPr lang="en-IN" dirty="0" err="1"/>
              <a:t>roc_auc_score</a:t>
            </a:r>
            <a:r>
              <a:rPr lang="en-IN" dirty="0"/>
              <a:t>(</a:t>
            </a:r>
            <a:r>
              <a:rPr lang="en-IN" dirty="0" err="1"/>
              <a:t>y_test,log_r.predict</a:t>
            </a:r>
            <a:r>
              <a:rPr lang="en-IN" dirty="0"/>
              <a:t>(</a:t>
            </a:r>
            <a:r>
              <a:rPr lang="en-IN" dirty="0" err="1"/>
              <a:t>x_test</a:t>
            </a:r>
            <a:r>
              <a:rPr lang="en-IN" dirty="0"/>
              <a:t>))</a:t>
            </a:r>
          </a:p>
          <a:p>
            <a:endParaRPr lang="en-IN" dirty="0"/>
          </a:p>
          <a:p>
            <a:r>
              <a:rPr lang="en-IN" dirty="0"/>
              <a:t>print('Logistic Regression AUC = %2.2f'% </a:t>
            </a:r>
            <a:r>
              <a:rPr lang="en-IN" dirty="0" err="1"/>
              <a:t>log_auc</a:t>
            </a:r>
            <a:r>
              <a:rPr lang="en-IN" dirty="0"/>
              <a:t>)</a:t>
            </a:r>
          </a:p>
          <a:p>
            <a:endParaRPr lang="en-IN" dirty="0"/>
          </a:p>
          <a:p>
            <a:r>
              <a:rPr lang="en-IN" dirty="0"/>
              <a:t>score=</a:t>
            </a:r>
            <a:r>
              <a:rPr lang="en-IN" dirty="0" err="1"/>
              <a:t>log_r.score</a:t>
            </a:r>
            <a:r>
              <a:rPr lang="en-IN" dirty="0"/>
              <a:t>(</a:t>
            </a:r>
            <a:r>
              <a:rPr lang="en-IN" dirty="0" err="1"/>
              <a:t>x_test,y_test</a:t>
            </a:r>
            <a:r>
              <a:rPr lang="en-IN" dirty="0"/>
              <a:t>)</a:t>
            </a:r>
          </a:p>
          <a:p>
            <a:r>
              <a:rPr lang="en-IN" dirty="0"/>
              <a:t>print('Logistic Regressor Score=',score)</a:t>
            </a:r>
          </a:p>
        </p:txBody>
      </p:sp>
      <p:sp>
        <p:nvSpPr>
          <p:cNvPr id="4" name="TextBox 3">
            <a:extLst>
              <a:ext uri="{FF2B5EF4-FFF2-40B4-BE49-F238E27FC236}">
                <a16:creationId xmlns:a16="http://schemas.microsoft.com/office/drawing/2014/main" id="{741FFB00-43CB-4240-8F1E-B663F7FFE931}"/>
              </a:ext>
            </a:extLst>
          </p:cNvPr>
          <p:cNvSpPr txBox="1"/>
          <p:nvPr/>
        </p:nvSpPr>
        <p:spPr>
          <a:xfrm>
            <a:off x="1057275" y="-171450"/>
            <a:ext cx="3000375" cy="769441"/>
          </a:xfrm>
          <a:prstGeom prst="rect">
            <a:avLst/>
          </a:prstGeom>
          <a:noFill/>
        </p:spPr>
        <p:txBody>
          <a:bodyPr wrap="square" rtlCol="0">
            <a:spAutoFit/>
          </a:bodyPr>
          <a:lstStyle/>
          <a:p>
            <a:r>
              <a:rPr lang="en-IN" sz="4400" dirty="0">
                <a:solidFill>
                  <a:srgbClr val="FFFF00"/>
                </a:solidFill>
                <a:latin typeface="Algerian" panose="04020705040A02060702" pitchFamily="82" charset="0"/>
              </a:rPr>
              <a:t>CODES</a:t>
            </a:r>
          </a:p>
        </p:txBody>
      </p:sp>
      <p:sp>
        <p:nvSpPr>
          <p:cNvPr id="6" name="TextBox 5">
            <a:extLst>
              <a:ext uri="{FF2B5EF4-FFF2-40B4-BE49-F238E27FC236}">
                <a16:creationId xmlns:a16="http://schemas.microsoft.com/office/drawing/2014/main" id="{F27AA221-993E-4174-8DFF-8729370E0986}"/>
              </a:ext>
            </a:extLst>
          </p:cNvPr>
          <p:cNvSpPr txBox="1"/>
          <p:nvPr/>
        </p:nvSpPr>
        <p:spPr>
          <a:xfrm>
            <a:off x="7219950" y="1"/>
            <a:ext cx="3990975" cy="646331"/>
          </a:xfrm>
          <a:prstGeom prst="rect">
            <a:avLst/>
          </a:prstGeom>
          <a:noFill/>
        </p:spPr>
        <p:txBody>
          <a:bodyPr wrap="square" rtlCol="0">
            <a:spAutoFit/>
          </a:bodyPr>
          <a:lstStyle/>
          <a:p>
            <a:r>
              <a:rPr lang="en-IN" sz="3600" dirty="0">
                <a:solidFill>
                  <a:srgbClr val="FFFF00"/>
                </a:solidFill>
              </a:rPr>
              <a:t>Why I </a:t>
            </a:r>
            <a:r>
              <a:rPr lang="en-IN" sz="3600" dirty="0">
                <a:solidFill>
                  <a:srgbClr val="FFFF00"/>
                </a:solidFill>
                <a:latin typeface="Algerian" panose="04020705040A02060702" pitchFamily="82" charset="0"/>
              </a:rPr>
              <a:t>Use</a:t>
            </a:r>
            <a:r>
              <a:rPr lang="en-IN" sz="3600" dirty="0">
                <a:solidFill>
                  <a:srgbClr val="FFFF00"/>
                </a:solidFill>
              </a:rPr>
              <a:t> ?</a:t>
            </a:r>
          </a:p>
        </p:txBody>
      </p:sp>
      <p:sp>
        <p:nvSpPr>
          <p:cNvPr id="7" name="TextBox 6">
            <a:extLst>
              <a:ext uri="{FF2B5EF4-FFF2-40B4-BE49-F238E27FC236}">
                <a16:creationId xmlns:a16="http://schemas.microsoft.com/office/drawing/2014/main" id="{46E8AB2A-055A-4F0E-A4E8-854A66626ECC}"/>
              </a:ext>
            </a:extLst>
          </p:cNvPr>
          <p:cNvSpPr txBox="1"/>
          <p:nvPr/>
        </p:nvSpPr>
        <p:spPr>
          <a:xfrm>
            <a:off x="7219950" y="752474"/>
            <a:ext cx="4200525" cy="1200329"/>
          </a:xfrm>
          <a:prstGeom prst="rect">
            <a:avLst/>
          </a:prstGeom>
          <a:noFill/>
        </p:spPr>
        <p:txBody>
          <a:bodyPr wrap="square" rtlCol="0">
            <a:spAutoFit/>
          </a:bodyPr>
          <a:lstStyle/>
          <a:p>
            <a:r>
              <a:rPr lang="en-US" sz="2400" dirty="0"/>
              <a:t>Logistic regression is used for prediction of output which is binary</a:t>
            </a:r>
            <a:endParaRPr lang="en-IN" sz="2400" dirty="0"/>
          </a:p>
        </p:txBody>
      </p:sp>
      <p:sp>
        <p:nvSpPr>
          <p:cNvPr id="8" name="TextBox 7">
            <a:extLst>
              <a:ext uri="{FF2B5EF4-FFF2-40B4-BE49-F238E27FC236}">
                <a16:creationId xmlns:a16="http://schemas.microsoft.com/office/drawing/2014/main" id="{9160A97D-587B-4948-9451-18817C81DC9C}"/>
              </a:ext>
            </a:extLst>
          </p:cNvPr>
          <p:cNvSpPr txBox="1"/>
          <p:nvPr/>
        </p:nvSpPr>
        <p:spPr>
          <a:xfrm>
            <a:off x="7096125" y="2247899"/>
            <a:ext cx="4200525" cy="2713613"/>
          </a:xfrm>
          <a:prstGeom prst="rect">
            <a:avLst/>
          </a:prstGeom>
          <a:noFill/>
        </p:spPr>
        <p:txBody>
          <a:bodyPr wrap="square" rtlCol="0">
            <a:spAutoFit/>
          </a:bodyPr>
          <a:lstStyle/>
          <a:p>
            <a:r>
              <a:rPr lang="en-US" sz="2400" dirty="0"/>
              <a:t>It gives the log of the probability of the event occurring to the log of the probability of it not occurring. In the end, it classifies the variable based on the higher probability of either class.</a:t>
            </a:r>
            <a:endParaRPr lang="en-IN" sz="2400" dirty="0"/>
          </a:p>
        </p:txBody>
      </p:sp>
    </p:spTree>
    <p:extLst>
      <p:ext uri="{BB962C8B-B14F-4D97-AF65-F5344CB8AC3E}">
        <p14:creationId xmlns:p14="http://schemas.microsoft.com/office/powerpoint/2010/main" val="2706475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B43F-BD08-44C5-847E-435F6B488CAE}"/>
              </a:ext>
            </a:extLst>
          </p:cNvPr>
          <p:cNvSpPr>
            <a:spLocks noGrp="1"/>
          </p:cNvSpPr>
          <p:nvPr>
            <p:ph type="title"/>
          </p:nvPr>
        </p:nvSpPr>
        <p:spPr>
          <a:xfrm>
            <a:off x="1514476" y="733426"/>
            <a:ext cx="9055664" cy="1151860"/>
          </a:xfrm>
        </p:spPr>
        <p:txBody>
          <a:bodyPr>
            <a:normAutofit/>
          </a:bodyPr>
          <a:lstStyle/>
          <a:p>
            <a:pPr algn="ctr"/>
            <a:r>
              <a:rPr lang="en-IN" sz="3600" b="1" dirty="0">
                <a:solidFill>
                  <a:srgbClr val="FFFF00"/>
                </a:solidFill>
                <a:latin typeface="Algerian" panose="04020705040A02060702" pitchFamily="82" charset="0"/>
              </a:rPr>
              <a:t>Hypothesis</a:t>
            </a:r>
            <a:r>
              <a:rPr lang="en-IN" sz="3600" b="1" dirty="0">
                <a:solidFill>
                  <a:srgbClr val="FFFF00"/>
                </a:solidFill>
              </a:rPr>
              <a:t> </a:t>
            </a:r>
            <a:r>
              <a:rPr lang="en-IN" sz="3600" b="1" dirty="0">
                <a:solidFill>
                  <a:srgbClr val="FFFF00"/>
                </a:solidFill>
                <a:latin typeface="Algerian" panose="04020705040A02060702" pitchFamily="82" charset="0"/>
              </a:rPr>
              <a:t>testing T-Test</a:t>
            </a:r>
            <a:br>
              <a:rPr lang="en-IN" b="1" dirty="0"/>
            </a:br>
            <a:endParaRPr lang="en-IN" dirty="0"/>
          </a:p>
        </p:txBody>
      </p:sp>
      <p:sp>
        <p:nvSpPr>
          <p:cNvPr id="4" name="TextBox 3">
            <a:extLst>
              <a:ext uri="{FF2B5EF4-FFF2-40B4-BE49-F238E27FC236}">
                <a16:creationId xmlns:a16="http://schemas.microsoft.com/office/drawing/2014/main" id="{975E6A1B-09B0-42A6-9BFD-BB65213F3D88}"/>
              </a:ext>
            </a:extLst>
          </p:cNvPr>
          <p:cNvSpPr txBox="1"/>
          <p:nvPr/>
        </p:nvSpPr>
        <p:spPr>
          <a:xfrm>
            <a:off x="1190626" y="1552576"/>
            <a:ext cx="8048624" cy="707886"/>
          </a:xfrm>
          <a:prstGeom prst="rect">
            <a:avLst/>
          </a:prstGeom>
          <a:noFill/>
        </p:spPr>
        <p:txBody>
          <a:bodyPr wrap="square" rtlCol="0">
            <a:spAutoFit/>
          </a:bodyPr>
          <a:lstStyle/>
          <a:p>
            <a:r>
              <a:rPr lang="en-US" sz="2000" dirty="0"/>
              <a:t>Mean age of candidates who Joined : 30.00410228360454</a:t>
            </a:r>
          </a:p>
          <a:p>
            <a:r>
              <a:rPr lang="en-US" sz="2000" dirty="0"/>
              <a:t>Mean age of candidates who Not Joined : 29.51783590963139</a:t>
            </a:r>
            <a:endParaRPr lang="en-IN" sz="2000" dirty="0"/>
          </a:p>
        </p:txBody>
      </p:sp>
      <p:sp>
        <p:nvSpPr>
          <p:cNvPr id="10" name="TextBox 9">
            <a:extLst>
              <a:ext uri="{FF2B5EF4-FFF2-40B4-BE49-F238E27FC236}">
                <a16:creationId xmlns:a16="http://schemas.microsoft.com/office/drawing/2014/main" id="{9D90EC97-2C27-4937-9A45-13A3584302E9}"/>
              </a:ext>
            </a:extLst>
          </p:cNvPr>
          <p:cNvSpPr txBox="1"/>
          <p:nvPr/>
        </p:nvSpPr>
        <p:spPr>
          <a:xfrm flipH="1">
            <a:off x="1295399" y="2480845"/>
            <a:ext cx="8734424" cy="1200329"/>
          </a:xfrm>
          <a:prstGeom prst="rect">
            <a:avLst/>
          </a:prstGeom>
          <a:noFill/>
        </p:spPr>
        <p:txBody>
          <a:bodyPr wrap="square" rtlCol="0">
            <a:spAutoFit/>
          </a:bodyPr>
          <a:lstStyle/>
          <a:p>
            <a:r>
              <a:rPr lang="en-IN" dirty="0"/>
              <a:t>1 sample T test :</a:t>
            </a:r>
          </a:p>
          <a:p>
            <a:endParaRPr lang="en-IN" dirty="0"/>
          </a:p>
          <a:p>
            <a:r>
              <a:rPr lang="en-IN" dirty="0"/>
              <a:t>Ttest_1sampResult</a:t>
            </a:r>
            <a:r>
              <a:rPr lang="en-IN" dirty="0">
                <a:solidFill>
                  <a:srgbClr val="FF0000"/>
                </a:solidFill>
              </a:rPr>
              <a:t>(statistic= -5.08303165236985 </a:t>
            </a:r>
          </a:p>
          <a:p>
            <a:r>
              <a:rPr lang="en-IN" dirty="0">
                <a:solidFill>
                  <a:srgbClr val="FF0000"/>
                </a:solidFill>
              </a:rPr>
              <a:t>p-value= 4.1290738724119264e-07)</a:t>
            </a:r>
          </a:p>
        </p:txBody>
      </p:sp>
      <p:sp>
        <p:nvSpPr>
          <p:cNvPr id="11" name="TextBox 10">
            <a:extLst>
              <a:ext uri="{FF2B5EF4-FFF2-40B4-BE49-F238E27FC236}">
                <a16:creationId xmlns:a16="http://schemas.microsoft.com/office/drawing/2014/main" id="{60AF3D9B-FAFC-4563-91E3-AB6F3D7B0F62}"/>
              </a:ext>
            </a:extLst>
          </p:cNvPr>
          <p:cNvSpPr txBox="1"/>
          <p:nvPr/>
        </p:nvSpPr>
        <p:spPr>
          <a:xfrm>
            <a:off x="1295399" y="3742729"/>
            <a:ext cx="10020299" cy="923330"/>
          </a:xfrm>
          <a:prstGeom prst="rect">
            <a:avLst/>
          </a:prstGeom>
          <a:noFill/>
        </p:spPr>
        <p:txBody>
          <a:bodyPr wrap="square" rtlCol="0">
            <a:spAutoFit/>
          </a:bodyPr>
          <a:lstStyle/>
          <a:p>
            <a:r>
              <a:rPr lang="en-US" dirty="0"/>
              <a:t>Since the p-value is 0.000000412 &lt;0.05 if the p-value falls lower than 5%(0.05),the null hypothesis is invalidated.</a:t>
            </a:r>
          </a:p>
          <a:p>
            <a:endParaRPr lang="en-US" dirty="0"/>
          </a:p>
        </p:txBody>
      </p:sp>
      <p:pic>
        <p:nvPicPr>
          <p:cNvPr id="13" name="Picture 12">
            <a:extLst>
              <a:ext uri="{FF2B5EF4-FFF2-40B4-BE49-F238E27FC236}">
                <a16:creationId xmlns:a16="http://schemas.microsoft.com/office/drawing/2014/main" id="{8A6C3887-AFAC-48DC-881E-C97B798732A0}"/>
              </a:ext>
            </a:extLst>
          </p:cNvPr>
          <p:cNvPicPr>
            <a:picLocks noChangeAspect="1"/>
          </p:cNvPicPr>
          <p:nvPr/>
        </p:nvPicPr>
        <p:blipFill>
          <a:blip r:embed="rId2"/>
          <a:stretch>
            <a:fillRect/>
          </a:stretch>
        </p:blipFill>
        <p:spPr>
          <a:xfrm>
            <a:off x="1190625" y="4371975"/>
            <a:ext cx="9304833" cy="1095375"/>
          </a:xfrm>
          <a:prstGeom prst="rect">
            <a:avLst/>
          </a:prstGeom>
        </p:spPr>
      </p:pic>
      <p:sp>
        <p:nvSpPr>
          <p:cNvPr id="14" name="TextBox 13">
            <a:extLst>
              <a:ext uri="{FF2B5EF4-FFF2-40B4-BE49-F238E27FC236}">
                <a16:creationId xmlns:a16="http://schemas.microsoft.com/office/drawing/2014/main" id="{4383EE8E-564F-4E3D-94C1-1E322A384B85}"/>
              </a:ext>
            </a:extLst>
          </p:cNvPr>
          <p:cNvSpPr txBox="1"/>
          <p:nvPr/>
        </p:nvSpPr>
        <p:spPr>
          <a:xfrm>
            <a:off x="1353642" y="5792688"/>
            <a:ext cx="9304833" cy="646331"/>
          </a:xfrm>
          <a:prstGeom prst="rect">
            <a:avLst/>
          </a:prstGeom>
          <a:noFill/>
        </p:spPr>
        <p:txBody>
          <a:bodyPr wrap="square" rtlCol="0">
            <a:spAutoFit/>
          </a:bodyPr>
          <a:lstStyle/>
          <a:p>
            <a:r>
              <a:rPr lang="en-US"/>
              <a:t>A smaller p-value bears more significance as it can tell you that the hypothesis may not explain the observation fairly.</a:t>
            </a:r>
            <a:endParaRPr lang="en-US" dirty="0"/>
          </a:p>
        </p:txBody>
      </p:sp>
    </p:spTree>
    <p:extLst>
      <p:ext uri="{BB962C8B-B14F-4D97-AF65-F5344CB8AC3E}">
        <p14:creationId xmlns:p14="http://schemas.microsoft.com/office/powerpoint/2010/main" val="159892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BB25A6-2272-4950-B535-48656FFCDE58}"/>
              </a:ext>
            </a:extLst>
          </p:cNvPr>
          <p:cNvGraphicFramePr/>
          <p:nvPr>
            <p:extLst>
              <p:ext uri="{D42A27DB-BD31-4B8C-83A1-F6EECF244321}">
                <p14:modId xmlns:p14="http://schemas.microsoft.com/office/powerpoint/2010/main" val="311502059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61D2597-B05B-4680-B50E-2E73376A2FA0}"/>
              </a:ext>
            </a:extLst>
          </p:cNvPr>
          <p:cNvSpPr txBox="1"/>
          <p:nvPr/>
        </p:nvSpPr>
        <p:spPr>
          <a:xfrm>
            <a:off x="1104900" y="123825"/>
            <a:ext cx="3171825" cy="707886"/>
          </a:xfrm>
          <a:prstGeom prst="rect">
            <a:avLst/>
          </a:prstGeom>
          <a:noFill/>
        </p:spPr>
        <p:txBody>
          <a:bodyPr wrap="square" rtlCol="0">
            <a:spAutoFit/>
          </a:bodyPr>
          <a:lstStyle/>
          <a:p>
            <a:r>
              <a:rPr lang="en-US" sz="4000" b="1" dirty="0">
                <a:solidFill>
                  <a:srgbClr val="FFFF00"/>
                </a:solidFill>
                <a:latin typeface="Algerian" panose="04020705040A02060702" pitchFamily="82" charset="0"/>
                <a:cs typeface="Arial" panose="020B0604020202020204" pitchFamily="34" charset="0"/>
              </a:rPr>
              <a:t>CONCLUSION</a:t>
            </a:r>
            <a:endParaRPr lang="en-IN" sz="4000" b="1" dirty="0">
              <a:solidFill>
                <a:srgbClr val="FFFF0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75110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D974-EC45-47E5-9B55-354BDA876C4C}"/>
              </a:ext>
            </a:extLst>
          </p:cNvPr>
          <p:cNvSpPr>
            <a:spLocks noGrp="1"/>
          </p:cNvSpPr>
          <p:nvPr>
            <p:ph type="title"/>
          </p:nvPr>
        </p:nvSpPr>
        <p:spPr/>
        <p:txBody>
          <a:bodyPr>
            <a:normAutofit/>
          </a:bodyPr>
          <a:lstStyle/>
          <a:p>
            <a:pPr algn="ctr"/>
            <a:r>
              <a:rPr lang="en-US" sz="4400" dirty="0">
                <a:solidFill>
                  <a:srgbClr val="FFFF00"/>
                </a:solidFill>
                <a:latin typeface="Agency FB" panose="020B0503020202020204" pitchFamily="34" charset="0"/>
              </a:rPr>
              <a:t>Introduction</a:t>
            </a:r>
            <a:r>
              <a:rPr lang="en-US" sz="4400" dirty="0">
                <a:latin typeface="Agency FB" panose="020B0503020202020204" pitchFamily="34" charset="0"/>
              </a:rPr>
              <a:t> </a:t>
            </a:r>
            <a:endParaRPr lang="en-IN" sz="4400" dirty="0">
              <a:latin typeface="Agency FB" panose="020B0503020202020204" pitchFamily="34" charset="0"/>
            </a:endParaRPr>
          </a:p>
        </p:txBody>
      </p:sp>
      <p:sp>
        <p:nvSpPr>
          <p:cNvPr id="3" name="Content Placeholder 2">
            <a:extLst>
              <a:ext uri="{FF2B5EF4-FFF2-40B4-BE49-F238E27FC236}">
                <a16:creationId xmlns:a16="http://schemas.microsoft.com/office/drawing/2014/main" id="{AE47AFEF-E78D-42E6-84FC-DE86D49A0D99}"/>
              </a:ext>
            </a:extLst>
          </p:cNvPr>
          <p:cNvSpPr>
            <a:spLocks noGrp="1"/>
          </p:cNvSpPr>
          <p:nvPr>
            <p:ph idx="1"/>
          </p:nvPr>
        </p:nvSpPr>
        <p:spPr>
          <a:xfrm>
            <a:off x="1457325" y="1590675"/>
            <a:ext cx="9112814" cy="4991100"/>
          </a:xfrm>
        </p:spPr>
        <p:txBody>
          <a:bodyPr>
            <a:normAutofit/>
          </a:bodyPr>
          <a:lstStyle/>
          <a:p>
            <a:r>
              <a:rPr lang="en-US" dirty="0"/>
              <a:t>Scalene Works is true end to end IP led Talent Acquisition Organization. </a:t>
            </a:r>
          </a:p>
          <a:p>
            <a:endParaRPr lang="en-US" dirty="0"/>
          </a:p>
          <a:p>
            <a:r>
              <a:rPr lang="en-US" dirty="0"/>
              <a:t>Scalene has been serving companies to smoothen the process of workforce identification, hiring and managing process since 2010. </a:t>
            </a:r>
          </a:p>
          <a:p>
            <a:endParaRPr lang="en-US" dirty="0"/>
          </a:p>
          <a:p>
            <a:r>
              <a:rPr lang="en-US" dirty="0"/>
              <a:t>The organization thrives to achieve 100% fulfilment assurances for the clients and 200% happy candidates.</a:t>
            </a:r>
          </a:p>
          <a:p>
            <a:endParaRPr lang="en-US" dirty="0"/>
          </a:p>
          <a:p>
            <a:endParaRPr lang="en-IN" dirty="0"/>
          </a:p>
        </p:txBody>
      </p:sp>
    </p:spTree>
    <p:extLst>
      <p:ext uri="{BB962C8B-B14F-4D97-AF65-F5344CB8AC3E}">
        <p14:creationId xmlns:p14="http://schemas.microsoft.com/office/powerpoint/2010/main" val="1787633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304C4F-9C4D-4971-BAA1-DB526B2D7FC5}"/>
              </a:ext>
            </a:extLst>
          </p:cNvPr>
          <p:cNvPicPr>
            <a:picLocks noChangeAspect="1"/>
          </p:cNvPicPr>
          <p:nvPr/>
        </p:nvPicPr>
        <p:blipFill>
          <a:blip r:embed="rId2"/>
          <a:stretch>
            <a:fillRect/>
          </a:stretch>
        </p:blipFill>
        <p:spPr>
          <a:xfrm>
            <a:off x="0" y="-19050"/>
            <a:ext cx="12192000" cy="6858000"/>
          </a:xfrm>
          <a:prstGeom prst="rect">
            <a:avLst/>
          </a:prstGeom>
        </p:spPr>
      </p:pic>
    </p:spTree>
    <p:extLst>
      <p:ext uri="{BB962C8B-B14F-4D97-AF65-F5344CB8AC3E}">
        <p14:creationId xmlns:p14="http://schemas.microsoft.com/office/powerpoint/2010/main" val="376317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C667-A9CD-4A19-B298-6F7A26F751EE}"/>
              </a:ext>
            </a:extLst>
          </p:cNvPr>
          <p:cNvSpPr>
            <a:spLocks noGrp="1"/>
          </p:cNvSpPr>
          <p:nvPr>
            <p:ph type="title"/>
          </p:nvPr>
        </p:nvSpPr>
        <p:spPr>
          <a:xfrm>
            <a:off x="2870200" y="745067"/>
            <a:ext cx="5367867" cy="914665"/>
          </a:xfrm>
        </p:spPr>
        <p:txBody>
          <a:bodyPr>
            <a:normAutofit fontScale="90000"/>
          </a:bodyPr>
          <a:lstStyle/>
          <a:p>
            <a:pPr algn="l"/>
            <a:r>
              <a:rPr lang="en-IN" sz="6000" b="1" dirty="0">
                <a:solidFill>
                  <a:srgbClr val="FFFF00"/>
                </a:solidFill>
                <a:latin typeface="Agency FB" panose="020B0503020202020204" pitchFamily="34" charset="0"/>
              </a:rPr>
              <a:t>Problem</a:t>
            </a:r>
            <a:r>
              <a:rPr lang="en-IN" sz="4900" b="1" dirty="0">
                <a:latin typeface="Agency FB" panose="020B0503020202020204" pitchFamily="34" charset="0"/>
              </a:rPr>
              <a:t> </a:t>
            </a:r>
            <a:r>
              <a:rPr lang="en-IN" sz="6000" b="1" dirty="0">
                <a:solidFill>
                  <a:srgbClr val="FFFF00"/>
                </a:solidFill>
                <a:latin typeface="Agency FB" panose="020B0503020202020204" pitchFamily="34" charset="0"/>
              </a:rPr>
              <a:t>statement</a:t>
            </a:r>
            <a:br>
              <a:rPr lang="en-IN" b="1" dirty="0"/>
            </a:br>
            <a:endParaRPr lang="en-IN" dirty="0"/>
          </a:p>
        </p:txBody>
      </p:sp>
      <p:sp>
        <p:nvSpPr>
          <p:cNvPr id="3" name="Content Placeholder 2">
            <a:extLst>
              <a:ext uri="{FF2B5EF4-FFF2-40B4-BE49-F238E27FC236}">
                <a16:creationId xmlns:a16="http://schemas.microsoft.com/office/drawing/2014/main" id="{26C06F7A-1AEA-4AF2-AFDD-65D67A0ABA24}"/>
              </a:ext>
            </a:extLst>
          </p:cNvPr>
          <p:cNvSpPr>
            <a:spLocks noGrp="1"/>
          </p:cNvSpPr>
          <p:nvPr>
            <p:ph idx="1"/>
          </p:nvPr>
        </p:nvSpPr>
        <p:spPr>
          <a:xfrm>
            <a:off x="1413933" y="1659734"/>
            <a:ext cx="5490884" cy="2726000"/>
          </a:xfrm>
        </p:spPr>
        <p:txBody>
          <a:bodyPr>
            <a:normAutofit/>
          </a:bodyPr>
          <a:lstStyle/>
          <a:p>
            <a:pPr marL="0" indent="0">
              <a:buNone/>
            </a:pPr>
            <a:r>
              <a:rPr lang="en-US" sz="3200" dirty="0">
                <a:latin typeface="Bahnschrift" panose="020B0502040204020203" pitchFamily="34" charset="0"/>
              </a:rPr>
              <a:t>How to reduce the losses of company during hiring process ?</a:t>
            </a:r>
          </a:p>
        </p:txBody>
      </p:sp>
      <p:pic>
        <p:nvPicPr>
          <p:cNvPr id="5" name="Picture 4">
            <a:extLst>
              <a:ext uri="{FF2B5EF4-FFF2-40B4-BE49-F238E27FC236}">
                <a16:creationId xmlns:a16="http://schemas.microsoft.com/office/drawing/2014/main" id="{24B9BC66-E459-4184-B26E-D67C8D08B5BC}"/>
              </a:ext>
            </a:extLst>
          </p:cNvPr>
          <p:cNvPicPr>
            <a:picLocks noChangeAspect="1"/>
          </p:cNvPicPr>
          <p:nvPr/>
        </p:nvPicPr>
        <p:blipFill>
          <a:blip r:embed="rId2"/>
          <a:stretch>
            <a:fillRect/>
          </a:stretch>
        </p:blipFill>
        <p:spPr>
          <a:xfrm>
            <a:off x="6904816" y="1659734"/>
            <a:ext cx="4245784" cy="4517475"/>
          </a:xfrm>
          <a:prstGeom prst="rect">
            <a:avLst/>
          </a:prstGeom>
        </p:spPr>
      </p:pic>
    </p:spTree>
    <p:extLst>
      <p:ext uri="{BB962C8B-B14F-4D97-AF65-F5344CB8AC3E}">
        <p14:creationId xmlns:p14="http://schemas.microsoft.com/office/powerpoint/2010/main" val="23634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C961F95-420F-4D8D-906A-48544A3ED46E}"/>
              </a:ext>
            </a:extLst>
          </p:cNvPr>
          <p:cNvGraphicFramePr/>
          <p:nvPr>
            <p:extLst>
              <p:ext uri="{D42A27DB-BD31-4B8C-83A1-F6EECF244321}">
                <p14:modId xmlns:p14="http://schemas.microsoft.com/office/powerpoint/2010/main" val="371213873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53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7C80-1217-4F7C-9EBD-1DBF0B6B0811}"/>
              </a:ext>
            </a:extLst>
          </p:cNvPr>
          <p:cNvSpPr>
            <a:spLocks noGrp="1"/>
          </p:cNvSpPr>
          <p:nvPr>
            <p:ph type="title"/>
          </p:nvPr>
        </p:nvSpPr>
        <p:spPr>
          <a:xfrm>
            <a:off x="2611808" y="352426"/>
            <a:ext cx="7958331" cy="981074"/>
          </a:xfrm>
        </p:spPr>
        <p:txBody>
          <a:bodyPr>
            <a:noAutofit/>
          </a:bodyPr>
          <a:lstStyle/>
          <a:p>
            <a:pPr algn="l"/>
            <a:r>
              <a:rPr lang="en-US" sz="4400" i="1" dirty="0">
                <a:solidFill>
                  <a:srgbClr val="FFFF00"/>
                </a:solidFill>
                <a:latin typeface="Agency FB" panose="020B0503020202020204" pitchFamily="34" charset="0"/>
              </a:rPr>
              <a:t>How to Approach the Problem ?</a:t>
            </a:r>
            <a:endParaRPr lang="en-IN" sz="4400" i="1" dirty="0">
              <a:solidFill>
                <a:srgbClr val="FFFF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FF8572F2-C16C-4E20-94CA-533BDF7A8041}"/>
              </a:ext>
            </a:extLst>
          </p:cNvPr>
          <p:cNvSpPr>
            <a:spLocks noGrp="1"/>
          </p:cNvSpPr>
          <p:nvPr>
            <p:ph idx="1"/>
          </p:nvPr>
        </p:nvSpPr>
        <p:spPr/>
        <p:txBody>
          <a:bodyPr>
            <a:noAutofit/>
          </a:bodyPr>
          <a:lstStyle/>
          <a:p>
            <a:r>
              <a:rPr lang="en-US" sz="1800" dirty="0"/>
              <a:t>Identifying the data requirement to test the hypothesis.</a:t>
            </a:r>
          </a:p>
          <a:p>
            <a:r>
              <a:rPr lang="en-US" sz="1800" dirty="0"/>
              <a:t>Data cleaning and Data exploration on the data set</a:t>
            </a:r>
          </a:p>
          <a:p>
            <a:r>
              <a:rPr lang="en-US" sz="1800" dirty="0"/>
              <a:t> Prepare Training and Test Data set</a:t>
            </a:r>
          </a:p>
          <a:p>
            <a:endParaRPr lang="en-US" sz="1800" dirty="0"/>
          </a:p>
          <a:p>
            <a:r>
              <a:rPr lang="en-US" dirty="0">
                <a:solidFill>
                  <a:srgbClr val="FFFF00"/>
                </a:solidFill>
              </a:rPr>
              <a:t>Applying various Model :</a:t>
            </a:r>
          </a:p>
          <a:p>
            <a:r>
              <a:rPr lang="en-US" sz="1800" dirty="0"/>
              <a:t>Logistic Regression</a:t>
            </a:r>
          </a:p>
          <a:p>
            <a:r>
              <a:rPr lang="en-US" sz="1800" dirty="0"/>
              <a:t>Classification Tree</a:t>
            </a:r>
          </a:p>
          <a:p>
            <a:r>
              <a:rPr lang="en-US" sz="1800" dirty="0"/>
              <a:t>Naive Bayes(</a:t>
            </a:r>
            <a:r>
              <a:rPr lang="en-US" sz="1800" dirty="0" err="1"/>
              <a:t>BernoulliNB</a:t>
            </a:r>
            <a:r>
              <a:rPr lang="en-US" sz="1800" dirty="0"/>
              <a:t>)</a:t>
            </a:r>
            <a:endParaRPr lang="en-IN" sz="1800" dirty="0"/>
          </a:p>
        </p:txBody>
      </p:sp>
      <p:pic>
        <p:nvPicPr>
          <p:cNvPr id="7" name="Picture 6">
            <a:extLst>
              <a:ext uri="{FF2B5EF4-FFF2-40B4-BE49-F238E27FC236}">
                <a16:creationId xmlns:a16="http://schemas.microsoft.com/office/drawing/2014/main" id="{8CA3C99B-EF36-4777-BB47-EDFF284D7D42}"/>
              </a:ext>
            </a:extLst>
          </p:cNvPr>
          <p:cNvPicPr>
            <a:picLocks noChangeAspect="1"/>
          </p:cNvPicPr>
          <p:nvPr/>
        </p:nvPicPr>
        <p:blipFill>
          <a:blip r:embed="rId2"/>
          <a:stretch>
            <a:fillRect/>
          </a:stretch>
        </p:blipFill>
        <p:spPr>
          <a:xfrm>
            <a:off x="7248525" y="4051030"/>
            <a:ext cx="2657475" cy="2219325"/>
          </a:xfrm>
          <a:prstGeom prst="rect">
            <a:avLst/>
          </a:prstGeom>
        </p:spPr>
      </p:pic>
    </p:spTree>
    <p:extLst>
      <p:ext uri="{BB962C8B-B14F-4D97-AF65-F5344CB8AC3E}">
        <p14:creationId xmlns:p14="http://schemas.microsoft.com/office/powerpoint/2010/main" val="376709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F59324-8DDA-4570-8071-FC930CE7CAF2}"/>
              </a:ext>
            </a:extLst>
          </p:cNvPr>
          <p:cNvPicPr>
            <a:picLocks noChangeAspect="1"/>
          </p:cNvPicPr>
          <p:nvPr/>
        </p:nvPicPr>
        <p:blipFill>
          <a:blip r:embed="rId2"/>
          <a:stretch>
            <a:fillRect/>
          </a:stretch>
        </p:blipFill>
        <p:spPr>
          <a:xfrm>
            <a:off x="1333500" y="973094"/>
            <a:ext cx="9391650" cy="5611003"/>
          </a:xfrm>
          <a:prstGeom prst="rect">
            <a:avLst/>
          </a:prstGeom>
        </p:spPr>
      </p:pic>
      <p:sp>
        <p:nvSpPr>
          <p:cNvPr id="2" name="TextBox 1">
            <a:extLst>
              <a:ext uri="{FF2B5EF4-FFF2-40B4-BE49-F238E27FC236}">
                <a16:creationId xmlns:a16="http://schemas.microsoft.com/office/drawing/2014/main" id="{23912987-4D98-48D8-A6BE-B3FC9100E340}"/>
              </a:ext>
            </a:extLst>
          </p:cNvPr>
          <p:cNvSpPr txBox="1"/>
          <p:nvPr/>
        </p:nvSpPr>
        <p:spPr>
          <a:xfrm>
            <a:off x="3865563" y="142097"/>
            <a:ext cx="7432675" cy="830997"/>
          </a:xfrm>
          <a:prstGeom prst="rect">
            <a:avLst/>
          </a:prstGeom>
          <a:noFill/>
        </p:spPr>
        <p:txBody>
          <a:bodyPr wrap="square" rtlCol="0">
            <a:spAutoFit/>
          </a:bodyPr>
          <a:lstStyle/>
          <a:p>
            <a:r>
              <a:rPr lang="en-IN" sz="4800" dirty="0">
                <a:solidFill>
                  <a:srgbClr val="FFC000"/>
                </a:solidFill>
                <a:latin typeface="Algerian" panose="04020705040A02060702" pitchFamily="82" charset="0"/>
              </a:rPr>
              <a:t>Visualizing</a:t>
            </a:r>
            <a:r>
              <a:rPr lang="en-IN" sz="4800" dirty="0">
                <a:latin typeface="Algerian" panose="04020705040A02060702" pitchFamily="82" charset="0"/>
              </a:rPr>
              <a:t> </a:t>
            </a:r>
            <a:r>
              <a:rPr lang="en-IN" sz="4800" dirty="0">
                <a:solidFill>
                  <a:srgbClr val="FFC000"/>
                </a:solidFill>
                <a:latin typeface="Algerian" panose="04020705040A02060702" pitchFamily="82" charset="0"/>
              </a:rPr>
              <a:t>Data</a:t>
            </a:r>
          </a:p>
        </p:txBody>
      </p:sp>
    </p:spTree>
    <p:extLst>
      <p:ext uri="{BB962C8B-B14F-4D97-AF65-F5344CB8AC3E}">
        <p14:creationId xmlns:p14="http://schemas.microsoft.com/office/powerpoint/2010/main" val="25421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E22AB8B-342F-4514-A87A-CC206ECAC2EB}"/>
              </a:ext>
            </a:extLst>
          </p:cNvPr>
          <p:cNvGraphicFramePr/>
          <p:nvPr>
            <p:extLst>
              <p:ext uri="{D42A27DB-BD31-4B8C-83A1-F6EECF244321}">
                <p14:modId xmlns:p14="http://schemas.microsoft.com/office/powerpoint/2010/main" val="30567755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03C92C4-0DA0-47B0-97F8-981F082B15EE}"/>
              </a:ext>
            </a:extLst>
          </p:cNvPr>
          <p:cNvSpPr txBox="1"/>
          <p:nvPr/>
        </p:nvSpPr>
        <p:spPr>
          <a:xfrm>
            <a:off x="2209800" y="542925"/>
            <a:ext cx="6781800" cy="707886"/>
          </a:xfrm>
          <a:prstGeom prst="rect">
            <a:avLst/>
          </a:prstGeom>
          <a:noFill/>
        </p:spPr>
        <p:txBody>
          <a:bodyPr wrap="square" rtlCol="0">
            <a:spAutoFit/>
          </a:bodyPr>
          <a:lstStyle/>
          <a:p>
            <a:r>
              <a:rPr lang="en-US" sz="4000" dirty="0">
                <a:solidFill>
                  <a:srgbClr val="FFFF00"/>
                </a:solidFill>
                <a:latin typeface="Algerian" panose="04020705040A02060702" pitchFamily="82" charset="0"/>
              </a:rPr>
              <a:t>Inferences from Plot</a:t>
            </a:r>
            <a:endParaRPr lang="en-IN" sz="40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378461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B66C3A6-C618-4292-B01D-28ED41EC20FD}"/>
              </a:ext>
            </a:extLst>
          </p:cNvPr>
          <p:cNvGraphicFramePr/>
          <p:nvPr>
            <p:extLst>
              <p:ext uri="{D42A27DB-BD31-4B8C-83A1-F6EECF244321}">
                <p14:modId xmlns:p14="http://schemas.microsoft.com/office/powerpoint/2010/main" val="272212594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26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B02C37-8278-4E64-BDA7-8510F06CC587}"/>
              </a:ext>
            </a:extLst>
          </p:cNvPr>
          <p:cNvPicPr>
            <a:picLocks noChangeAspect="1"/>
          </p:cNvPicPr>
          <p:nvPr/>
        </p:nvPicPr>
        <p:blipFill>
          <a:blip r:embed="rId2"/>
          <a:stretch>
            <a:fillRect/>
          </a:stretch>
        </p:blipFill>
        <p:spPr>
          <a:xfrm>
            <a:off x="1292994" y="962025"/>
            <a:ext cx="9435331" cy="563880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26AF5146-BF3B-4511-B2DD-FAE78235EABB}"/>
              </a:ext>
            </a:extLst>
          </p:cNvPr>
          <p:cNvSpPr txBox="1"/>
          <p:nvPr/>
        </p:nvSpPr>
        <p:spPr>
          <a:xfrm>
            <a:off x="1292994" y="139184"/>
            <a:ext cx="7851006" cy="707886"/>
          </a:xfrm>
          <a:prstGeom prst="rect">
            <a:avLst/>
          </a:prstGeom>
          <a:noFill/>
        </p:spPr>
        <p:txBody>
          <a:bodyPr wrap="square" rtlCol="0">
            <a:spAutoFit/>
          </a:bodyPr>
          <a:lstStyle/>
          <a:p>
            <a:r>
              <a:rPr lang="en-US" sz="4000" dirty="0">
                <a:solidFill>
                  <a:srgbClr val="FFFF00"/>
                </a:solidFill>
                <a:latin typeface="Algerian" panose="04020705040A02060702" pitchFamily="82" charset="0"/>
              </a:rPr>
              <a:t>Correlation</a:t>
            </a:r>
            <a:r>
              <a:rPr lang="en-US" sz="4000" dirty="0">
                <a:solidFill>
                  <a:srgbClr val="FFFF00"/>
                </a:solidFill>
                <a:latin typeface="Agency FB" panose="020B0503020202020204" pitchFamily="34" charset="0"/>
              </a:rPr>
              <a:t> </a:t>
            </a:r>
            <a:r>
              <a:rPr lang="en-US" sz="4000" dirty="0">
                <a:solidFill>
                  <a:srgbClr val="FFFF00"/>
                </a:solidFill>
                <a:latin typeface="Algerian" panose="04020705040A02060702" pitchFamily="82" charset="0"/>
              </a:rPr>
              <a:t>Plot</a:t>
            </a:r>
            <a:endParaRPr lang="en-IN" sz="40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3949972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{51250824-C236-48EF-9D39-E58773B6142C}tf16401375</Template>
  <TotalTime>745</TotalTime>
  <Words>942</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Microsoft JhengHei</vt:lpstr>
      <vt:lpstr>Agency FB</vt:lpstr>
      <vt:lpstr>Algerian</vt:lpstr>
      <vt:lpstr>Arial</vt:lpstr>
      <vt:lpstr>Bahnschrift</vt:lpstr>
      <vt:lpstr>MS Shell Dlg 2</vt:lpstr>
      <vt:lpstr>Wingdings</vt:lpstr>
      <vt:lpstr>Wingdings 3</vt:lpstr>
      <vt:lpstr>Madison</vt:lpstr>
      <vt:lpstr>Scalene Works HR data Analysis </vt:lpstr>
      <vt:lpstr>Introduction </vt:lpstr>
      <vt:lpstr>Problem statement </vt:lpstr>
      <vt:lpstr>PowerPoint Presentation</vt:lpstr>
      <vt:lpstr>How to Approach the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NAÏVE BAYES(BERNOULLINB)</vt:lpstr>
      <vt:lpstr>PowerPoint Presentation</vt:lpstr>
      <vt:lpstr>PowerPoint Presentation</vt:lpstr>
      <vt:lpstr>Hypothesis testing T-Test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Scalene Works</dc:title>
  <dc:creator>Soubhagya Ranjan Bal</dc:creator>
  <cp:lastModifiedBy>Soubhagya Ranjan Bal</cp:lastModifiedBy>
  <cp:revision>70</cp:revision>
  <dcterms:created xsi:type="dcterms:W3CDTF">2020-04-26T16:49:29Z</dcterms:created>
  <dcterms:modified xsi:type="dcterms:W3CDTF">2020-04-27T11:49:31Z</dcterms:modified>
</cp:coreProperties>
</file>